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91" r:id="rId2"/>
  </p:sldMasterIdLst>
  <p:notesMasterIdLst>
    <p:notesMasterId r:id="rId12"/>
  </p:notesMasterIdLst>
  <p:sldIdLst>
    <p:sldId id="259" r:id="rId3"/>
    <p:sldId id="261" r:id="rId4"/>
    <p:sldId id="263" r:id="rId5"/>
    <p:sldId id="274" r:id="rId6"/>
    <p:sldId id="264" r:id="rId7"/>
    <p:sldId id="262" r:id="rId8"/>
    <p:sldId id="266" r:id="rId9"/>
    <p:sldId id="272" r:id="rId10"/>
    <p:sldId id="279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5054"/>
    <a:srgbClr val="F1E0E3"/>
    <a:srgbClr val="FDFBFB"/>
    <a:srgbClr val="FCF9F9"/>
    <a:srgbClr val="EAD0D5"/>
    <a:srgbClr val="A57D80"/>
    <a:srgbClr val="985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7125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433186"/>
      </p:ext>
    </p:extLst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358957"/>
      </p:ext>
    </p:extLst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235748"/>
      </p:ext>
    </p:extLst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700171"/>
      </p:ext>
    </p:extLst>
  </p:cSld>
  <p:clrMapOvr>
    <a:masterClrMapping/>
  </p:clrMapOvr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7781964"/>
      </p:ext>
    </p:extLst>
  </p:cSld>
  <p:clrMapOvr>
    <a:masterClrMapping/>
  </p:clrMapOvr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951558"/>
      </p:ext>
    </p:extLst>
  </p:cSld>
  <p:clrMapOvr>
    <a:masterClrMapping/>
  </p:clrMapOvr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747639"/>
      </p:ext>
    </p:extLst>
  </p:cSld>
  <p:clrMapOvr>
    <a:masterClrMapping/>
  </p:clrMapOvr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870211"/>
      </p:ext>
    </p:extLst>
  </p:cSld>
  <p:clrMapOvr>
    <a:masterClrMapping/>
  </p:clrMapOvr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7100883"/>
      </p:ext>
    </p:extLst>
  </p:cSld>
  <p:clrMapOvr>
    <a:masterClrMapping/>
  </p:clrMapOvr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34424"/>
      </p:ext>
    </p:extLst>
  </p:cSld>
  <p:clrMapOvr>
    <a:masterClrMapping/>
  </p:clrMapOvr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238465"/>
      </p:ext>
    </p:extLst>
  </p:cSld>
  <p:clrMapOvr>
    <a:masterClrMapping/>
  </p:clrMapOvr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7976493"/>
      </p:ext>
    </p:extLst>
  </p:cSld>
  <p:clrMapOvr>
    <a:masterClrMapping/>
  </p:clrMapOvr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716200"/>
      </p:ext>
    </p:extLst>
  </p:cSld>
  <p:clrMapOvr>
    <a:masterClrMapping/>
  </p:clrMapOvr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8958576"/>
      </p:ext>
    </p:extLst>
  </p:cSld>
  <p:clrMapOvr>
    <a:masterClrMapping/>
  </p:clrMapOvr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319621"/>
      </p:ext>
    </p:extLst>
  </p:cSld>
  <p:clrMapOvr>
    <a:masterClrMapping/>
  </p:clrMapOvr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696897"/>
      </p:ext>
    </p:extLst>
  </p:cSld>
  <p:clrMapOvr>
    <a:masterClrMapping/>
  </p:clrMapOvr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402424"/>
      </p:ext>
    </p:extLst>
  </p:cSld>
  <p:clrMapOvr>
    <a:masterClrMapping/>
  </p:clrMapOvr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881666"/>
      </p:ext>
    </p:extLst>
  </p:cSld>
  <p:clrMapOvr>
    <a:masterClrMapping/>
  </p:clrMapOvr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075130"/>
      </p:ext>
    </p:extLst>
  </p:cSld>
  <p:clrMapOvr>
    <a:masterClrMapping/>
  </p:clrMapOvr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215288"/>
      </p:ext>
    </p:extLst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400439"/>
      </p:ext>
    </p:extLst>
  </p:cSld>
  <p:clrMapOvr>
    <a:masterClrMapping/>
  </p:clrMapOvr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849963"/>
      </p:ext>
    </p:extLst>
  </p:cSld>
  <p:clrMapOvr>
    <a:masterClrMapping/>
  </p:clrMapOvr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0219329"/>
      </p:ext>
    </p:extLst>
  </p:cSld>
  <p:clrMapOvr>
    <a:masterClrMapping/>
  </p:clrMapOvr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426101"/>
      </p:ext>
    </p:extLst>
  </p:cSld>
  <p:clrMapOvr>
    <a:masterClrMapping/>
  </p:clrMapOvr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228155"/>
      </p:ext>
    </p:extLst>
  </p:cSld>
  <p:clrMapOvr>
    <a:masterClrMapping/>
  </p:clrMapOvr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435758"/>
      </p:ext>
    </p:extLst>
  </p:cSld>
  <p:clrMapOvr>
    <a:masterClrMapping/>
  </p:clrMapOvr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118501859"/>
      </p:ext>
    </p:extLst>
  </p:cSld>
  <p:clrMapOvr>
    <a:masterClrMapping/>
  </p:clrMapOvr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2023/6/21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148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2023/6/21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5988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66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3743175"/>
      </p:ext>
    </p:extLst>
  </p:cSld>
  <p:clrMapOvr>
    <a:masterClrMapping/>
  </p:clrMapOvr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217494"/>
      </p:ext>
    </p:extLst>
  </p:cSld>
  <p:clrMapOvr>
    <a:masterClrMapping/>
  </p:clrMapOvr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751046"/>
      </p:ext>
    </p:extLst>
  </p:cSld>
  <p:clrMapOvr>
    <a:masterClrMapping/>
  </p:clrMapOvr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586751"/>
      </p:ext>
    </p:extLst>
  </p:cSld>
  <p:clrMapOvr>
    <a:masterClrMapping/>
  </p:clrMapOvr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7" r:id="rId33"/>
    <p:sldLayoutId id="2147483688" r:id="rId34"/>
    <p:sldLayoutId id="2147483689" r:id="rId35"/>
    <p:sldLayoutId id="2147483690" r:id="rId36"/>
    <p:sldLayoutId id="2147483654" r:id="rId37"/>
    <p:sldLayoutId id="2147483655" r:id="rId38"/>
    <p:sldLayoutId id="2147483656" r:id="rId39"/>
    <p:sldLayoutId id="2147483657" r:id="rId40"/>
    <p:sldLayoutId id="2147483658" r:id="rId41"/>
    <p:sldLayoutId id="2147483659" r:id="rId42"/>
  </p:sldLayoutIdLs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558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-252730" y="-1323975"/>
            <a:ext cx="12698095" cy="3688080"/>
            <a:chOff x="-593" y="-2270"/>
            <a:chExt cx="19997" cy="5808"/>
          </a:xfrm>
        </p:grpSpPr>
        <p:sp>
          <p:nvSpPr>
            <p:cNvPr id="9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5"/>
            <p:cNvSpPr/>
            <p:nvPr/>
          </p:nvSpPr>
          <p:spPr>
            <a:xfrm rot="1800000">
              <a:off x="9350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5"/>
            <p:cNvSpPr/>
            <p:nvPr/>
          </p:nvSpPr>
          <p:spPr>
            <a:xfrm rot="1800000">
              <a:off x="6862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5"/>
            <p:cNvSpPr/>
            <p:nvPr/>
          </p:nvSpPr>
          <p:spPr>
            <a:xfrm rot="1800000">
              <a:off x="11838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5"/>
            <p:cNvSpPr/>
            <p:nvPr/>
          </p:nvSpPr>
          <p:spPr>
            <a:xfrm rot="1800000">
              <a:off x="16810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 flipH="1">
            <a:off x="-252730" y="4495800"/>
            <a:ext cx="12698095" cy="3688080"/>
            <a:chOff x="-593" y="-2270"/>
            <a:chExt cx="19997" cy="5808"/>
          </a:xfrm>
        </p:grpSpPr>
        <p:sp>
          <p:nvSpPr>
            <p:cNvPr id="28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5"/>
            <p:cNvSpPr/>
            <p:nvPr/>
          </p:nvSpPr>
          <p:spPr>
            <a:xfrm rot="1800000">
              <a:off x="9350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5"/>
            <p:cNvSpPr/>
            <p:nvPr/>
          </p:nvSpPr>
          <p:spPr>
            <a:xfrm rot="1800000">
              <a:off x="6862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5"/>
            <p:cNvSpPr/>
            <p:nvPr/>
          </p:nvSpPr>
          <p:spPr>
            <a:xfrm rot="1800000">
              <a:off x="11838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5"/>
            <p:cNvSpPr/>
            <p:nvPr/>
          </p:nvSpPr>
          <p:spPr>
            <a:xfrm rot="1800000">
              <a:off x="16810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2385059" y="2505393"/>
            <a:ext cx="80581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solidFill>
                  <a:srgbClr val="6A5054"/>
                </a:solidFill>
                <a:cs typeface="+mn-ea"/>
                <a:sym typeface="+mn-lt"/>
              </a:rPr>
              <a:t>星期八团队工作汇报</a:t>
            </a:r>
          </a:p>
        </p:txBody>
      </p:sp>
      <p:sp>
        <p:nvSpPr>
          <p:cNvPr id="42" name="圆角矩形 41"/>
          <p:cNvSpPr/>
          <p:nvPr/>
        </p:nvSpPr>
        <p:spPr>
          <a:xfrm>
            <a:off x="4205859" y="4023258"/>
            <a:ext cx="3612261" cy="370840"/>
          </a:xfrm>
          <a:prstGeom prst="roundRect">
            <a:avLst>
              <a:gd name="adj" fmla="val 50000"/>
            </a:avLst>
          </a:prstGeom>
          <a:noFill/>
          <a:ln>
            <a:solidFill>
              <a:srgbClr val="6A5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rgbClr val="6A5054"/>
                </a:solidFill>
                <a:cs typeface="+mn-ea"/>
                <a:sym typeface="+mn-lt"/>
              </a:rPr>
              <a:t>汇报人：李筠 王欣阳  王柳 刘味 罗晓晴 陈杰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6125845" y="904875"/>
            <a:ext cx="4419600" cy="971550"/>
            <a:chOff x="9187" y="1282"/>
            <a:chExt cx="6960" cy="1530"/>
          </a:xfrm>
        </p:grpSpPr>
        <p:sp>
          <p:nvSpPr>
            <p:cNvPr id="5" name="文本框 4"/>
            <p:cNvSpPr txBox="1"/>
            <p:nvPr/>
          </p:nvSpPr>
          <p:spPr>
            <a:xfrm>
              <a:off x="10906" y="1320"/>
              <a:ext cx="5241" cy="72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2400" b="1" dirty="0">
                  <a:gradFill>
                    <a:gsLst>
                      <a:gs pos="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>
                          <a:lumMod val="95000"/>
                          <a:lumOff val="5000"/>
                        </a:schemeClr>
                      </a:gs>
                    </a:gsLst>
                    <a:lin ang="5400000" scaled="1"/>
                  </a:gradFill>
                  <a:latin typeface="Arial"/>
                  <a:ea typeface="微软雅黑"/>
                  <a:sym typeface="Arial"/>
                </a:rPr>
                <a:t>项目行程</a:t>
              </a: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9187" y="1282"/>
              <a:ext cx="1354" cy="1530"/>
              <a:chOff x="8198" y="1595"/>
              <a:chExt cx="1354" cy="1530"/>
            </a:xfrm>
          </p:grpSpPr>
          <p:sp>
            <p:nvSpPr>
              <p:cNvPr id="4" name="Freeform 5"/>
              <p:cNvSpPr/>
              <p:nvPr/>
            </p:nvSpPr>
            <p:spPr>
              <a:xfrm rot="-1800000" flipH="1">
                <a:off x="8198" y="1595"/>
                <a:ext cx="1354" cy="1530"/>
              </a:xfrm>
              <a:custGeom>
                <a:avLst/>
                <a:gdLst>
                  <a:gd name="txL" fmla="*/ 0 w 976"/>
                  <a:gd name="txT" fmla="*/ 0 h 1101"/>
                  <a:gd name="txR" fmla="*/ 976 w 976"/>
                  <a:gd name="txB" fmla="*/ 1101 h 1101"/>
                </a:gdLst>
                <a:ahLst/>
                <a:cxnLst>
                  <a:cxn ang="0">
                    <a:pos x="976" y="772"/>
                  </a:cxn>
                  <a:cxn ang="0">
                    <a:pos x="924" y="862"/>
                  </a:cxn>
                  <a:cxn ang="0">
                    <a:pos x="540" y="1084"/>
                  </a:cxn>
                  <a:cxn ang="0">
                    <a:pos x="436" y="1084"/>
                  </a:cxn>
                  <a:cxn ang="0">
                    <a:pos x="52" y="862"/>
                  </a:cxn>
                  <a:cxn ang="0">
                    <a:pos x="0" y="772"/>
                  </a:cxn>
                  <a:cxn ang="0">
                    <a:pos x="0" y="329"/>
                  </a:cxn>
                  <a:cxn ang="0">
                    <a:pos x="52" y="238"/>
                  </a:cxn>
                  <a:cxn ang="0">
                    <a:pos x="436" y="16"/>
                  </a:cxn>
                  <a:cxn ang="0">
                    <a:pos x="540" y="16"/>
                  </a:cxn>
                  <a:cxn ang="0">
                    <a:pos x="924" y="238"/>
                  </a:cxn>
                  <a:cxn ang="0">
                    <a:pos x="976" y="329"/>
                  </a:cxn>
                  <a:cxn ang="0">
                    <a:pos x="976" y="772"/>
                  </a:cxn>
                </a:cxnLst>
                <a:rect l="txL" t="txT" r="txR" b="txB"/>
                <a:pathLst>
                  <a:path w="976" h="1101">
                    <a:moveTo>
                      <a:pt x="976" y="772"/>
                    </a:moveTo>
                    <a:cubicBezTo>
                      <a:pt x="976" y="805"/>
                      <a:pt x="953" y="846"/>
                      <a:pt x="924" y="862"/>
                    </a:cubicBezTo>
                    <a:cubicBezTo>
                      <a:pt x="540" y="1084"/>
                      <a:pt x="540" y="1084"/>
                      <a:pt x="540" y="1084"/>
                    </a:cubicBezTo>
                    <a:cubicBezTo>
                      <a:pt x="511" y="1101"/>
                      <a:pt x="465" y="1101"/>
                      <a:pt x="436" y="1084"/>
                    </a:cubicBezTo>
                    <a:cubicBezTo>
                      <a:pt x="52" y="862"/>
                      <a:pt x="52" y="862"/>
                      <a:pt x="52" y="862"/>
                    </a:cubicBezTo>
                    <a:cubicBezTo>
                      <a:pt x="23" y="846"/>
                      <a:pt x="0" y="805"/>
                      <a:pt x="0" y="772"/>
                    </a:cubicBezTo>
                    <a:cubicBezTo>
                      <a:pt x="0" y="329"/>
                      <a:pt x="0" y="329"/>
                      <a:pt x="0" y="329"/>
                    </a:cubicBezTo>
                    <a:cubicBezTo>
                      <a:pt x="0" y="295"/>
                      <a:pt x="23" y="255"/>
                      <a:pt x="52" y="238"/>
                    </a:cubicBezTo>
                    <a:cubicBezTo>
                      <a:pt x="436" y="16"/>
                      <a:pt x="436" y="16"/>
                      <a:pt x="436" y="16"/>
                    </a:cubicBezTo>
                    <a:cubicBezTo>
                      <a:pt x="465" y="0"/>
                      <a:pt x="511" y="0"/>
                      <a:pt x="540" y="16"/>
                    </a:cubicBezTo>
                    <a:cubicBezTo>
                      <a:pt x="924" y="238"/>
                      <a:pt x="924" y="238"/>
                      <a:pt x="924" y="238"/>
                    </a:cubicBezTo>
                    <a:cubicBezTo>
                      <a:pt x="953" y="255"/>
                      <a:pt x="976" y="295"/>
                      <a:pt x="976" y="329"/>
                    </a:cubicBezTo>
                    <a:lnTo>
                      <a:pt x="976" y="772"/>
                    </a:lnTo>
                    <a:close/>
                  </a:path>
                </a:pathLst>
              </a:custGeom>
              <a:solidFill>
                <a:srgbClr val="985257"/>
              </a:solidFill>
              <a:ln w="12700">
                <a:noFill/>
              </a:ln>
              <a:effectLst/>
            </p:spPr>
            <p:txBody>
              <a:bodyPr vert="horz" wrap="square" anchor="t"/>
              <a:lstStyle/>
              <a:p>
                <a:pPr algn="ctr"/>
                <a:endParaRPr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8501" y="1997"/>
                <a:ext cx="748" cy="727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lstStyle/>
              <a:p>
                <a:pPr algn="ctr"/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6125845" y="2265680"/>
            <a:ext cx="4420235" cy="971550"/>
            <a:chOff x="9187" y="3425"/>
            <a:chExt cx="6961" cy="1530"/>
          </a:xfrm>
        </p:grpSpPr>
        <p:sp>
          <p:nvSpPr>
            <p:cNvPr id="6" name="文本框 5"/>
            <p:cNvSpPr txBox="1"/>
            <p:nvPr/>
          </p:nvSpPr>
          <p:spPr>
            <a:xfrm>
              <a:off x="10833" y="3537"/>
              <a:ext cx="5315" cy="72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2400" b="1" dirty="0">
                  <a:gradFill>
                    <a:gsLst>
                      <a:gs pos="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>
                          <a:lumMod val="95000"/>
                          <a:lumOff val="5000"/>
                        </a:schemeClr>
                      </a:gs>
                    </a:gsLst>
                    <a:lin ang="5400000" scaled="1"/>
                  </a:gradFill>
                  <a:latin typeface="Arial"/>
                  <a:ea typeface="微软雅黑"/>
                  <a:sym typeface="Arial"/>
                </a:rPr>
                <a:t>存在的问题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9187" y="3425"/>
              <a:ext cx="1354" cy="1530"/>
              <a:chOff x="8198" y="1595"/>
              <a:chExt cx="1354" cy="1530"/>
            </a:xfrm>
          </p:grpSpPr>
          <p:sp>
            <p:nvSpPr>
              <p:cNvPr id="17" name="Freeform 5"/>
              <p:cNvSpPr/>
              <p:nvPr/>
            </p:nvSpPr>
            <p:spPr>
              <a:xfrm rot="-1800000" flipH="1">
                <a:off x="8198" y="1595"/>
                <a:ext cx="1354" cy="1530"/>
              </a:xfrm>
              <a:custGeom>
                <a:avLst/>
                <a:gdLst>
                  <a:gd name="txL" fmla="*/ 0 w 976"/>
                  <a:gd name="txT" fmla="*/ 0 h 1101"/>
                  <a:gd name="txR" fmla="*/ 976 w 976"/>
                  <a:gd name="txB" fmla="*/ 1101 h 1101"/>
                </a:gdLst>
                <a:ahLst/>
                <a:cxnLst>
                  <a:cxn ang="0">
                    <a:pos x="976" y="772"/>
                  </a:cxn>
                  <a:cxn ang="0">
                    <a:pos x="924" y="862"/>
                  </a:cxn>
                  <a:cxn ang="0">
                    <a:pos x="540" y="1084"/>
                  </a:cxn>
                  <a:cxn ang="0">
                    <a:pos x="436" y="1084"/>
                  </a:cxn>
                  <a:cxn ang="0">
                    <a:pos x="52" y="862"/>
                  </a:cxn>
                  <a:cxn ang="0">
                    <a:pos x="0" y="772"/>
                  </a:cxn>
                  <a:cxn ang="0">
                    <a:pos x="0" y="329"/>
                  </a:cxn>
                  <a:cxn ang="0">
                    <a:pos x="52" y="238"/>
                  </a:cxn>
                  <a:cxn ang="0">
                    <a:pos x="436" y="16"/>
                  </a:cxn>
                  <a:cxn ang="0">
                    <a:pos x="540" y="16"/>
                  </a:cxn>
                  <a:cxn ang="0">
                    <a:pos x="924" y="238"/>
                  </a:cxn>
                  <a:cxn ang="0">
                    <a:pos x="976" y="329"/>
                  </a:cxn>
                  <a:cxn ang="0">
                    <a:pos x="976" y="772"/>
                  </a:cxn>
                </a:cxnLst>
                <a:rect l="txL" t="txT" r="txR" b="txB"/>
                <a:pathLst>
                  <a:path w="976" h="1101">
                    <a:moveTo>
                      <a:pt x="976" y="772"/>
                    </a:moveTo>
                    <a:cubicBezTo>
                      <a:pt x="976" y="805"/>
                      <a:pt x="953" y="846"/>
                      <a:pt x="924" y="862"/>
                    </a:cubicBezTo>
                    <a:cubicBezTo>
                      <a:pt x="540" y="1084"/>
                      <a:pt x="540" y="1084"/>
                      <a:pt x="540" y="1084"/>
                    </a:cubicBezTo>
                    <a:cubicBezTo>
                      <a:pt x="511" y="1101"/>
                      <a:pt x="465" y="1101"/>
                      <a:pt x="436" y="1084"/>
                    </a:cubicBezTo>
                    <a:cubicBezTo>
                      <a:pt x="52" y="862"/>
                      <a:pt x="52" y="862"/>
                      <a:pt x="52" y="862"/>
                    </a:cubicBezTo>
                    <a:cubicBezTo>
                      <a:pt x="23" y="846"/>
                      <a:pt x="0" y="805"/>
                      <a:pt x="0" y="772"/>
                    </a:cubicBezTo>
                    <a:cubicBezTo>
                      <a:pt x="0" y="329"/>
                      <a:pt x="0" y="329"/>
                      <a:pt x="0" y="329"/>
                    </a:cubicBezTo>
                    <a:cubicBezTo>
                      <a:pt x="0" y="295"/>
                      <a:pt x="23" y="255"/>
                      <a:pt x="52" y="238"/>
                    </a:cubicBezTo>
                    <a:cubicBezTo>
                      <a:pt x="436" y="16"/>
                      <a:pt x="436" y="16"/>
                      <a:pt x="436" y="16"/>
                    </a:cubicBezTo>
                    <a:cubicBezTo>
                      <a:pt x="465" y="0"/>
                      <a:pt x="511" y="0"/>
                      <a:pt x="540" y="16"/>
                    </a:cubicBezTo>
                    <a:cubicBezTo>
                      <a:pt x="924" y="238"/>
                      <a:pt x="924" y="238"/>
                      <a:pt x="924" y="238"/>
                    </a:cubicBezTo>
                    <a:cubicBezTo>
                      <a:pt x="953" y="255"/>
                      <a:pt x="976" y="295"/>
                      <a:pt x="976" y="329"/>
                    </a:cubicBezTo>
                    <a:lnTo>
                      <a:pt x="976" y="772"/>
                    </a:lnTo>
                    <a:close/>
                  </a:path>
                </a:pathLst>
              </a:custGeom>
              <a:solidFill>
                <a:srgbClr val="6A5054"/>
              </a:solidFill>
              <a:ln w="12700">
                <a:noFill/>
              </a:ln>
              <a:effectLst/>
            </p:spPr>
            <p:txBody>
              <a:bodyPr vert="horz" wrap="square" anchor="t"/>
              <a:lstStyle/>
              <a:p>
                <a:pPr algn="ctr"/>
                <a:endParaRPr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8458" y="1997"/>
                <a:ext cx="831" cy="727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lstStyle/>
              <a:p>
                <a:pPr algn="ctr"/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6125845" y="3626485"/>
            <a:ext cx="4419600" cy="971550"/>
            <a:chOff x="9187" y="5568"/>
            <a:chExt cx="6960" cy="1530"/>
          </a:xfrm>
        </p:grpSpPr>
        <p:sp>
          <p:nvSpPr>
            <p:cNvPr id="8" name="文本框 7"/>
            <p:cNvSpPr txBox="1"/>
            <p:nvPr/>
          </p:nvSpPr>
          <p:spPr>
            <a:xfrm>
              <a:off x="10905" y="5680"/>
              <a:ext cx="5242" cy="72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2400" b="1" dirty="0">
                  <a:gradFill>
                    <a:gsLst>
                      <a:gs pos="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>
                          <a:lumMod val="95000"/>
                          <a:lumOff val="5000"/>
                        </a:schemeClr>
                      </a:gs>
                    </a:gsLst>
                    <a:lin ang="5400000" scaled="1"/>
                  </a:gradFill>
                  <a:latin typeface="Arial"/>
                  <a:ea typeface="微软雅黑"/>
                  <a:sym typeface="Arial"/>
                </a:rPr>
                <a:t>下一步计划</a:t>
              </a: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9187" y="5568"/>
              <a:ext cx="1354" cy="1530"/>
              <a:chOff x="8198" y="1595"/>
              <a:chExt cx="1354" cy="1530"/>
            </a:xfrm>
          </p:grpSpPr>
          <p:sp>
            <p:nvSpPr>
              <p:cNvPr id="21" name="Freeform 5"/>
              <p:cNvSpPr/>
              <p:nvPr/>
            </p:nvSpPr>
            <p:spPr>
              <a:xfrm rot="-1800000" flipH="1">
                <a:off x="8198" y="1595"/>
                <a:ext cx="1354" cy="1530"/>
              </a:xfrm>
              <a:custGeom>
                <a:avLst/>
                <a:gdLst>
                  <a:gd name="txL" fmla="*/ 0 w 976"/>
                  <a:gd name="txT" fmla="*/ 0 h 1101"/>
                  <a:gd name="txR" fmla="*/ 976 w 976"/>
                  <a:gd name="txB" fmla="*/ 1101 h 1101"/>
                </a:gdLst>
                <a:ahLst/>
                <a:cxnLst>
                  <a:cxn ang="0">
                    <a:pos x="976" y="772"/>
                  </a:cxn>
                  <a:cxn ang="0">
                    <a:pos x="924" y="862"/>
                  </a:cxn>
                  <a:cxn ang="0">
                    <a:pos x="540" y="1084"/>
                  </a:cxn>
                  <a:cxn ang="0">
                    <a:pos x="436" y="1084"/>
                  </a:cxn>
                  <a:cxn ang="0">
                    <a:pos x="52" y="862"/>
                  </a:cxn>
                  <a:cxn ang="0">
                    <a:pos x="0" y="772"/>
                  </a:cxn>
                  <a:cxn ang="0">
                    <a:pos x="0" y="329"/>
                  </a:cxn>
                  <a:cxn ang="0">
                    <a:pos x="52" y="238"/>
                  </a:cxn>
                  <a:cxn ang="0">
                    <a:pos x="436" y="16"/>
                  </a:cxn>
                  <a:cxn ang="0">
                    <a:pos x="540" y="16"/>
                  </a:cxn>
                  <a:cxn ang="0">
                    <a:pos x="924" y="238"/>
                  </a:cxn>
                  <a:cxn ang="0">
                    <a:pos x="976" y="329"/>
                  </a:cxn>
                  <a:cxn ang="0">
                    <a:pos x="976" y="772"/>
                  </a:cxn>
                </a:cxnLst>
                <a:rect l="txL" t="txT" r="txR" b="txB"/>
                <a:pathLst>
                  <a:path w="976" h="1101">
                    <a:moveTo>
                      <a:pt x="976" y="772"/>
                    </a:moveTo>
                    <a:cubicBezTo>
                      <a:pt x="976" y="805"/>
                      <a:pt x="953" y="846"/>
                      <a:pt x="924" y="862"/>
                    </a:cubicBezTo>
                    <a:cubicBezTo>
                      <a:pt x="540" y="1084"/>
                      <a:pt x="540" y="1084"/>
                      <a:pt x="540" y="1084"/>
                    </a:cubicBezTo>
                    <a:cubicBezTo>
                      <a:pt x="511" y="1101"/>
                      <a:pt x="465" y="1101"/>
                      <a:pt x="436" y="1084"/>
                    </a:cubicBezTo>
                    <a:cubicBezTo>
                      <a:pt x="52" y="862"/>
                      <a:pt x="52" y="862"/>
                      <a:pt x="52" y="862"/>
                    </a:cubicBezTo>
                    <a:cubicBezTo>
                      <a:pt x="23" y="846"/>
                      <a:pt x="0" y="805"/>
                      <a:pt x="0" y="772"/>
                    </a:cubicBezTo>
                    <a:cubicBezTo>
                      <a:pt x="0" y="329"/>
                      <a:pt x="0" y="329"/>
                      <a:pt x="0" y="329"/>
                    </a:cubicBezTo>
                    <a:cubicBezTo>
                      <a:pt x="0" y="295"/>
                      <a:pt x="23" y="255"/>
                      <a:pt x="52" y="238"/>
                    </a:cubicBezTo>
                    <a:cubicBezTo>
                      <a:pt x="436" y="16"/>
                      <a:pt x="436" y="16"/>
                      <a:pt x="436" y="16"/>
                    </a:cubicBezTo>
                    <a:cubicBezTo>
                      <a:pt x="465" y="0"/>
                      <a:pt x="511" y="0"/>
                      <a:pt x="540" y="16"/>
                    </a:cubicBezTo>
                    <a:cubicBezTo>
                      <a:pt x="924" y="238"/>
                      <a:pt x="924" y="238"/>
                      <a:pt x="924" y="238"/>
                    </a:cubicBezTo>
                    <a:cubicBezTo>
                      <a:pt x="953" y="255"/>
                      <a:pt x="976" y="295"/>
                      <a:pt x="976" y="329"/>
                    </a:cubicBezTo>
                    <a:lnTo>
                      <a:pt x="976" y="772"/>
                    </a:lnTo>
                    <a:close/>
                  </a:path>
                </a:pathLst>
              </a:custGeom>
              <a:solidFill>
                <a:srgbClr val="985257"/>
              </a:solidFill>
              <a:ln w="12700">
                <a:noFill/>
              </a:ln>
              <a:effectLst/>
            </p:spPr>
            <p:txBody>
              <a:bodyPr vert="horz" wrap="square" anchor="t"/>
              <a:lstStyle/>
              <a:p>
                <a:pPr algn="ctr"/>
                <a:endParaRPr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8459" y="1997"/>
                <a:ext cx="831" cy="727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lstStyle/>
              <a:p>
                <a:pPr algn="ctr"/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</a:p>
            </p:txBody>
          </p:sp>
        </p:grpSp>
      </p:grpSp>
      <p:sp>
        <p:nvSpPr>
          <p:cNvPr id="26" name="矩形 25"/>
          <p:cNvSpPr/>
          <p:nvPr/>
        </p:nvSpPr>
        <p:spPr>
          <a:xfrm>
            <a:off x="1434465" y="0"/>
            <a:ext cx="2684780" cy="1806575"/>
          </a:xfrm>
          <a:prstGeom prst="rect">
            <a:avLst/>
          </a:prstGeom>
          <a:solidFill>
            <a:srgbClr val="F1E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434465" y="3476625"/>
            <a:ext cx="2684780" cy="3381375"/>
          </a:xfrm>
          <a:prstGeom prst="rect">
            <a:avLst/>
          </a:prstGeom>
          <a:solidFill>
            <a:srgbClr val="F1E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>
            <p:custDataLst>
              <p:tags r:id="rId1"/>
            </p:custDataLst>
          </p:nvPr>
        </p:nvSpPr>
        <p:spPr>
          <a:xfrm>
            <a:off x="1929130" y="2160270"/>
            <a:ext cx="1695450" cy="1045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</a:pPr>
            <a:r>
              <a:rPr lang="zh-CN" sz="4400" dirty="0">
                <a:solidFill>
                  <a:srgbClr val="6A5054"/>
                </a:solidFill>
                <a:cs typeface="+mn-ea"/>
                <a:sym typeface="+mn-lt"/>
              </a:rPr>
              <a:t>目录</a:t>
            </a:r>
            <a:endParaRPr lang="zh-CN" sz="2800" dirty="0">
              <a:solidFill>
                <a:srgbClr val="6A5054"/>
              </a:solidFill>
              <a:cs typeface="+mn-ea"/>
              <a:sym typeface="+mn-lt"/>
            </a:endParaRPr>
          </a:p>
          <a:p>
            <a:pPr algn="dist">
              <a:lnSpc>
                <a:spcPct val="100000"/>
              </a:lnSpc>
            </a:pPr>
            <a:r>
              <a:rPr lang="zh-CN" altLang="en-US" b="1" dirty="0">
                <a:solidFill>
                  <a:srgbClr val="6A5054"/>
                </a:solidFill>
                <a:cs typeface="+mn-ea"/>
                <a:sym typeface="+mn-lt"/>
              </a:rPr>
              <a:t>C</a:t>
            </a:r>
            <a:r>
              <a:rPr lang="en-US" altLang="zh-CN" b="1" dirty="0">
                <a:solidFill>
                  <a:srgbClr val="6A5054"/>
                </a:solidFill>
                <a:cs typeface="+mn-ea"/>
                <a:sym typeface="+mn-lt"/>
              </a:rPr>
              <a:t>ATALOG</a:t>
            </a:r>
          </a:p>
        </p:txBody>
      </p:sp>
      <p:sp>
        <p:nvSpPr>
          <p:cNvPr id="25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17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-252730" y="-1323975"/>
            <a:ext cx="6381115" cy="3688080"/>
            <a:chOff x="-593" y="-2270"/>
            <a:chExt cx="10049" cy="5808"/>
          </a:xfrm>
        </p:grpSpPr>
        <p:sp>
          <p:nvSpPr>
            <p:cNvPr id="9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5"/>
            <p:cNvSpPr/>
            <p:nvPr/>
          </p:nvSpPr>
          <p:spPr>
            <a:xfrm rot="1800000">
              <a:off x="6862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 flipH="1">
            <a:off x="6064250" y="4495800"/>
            <a:ext cx="6381115" cy="3688080"/>
            <a:chOff x="-593" y="-2270"/>
            <a:chExt cx="10049" cy="5808"/>
          </a:xfrm>
        </p:grpSpPr>
        <p:sp>
          <p:nvSpPr>
            <p:cNvPr id="28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5"/>
            <p:cNvSpPr/>
            <p:nvPr/>
          </p:nvSpPr>
          <p:spPr>
            <a:xfrm rot="1800000">
              <a:off x="6862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877469" y="2423590"/>
            <a:ext cx="4437062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800" b="1" dirty="0">
                <a:gradFill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latin typeface="Arial"/>
                <a:ea typeface="微软雅黑"/>
                <a:sym typeface="Arial"/>
              </a:rPr>
              <a:t>项目行程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延期 1"/>
          <p:cNvSpPr/>
          <p:nvPr/>
        </p:nvSpPr>
        <p:spPr>
          <a:xfrm>
            <a:off x="0" y="383540"/>
            <a:ext cx="485140" cy="485140"/>
          </a:xfrm>
          <a:prstGeom prst="flowChartDelay">
            <a:avLst/>
          </a:prstGeom>
          <a:solidFill>
            <a:srgbClr val="6A5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1122" y="365125"/>
            <a:ext cx="110799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1800" b="1" dirty="0">
                <a:gradFill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latin typeface="Arial"/>
                <a:ea typeface="微软雅黑"/>
                <a:sym typeface="Arial"/>
              </a:rPr>
              <a:t>项目行程</a:t>
            </a:r>
          </a:p>
        </p:txBody>
      </p:sp>
      <p:sp>
        <p:nvSpPr>
          <p:cNvPr id="4" name="菱形 3"/>
          <p:cNvSpPr/>
          <p:nvPr/>
        </p:nvSpPr>
        <p:spPr>
          <a:xfrm>
            <a:off x="3826828" y="1318578"/>
            <a:ext cx="4538345" cy="4538345"/>
          </a:xfrm>
          <a:prstGeom prst="diamond">
            <a:avLst/>
          </a:prstGeom>
          <a:solidFill>
            <a:srgbClr val="F1E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355465" y="1721485"/>
            <a:ext cx="1483360" cy="1675765"/>
            <a:chOff x="6855" y="2568"/>
            <a:chExt cx="2336" cy="2639"/>
          </a:xfrm>
        </p:grpSpPr>
        <p:sp>
          <p:nvSpPr>
            <p:cNvPr id="31" name="Freeform 5"/>
            <p:cNvSpPr/>
            <p:nvPr/>
          </p:nvSpPr>
          <p:spPr>
            <a:xfrm rot="-1800000" flipH="1">
              <a:off x="6855" y="2568"/>
              <a:ext cx="2336" cy="263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521" y="3379"/>
              <a:ext cx="1018" cy="1018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吾悦</a:t>
              </a:r>
              <a:endParaRPr lang="en-US" altLang="zh-CN" sz="1800" b="1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广场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353810" y="1720850"/>
            <a:ext cx="1483360" cy="1675765"/>
            <a:chOff x="6855" y="2568"/>
            <a:chExt cx="2336" cy="2639"/>
          </a:xfrm>
        </p:grpSpPr>
        <p:sp>
          <p:nvSpPr>
            <p:cNvPr id="8" name="Freeform 5"/>
            <p:cNvSpPr/>
            <p:nvPr/>
          </p:nvSpPr>
          <p:spPr>
            <a:xfrm rot="-1800000" flipH="1">
              <a:off x="6855" y="2568"/>
              <a:ext cx="2336" cy="263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338" y="3379"/>
              <a:ext cx="1381" cy="1018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万家丽</a:t>
              </a:r>
              <a:endParaRPr lang="en-US" altLang="zh-CN" sz="1800" b="1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广场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355465" y="3780155"/>
            <a:ext cx="1483360" cy="1675765"/>
            <a:chOff x="6855" y="2568"/>
            <a:chExt cx="2336" cy="2639"/>
          </a:xfrm>
        </p:grpSpPr>
        <p:sp>
          <p:nvSpPr>
            <p:cNvPr id="13" name="Freeform 5"/>
            <p:cNvSpPr/>
            <p:nvPr/>
          </p:nvSpPr>
          <p:spPr>
            <a:xfrm rot="-1800000" flipH="1">
              <a:off x="6855" y="2568"/>
              <a:ext cx="2336" cy="263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7339" y="3379"/>
              <a:ext cx="1381" cy="1018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文体中</a:t>
              </a:r>
              <a:endParaRPr lang="en-US" altLang="zh-CN" sz="1800" b="1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心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353810" y="3779520"/>
            <a:ext cx="1483360" cy="1675765"/>
            <a:chOff x="6855" y="2568"/>
            <a:chExt cx="2336" cy="2639"/>
          </a:xfrm>
        </p:grpSpPr>
        <p:sp>
          <p:nvSpPr>
            <p:cNvPr id="16" name="Freeform 5"/>
            <p:cNvSpPr/>
            <p:nvPr/>
          </p:nvSpPr>
          <p:spPr>
            <a:xfrm rot="19800000" flipH="1">
              <a:off x="6855" y="2568"/>
              <a:ext cx="2336" cy="263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7341" y="3379"/>
              <a:ext cx="1381" cy="1018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万家丽</a:t>
              </a:r>
              <a:endParaRPr lang="en-US" altLang="zh-CN" sz="1800" b="1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  <a:p>
              <a:pPr algn="ctr"/>
              <a:r>
                <a:rPr lang="zh-CN" altLang="en-US" sz="1800" b="1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写字楼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-252730" y="-1323975"/>
            <a:ext cx="6381115" cy="3688080"/>
            <a:chOff x="-593" y="-2270"/>
            <a:chExt cx="10049" cy="5808"/>
          </a:xfrm>
        </p:grpSpPr>
        <p:sp>
          <p:nvSpPr>
            <p:cNvPr id="9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5"/>
            <p:cNvSpPr/>
            <p:nvPr/>
          </p:nvSpPr>
          <p:spPr>
            <a:xfrm rot="1800000">
              <a:off x="6862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 flipH="1">
            <a:off x="6064250" y="4495800"/>
            <a:ext cx="6381115" cy="3688080"/>
            <a:chOff x="-593" y="-2270"/>
            <a:chExt cx="10049" cy="5808"/>
          </a:xfrm>
        </p:grpSpPr>
        <p:sp>
          <p:nvSpPr>
            <p:cNvPr id="28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5"/>
            <p:cNvSpPr/>
            <p:nvPr/>
          </p:nvSpPr>
          <p:spPr>
            <a:xfrm rot="1800000">
              <a:off x="6862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3191256" y="2366963"/>
            <a:ext cx="581558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800" b="1" dirty="0">
                <a:gradFill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latin typeface="Arial"/>
                <a:ea typeface="微软雅黑"/>
                <a:sym typeface="Arial"/>
              </a:rPr>
              <a:t>存在的问题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延期 1"/>
          <p:cNvSpPr/>
          <p:nvPr/>
        </p:nvSpPr>
        <p:spPr>
          <a:xfrm>
            <a:off x="0" y="383540"/>
            <a:ext cx="485140" cy="485140"/>
          </a:xfrm>
          <a:prstGeom prst="flowChartDelay">
            <a:avLst/>
          </a:prstGeom>
          <a:solidFill>
            <a:srgbClr val="6A5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1389" y="487152"/>
            <a:ext cx="1338828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1800" b="1" dirty="0">
                <a:gradFill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latin typeface="Arial"/>
                <a:ea typeface="微软雅黑"/>
                <a:sym typeface="Arial"/>
              </a:rPr>
              <a:t>存在的问题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2382520"/>
            <a:ext cx="12204700" cy="2417445"/>
          </a:xfrm>
          <a:prstGeom prst="rect">
            <a:avLst/>
          </a:prstGeom>
          <a:solidFill>
            <a:srgbClr val="F1E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459605" y="1734820"/>
            <a:ext cx="3286125" cy="3713480"/>
            <a:chOff x="7013" y="4064"/>
            <a:chExt cx="5175" cy="5848"/>
          </a:xfrm>
        </p:grpSpPr>
        <p:sp>
          <p:nvSpPr>
            <p:cNvPr id="31" name="Freeform 5"/>
            <p:cNvSpPr/>
            <p:nvPr/>
          </p:nvSpPr>
          <p:spPr>
            <a:xfrm rot="-1800000" flipH="1">
              <a:off x="7013" y="4064"/>
              <a:ext cx="5175" cy="5848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7659" y="5297"/>
              <a:ext cx="3881" cy="26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600" dirty="0">
                  <a:solidFill>
                    <a:schemeClr val="bg1"/>
                  </a:solidFill>
                  <a:cs typeface="+mn-ea"/>
                  <a:sym typeface="+mn-lt"/>
                </a:rPr>
                <a:t>沟通能力弱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68630" y="1734185"/>
            <a:ext cx="3286125" cy="3713480"/>
            <a:chOff x="7013" y="4064"/>
            <a:chExt cx="5175" cy="5848"/>
          </a:xfrm>
        </p:grpSpPr>
        <p:sp>
          <p:nvSpPr>
            <p:cNvPr id="24" name="Freeform 5"/>
            <p:cNvSpPr/>
            <p:nvPr/>
          </p:nvSpPr>
          <p:spPr>
            <a:xfrm rot="19800000" flipH="1">
              <a:off x="7013" y="4064"/>
              <a:ext cx="5175" cy="5848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642" y="5298"/>
              <a:ext cx="3881" cy="26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600" dirty="0">
                  <a:solidFill>
                    <a:schemeClr val="bg1"/>
                  </a:solidFill>
                  <a:cs typeface="+mn-ea"/>
                  <a:sym typeface="+mn-lt"/>
                </a:rPr>
                <a:t>没有做好准备工作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453972" y="1734185"/>
            <a:ext cx="3286125" cy="3713480"/>
            <a:chOff x="7013" y="4064"/>
            <a:chExt cx="5175" cy="5848"/>
          </a:xfrm>
        </p:grpSpPr>
        <p:sp>
          <p:nvSpPr>
            <p:cNvPr id="28" name="Freeform 5"/>
            <p:cNvSpPr/>
            <p:nvPr/>
          </p:nvSpPr>
          <p:spPr>
            <a:xfrm rot="-1800000" flipH="1">
              <a:off x="7013" y="4064"/>
              <a:ext cx="5175" cy="5848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659" y="5297"/>
              <a:ext cx="3881" cy="26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600" b="1" dirty="0">
                  <a:solidFill>
                    <a:schemeClr val="bg1"/>
                  </a:solidFill>
                  <a:cs typeface="+mn-ea"/>
                  <a:sym typeface="+mn-lt"/>
                </a:rPr>
                <a:t>目标不够明确</a:t>
              </a:r>
              <a:endParaRPr lang="zh-CN" altLang="en-US" sz="3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-252730" y="-1323975"/>
            <a:ext cx="6381115" cy="3688080"/>
            <a:chOff x="-593" y="-2270"/>
            <a:chExt cx="10049" cy="5808"/>
          </a:xfrm>
        </p:grpSpPr>
        <p:sp>
          <p:nvSpPr>
            <p:cNvPr id="9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5"/>
            <p:cNvSpPr/>
            <p:nvPr/>
          </p:nvSpPr>
          <p:spPr>
            <a:xfrm rot="1800000">
              <a:off x="6862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 flipH="1">
            <a:off x="6064250" y="4495800"/>
            <a:ext cx="6381115" cy="3688080"/>
            <a:chOff x="-593" y="-2270"/>
            <a:chExt cx="10049" cy="5808"/>
          </a:xfrm>
        </p:grpSpPr>
        <p:sp>
          <p:nvSpPr>
            <p:cNvPr id="28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5"/>
            <p:cNvSpPr/>
            <p:nvPr/>
          </p:nvSpPr>
          <p:spPr>
            <a:xfrm rot="1800000">
              <a:off x="6862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4059174" y="2463773"/>
            <a:ext cx="428929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800" b="1" dirty="0">
                <a:gradFill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latin typeface="Arial"/>
                <a:ea typeface="微软雅黑"/>
                <a:sym typeface="Arial"/>
              </a:rPr>
              <a:t>下一步计划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延期 1"/>
          <p:cNvSpPr/>
          <p:nvPr/>
        </p:nvSpPr>
        <p:spPr>
          <a:xfrm>
            <a:off x="0" y="383540"/>
            <a:ext cx="485140" cy="485140"/>
          </a:xfrm>
          <a:prstGeom prst="flowChartDelay">
            <a:avLst/>
          </a:prstGeom>
          <a:solidFill>
            <a:srgbClr val="6A5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5706" y="365125"/>
            <a:ext cx="1338828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1800" b="1" dirty="0">
                <a:gradFill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latin typeface="Arial"/>
                <a:ea typeface="微软雅黑"/>
                <a:sym typeface="Arial"/>
              </a:rPr>
              <a:t>下一步计划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35915" y="1148334"/>
            <a:ext cx="2656205" cy="3951605"/>
            <a:chOff x="1059" y="2922"/>
            <a:chExt cx="4183" cy="6223"/>
          </a:xfrm>
        </p:grpSpPr>
        <p:sp>
          <p:nvSpPr>
            <p:cNvPr id="4" name="矩形 3"/>
            <p:cNvSpPr/>
            <p:nvPr/>
          </p:nvSpPr>
          <p:spPr>
            <a:xfrm>
              <a:off x="1059" y="3885"/>
              <a:ext cx="4183" cy="5260"/>
            </a:xfrm>
            <a:prstGeom prst="rect">
              <a:avLst/>
            </a:prstGeom>
            <a:solidFill>
              <a:srgbClr val="6A5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273" y="2922"/>
              <a:ext cx="175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just">
                <a:lnSpc>
                  <a:spcPct val="100000"/>
                </a:lnSpc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1491" y="4467"/>
              <a:ext cx="3320" cy="26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600" dirty="0">
                  <a:solidFill>
                    <a:schemeClr val="bg1"/>
                  </a:solidFill>
                  <a:cs typeface="+mn-ea"/>
                  <a:sym typeface="+mn-lt"/>
                </a:rPr>
                <a:t>明确用户目标群体</a:t>
              </a:r>
            </a:p>
          </p:txBody>
        </p:sp>
        <p:sp>
          <p:nvSpPr>
            <p:cNvPr id="56" name="Freeform 5"/>
            <p:cNvSpPr/>
            <p:nvPr/>
          </p:nvSpPr>
          <p:spPr>
            <a:xfrm rot="19800000" flipH="1">
              <a:off x="2488" y="7023"/>
              <a:ext cx="1326" cy="149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燕尾形箭头 10"/>
            <p:cNvSpPr/>
            <p:nvPr/>
          </p:nvSpPr>
          <p:spPr>
            <a:xfrm>
              <a:off x="2882" y="7503"/>
              <a:ext cx="539" cy="539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291205" y="1148334"/>
            <a:ext cx="2656205" cy="3951605"/>
            <a:chOff x="1059" y="2922"/>
            <a:chExt cx="4183" cy="6223"/>
          </a:xfrm>
        </p:grpSpPr>
        <p:sp>
          <p:nvSpPr>
            <p:cNvPr id="14" name="矩形 13"/>
            <p:cNvSpPr/>
            <p:nvPr/>
          </p:nvSpPr>
          <p:spPr>
            <a:xfrm>
              <a:off x="1059" y="3885"/>
              <a:ext cx="4183" cy="5260"/>
            </a:xfrm>
            <a:prstGeom prst="rect">
              <a:avLst/>
            </a:prstGeom>
            <a:solidFill>
              <a:srgbClr val="9852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273" y="2922"/>
              <a:ext cx="175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just">
                <a:lnSpc>
                  <a:spcPct val="100000"/>
                </a:lnSpc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491" y="4467"/>
              <a:ext cx="3320" cy="26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600" dirty="0">
                  <a:solidFill>
                    <a:schemeClr val="bg1"/>
                  </a:solidFill>
                  <a:cs typeface="+mn-ea"/>
                  <a:sym typeface="+mn-lt"/>
                </a:rPr>
                <a:t>制定行程计划书</a:t>
              </a:r>
            </a:p>
          </p:txBody>
        </p:sp>
        <p:sp>
          <p:nvSpPr>
            <p:cNvPr id="18" name="Freeform 5"/>
            <p:cNvSpPr/>
            <p:nvPr/>
          </p:nvSpPr>
          <p:spPr>
            <a:xfrm rot="19800000" flipH="1">
              <a:off x="2488" y="7023"/>
              <a:ext cx="1326" cy="149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9" name="燕尾形箭头 18"/>
            <p:cNvSpPr/>
            <p:nvPr/>
          </p:nvSpPr>
          <p:spPr>
            <a:xfrm>
              <a:off x="2882" y="7503"/>
              <a:ext cx="539" cy="539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245225" y="1147699"/>
            <a:ext cx="2656205" cy="3951605"/>
            <a:chOff x="1059" y="2922"/>
            <a:chExt cx="4183" cy="6223"/>
          </a:xfrm>
        </p:grpSpPr>
        <p:sp>
          <p:nvSpPr>
            <p:cNvPr id="22" name="矩形 21"/>
            <p:cNvSpPr/>
            <p:nvPr/>
          </p:nvSpPr>
          <p:spPr>
            <a:xfrm>
              <a:off x="1059" y="3885"/>
              <a:ext cx="4183" cy="5260"/>
            </a:xfrm>
            <a:prstGeom prst="rect">
              <a:avLst/>
            </a:prstGeom>
            <a:solidFill>
              <a:srgbClr val="6A5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2273" y="2922"/>
              <a:ext cx="175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just">
                <a:lnSpc>
                  <a:spcPct val="100000"/>
                </a:lnSpc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491" y="4467"/>
              <a:ext cx="3320" cy="26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600" dirty="0">
                  <a:solidFill>
                    <a:schemeClr val="bg1"/>
                  </a:solidFill>
                  <a:cs typeface="+mn-ea"/>
                  <a:sym typeface="+mn-lt"/>
                </a:rPr>
                <a:t>加强与人沟通能力</a:t>
              </a:r>
            </a:p>
          </p:txBody>
        </p:sp>
        <p:sp>
          <p:nvSpPr>
            <p:cNvPr id="26" name="Freeform 5"/>
            <p:cNvSpPr/>
            <p:nvPr/>
          </p:nvSpPr>
          <p:spPr>
            <a:xfrm rot="19800000" flipH="1">
              <a:off x="2488" y="7023"/>
              <a:ext cx="1326" cy="149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燕尾形箭头 26"/>
            <p:cNvSpPr/>
            <p:nvPr/>
          </p:nvSpPr>
          <p:spPr>
            <a:xfrm>
              <a:off x="2882" y="7503"/>
              <a:ext cx="539" cy="539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200515" y="1147699"/>
            <a:ext cx="2656205" cy="3951605"/>
            <a:chOff x="1059" y="2922"/>
            <a:chExt cx="4183" cy="6223"/>
          </a:xfrm>
        </p:grpSpPr>
        <p:sp>
          <p:nvSpPr>
            <p:cNvPr id="29" name="矩形 28"/>
            <p:cNvSpPr/>
            <p:nvPr/>
          </p:nvSpPr>
          <p:spPr>
            <a:xfrm>
              <a:off x="1059" y="3885"/>
              <a:ext cx="4183" cy="5260"/>
            </a:xfrm>
            <a:prstGeom prst="rect">
              <a:avLst/>
            </a:prstGeom>
            <a:solidFill>
              <a:srgbClr val="9852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273" y="2922"/>
              <a:ext cx="175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just">
                <a:lnSpc>
                  <a:spcPct val="100000"/>
                </a:lnSpc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491" y="4467"/>
              <a:ext cx="3320" cy="26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600" dirty="0">
                  <a:solidFill>
                    <a:schemeClr val="bg1"/>
                  </a:solidFill>
                  <a:cs typeface="+mn-ea"/>
                  <a:sym typeface="+mn-lt"/>
                </a:rPr>
                <a:t>扩大寻找范围</a:t>
              </a:r>
            </a:p>
          </p:txBody>
        </p:sp>
        <p:sp>
          <p:nvSpPr>
            <p:cNvPr id="34" name="Freeform 5"/>
            <p:cNvSpPr/>
            <p:nvPr/>
          </p:nvSpPr>
          <p:spPr>
            <a:xfrm rot="19800000" flipH="1">
              <a:off x="2488" y="7023"/>
              <a:ext cx="1326" cy="1499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5" name="燕尾形箭头 34"/>
            <p:cNvSpPr/>
            <p:nvPr/>
          </p:nvSpPr>
          <p:spPr>
            <a:xfrm>
              <a:off x="2882" y="7503"/>
              <a:ext cx="539" cy="539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-252730" y="-1323975"/>
            <a:ext cx="12698095" cy="3688080"/>
            <a:chOff x="-593" y="-2270"/>
            <a:chExt cx="19997" cy="5808"/>
          </a:xfrm>
        </p:grpSpPr>
        <p:sp>
          <p:nvSpPr>
            <p:cNvPr id="9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5"/>
            <p:cNvSpPr/>
            <p:nvPr/>
          </p:nvSpPr>
          <p:spPr>
            <a:xfrm rot="1800000">
              <a:off x="9350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5"/>
            <p:cNvSpPr/>
            <p:nvPr/>
          </p:nvSpPr>
          <p:spPr>
            <a:xfrm rot="1800000">
              <a:off x="6862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5"/>
            <p:cNvSpPr/>
            <p:nvPr/>
          </p:nvSpPr>
          <p:spPr>
            <a:xfrm rot="1800000">
              <a:off x="11838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5"/>
            <p:cNvSpPr/>
            <p:nvPr/>
          </p:nvSpPr>
          <p:spPr>
            <a:xfrm rot="1800000">
              <a:off x="16810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 flipH="1">
            <a:off x="-252730" y="4495800"/>
            <a:ext cx="12698095" cy="3688080"/>
            <a:chOff x="-593" y="-2270"/>
            <a:chExt cx="19997" cy="5808"/>
          </a:xfrm>
        </p:grpSpPr>
        <p:sp>
          <p:nvSpPr>
            <p:cNvPr id="28" name="Freeform 5"/>
            <p:cNvSpPr/>
            <p:nvPr/>
          </p:nvSpPr>
          <p:spPr>
            <a:xfrm rot="1800000">
              <a:off x="4382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5"/>
            <p:cNvSpPr/>
            <p:nvPr/>
          </p:nvSpPr>
          <p:spPr>
            <a:xfrm rot="1800000">
              <a:off x="-593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5"/>
            <p:cNvSpPr/>
            <p:nvPr/>
          </p:nvSpPr>
          <p:spPr>
            <a:xfrm rot="1800000">
              <a:off x="1895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5"/>
            <p:cNvSpPr/>
            <p:nvPr/>
          </p:nvSpPr>
          <p:spPr>
            <a:xfrm rot="1800000">
              <a:off x="1895" y="-2270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5"/>
            <p:cNvSpPr/>
            <p:nvPr/>
          </p:nvSpPr>
          <p:spPr>
            <a:xfrm rot="1800000">
              <a:off x="9350" y="-831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EAD0D5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5"/>
            <p:cNvSpPr/>
            <p:nvPr/>
          </p:nvSpPr>
          <p:spPr>
            <a:xfrm rot="1800000">
              <a:off x="6862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6A5054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5"/>
            <p:cNvSpPr/>
            <p:nvPr/>
          </p:nvSpPr>
          <p:spPr>
            <a:xfrm rot="1800000">
              <a:off x="11838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A57D80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5"/>
            <p:cNvSpPr/>
            <p:nvPr/>
          </p:nvSpPr>
          <p:spPr>
            <a:xfrm rot="1800000">
              <a:off x="16810" y="607"/>
              <a:ext cx="2594" cy="2931"/>
            </a:xfrm>
            <a:custGeom>
              <a:avLst/>
              <a:gdLst>
                <a:gd name="txL" fmla="*/ 0 w 976"/>
                <a:gd name="txT" fmla="*/ 0 h 1101"/>
                <a:gd name="txR" fmla="*/ 976 w 976"/>
                <a:gd name="txB" fmla="*/ 1101 h 1101"/>
              </a:gdLst>
              <a:ahLst/>
              <a:cxnLst>
                <a:cxn ang="0">
                  <a:pos x="976" y="772"/>
                </a:cxn>
                <a:cxn ang="0">
                  <a:pos x="924" y="862"/>
                </a:cxn>
                <a:cxn ang="0">
                  <a:pos x="540" y="1084"/>
                </a:cxn>
                <a:cxn ang="0">
                  <a:pos x="436" y="1084"/>
                </a:cxn>
                <a:cxn ang="0">
                  <a:pos x="52" y="862"/>
                </a:cxn>
                <a:cxn ang="0">
                  <a:pos x="0" y="772"/>
                </a:cxn>
                <a:cxn ang="0">
                  <a:pos x="0" y="329"/>
                </a:cxn>
                <a:cxn ang="0">
                  <a:pos x="52" y="238"/>
                </a:cxn>
                <a:cxn ang="0">
                  <a:pos x="436" y="16"/>
                </a:cxn>
                <a:cxn ang="0">
                  <a:pos x="540" y="16"/>
                </a:cxn>
                <a:cxn ang="0">
                  <a:pos x="924" y="238"/>
                </a:cxn>
                <a:cxn ang="0">
                  <a:pos x="976" y="329"/>
                </a:cxn>
                <a:cxn ang="0">
                  <a:pos x="976" y="772"/>
                </a:cxn>
              </a:cxnLst>
              <a:rect l="txL" t="txT" r="txR" b="txB"/>
              <a:pathLst>
                <a:path w="976" h="1101">
                  <a:moveTo>
                    <a:pt x="976" y="772"/>
                  </a:moveTo>
                  <a:cubicBezTo>
                    <a:pt x="976" y="805"/>
                    <a:pt x="953" y="846"/>
                    <a:pt x="924" y="862"/>
                  </a:cubicBezTo>
                  <a:cubicBezTo>
                    <a:pt x="540" y="1084"/>
                    <a:pt x="540" y="1084"/>
                    <a:pt x="540" y="1084"/>
                  </a:cubicBezTo>
                  <a:cubicBezTo>
                    <a:pt x="511" y="1101"/>
                    <a:pt x="465" y="1101"/>
                    <a:pt x="436" y="1084"/>
                  </a:cubicBezTo>
                  <a:cubicBezTo>
                    <a:pt x="52" y="862"/>
                    <a:pt x="52" y="862"/>
                    <a:pt x="52" y="862"/>
                  </a:cubicBezTo>
                  <a:cubicBezTo>
                    <a:pt x="23" y="846"/>
                    <a:pt x="0" y="805"/>
                    <a:pt x="0" y="77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295"/>
                    <a:pt x="23" y="255"/>
                    <a:pt x="52" y="238"/>
                  </a:cubicBezTo>
                  <a:cubicBezTo>
                    <a:pt x="436" y="16"/>
                    <a:pt x="436" y="16"/>
                    <a:pt x="436" y="16"/>
                  </a:cubicBezTo>
                  <a:cubicBezTo>
                    <a:pt x="465" y="0"/>
                    <a:pt x="511" y="0"/>
                    <a:pt x="540" y="16"/>
                  </a:cubicBezTo>
                  <a:cubicBezTo>
                    <a:pt x="924" y="238"/>
                    <a:pt x="924" y="238"/>
                    <a:pt x="924" y="238"/>
                  </a:cubicBezTo>
                  <a:cubicBezTo>
                    <a:pt x="953" y="255"/>
                    <a:pt x="976" y="295"/>
                    <a:pt x="976" y="329"/>
                  </a:cubicBezTo>
                  <a:lnTo>
                    <a:pt x="976" y="772"/>
                  </a:lnTo>
                  <a:close/>
                </a:path>
              </a:pathLst>
            </a:custGeom>
            <a:solidFill>
              <a:srgbClr val="985257"/>
            </a:solidFill>
            <a:ln w="12700">
              <a:noFill/>
            </a:ln>
            <a:effectLst/>
          </p:spPr>
          <p:txBody>
            <a:bodyPr vert="horz" wrap="square" anchor="t"/>
            <a:lstStyle/>
            <a:p>
              <a:endParaRPr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783648" y="2690813"/>
            <a:ext cx="462470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6600" dirty="0">
                <a:solidFill>
                  <a:srgbClr val="6A5054"/>
                </a:solidFill>
                <a:cs typeface="+mn-ea"/>
                <a:sym typeface="+mn-lt"/>
              </a:rPr>
              <a:t>谢谢观看</a:t>
            </a:r>
            <a:endParaRPr lang="zh-CN" altLang="en-US" sz="4000" dirty="0">
              <a:solidFill>
                <a:srgbClr val="6A5054"/>
              </a:solidFill>
              <a:cs typeface="+mn-ea"/>
              <a:sym typeface="+mn-lt"/>
            </a:endParaRPr>
          </a:p>
          <a:p>
            <a:pPr algn="di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solidFill>
                  <a:srgbClr val="6A5054"/>
                </a:solidFill>
                <a:cs typeface="+mn-ea"/>
                <a:sym typeface="+mn-lt"/>
              </a:rPr>
              <a:t>Thanks for watching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383818996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zopk3ab">
      <a:majorFont>
        <a:latin typeface="微软雅黑 Light"/>
        <a:ea typeface="字魂59号-创粗黑"/>
        <a:cs typeface=""/>
      </a:majorFont>
      <a:minorFont>
        <a:latin typeface="微软雅黑 Light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zopk3ab">
      <a:majorFont>
        <a:latin typeface="微软雅黑 Light"/>
        <a:ea typeface="字魂59号-创粗黑"/>
        <a:cs typeface=""/>
      </a:majorFont>
      <a:minorFont>
        <a:latin typeface="微软雅黑 Light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113</Words>
  <Application>Microsoft Office PowerPoint</Application>
  <PresentationFormat>宽屏</PresentationFormat>
  <Paragraphs>38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微软雅黑 Light</vt:lpstr>
      <vt:lpstr>Arial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工作汇报</dc:title>
  <dc:creator>第一PPT</dc:creator>
  <cp:keywords>www.1ppt.com</cp:keywords>
  <dc:description>www.1ppt.com</dc:description>
  <cp:lastModifiedBy>筠 李</cp:lastModifiedBy>
  <cp:revision>20</cp:revision>
  <dcterms:created xsi:type="dcterms:W3CDTF">2020-04-02T02:59:00Z</dcterms:created>
  <dcterms:modified xsi:type="dcterms:W3CDTF">2023-06-21T11:00:25Z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DCEB41AEF232420A9981708910EEFBDC_12</vt:lpwstr>
  </property>
  <property fmtid="{D5CDD505-2E9C-101B-9397-08002B2CF9AE}" pid="3" name="KSOProductBuildVer">
    <vt:lpwstr>2052-11.1.0.14309</vt:lpwstr>
  </property>
</Properties>
</file>