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5" r:id="rId2"/>
  </p:sldMasterIdLst>
  <p:notesMasterIdLst>
    <p:notesMasterId r:id="rId20"/>
  </p:notesMasterIdLst>
  <p:handoutMasterIdLst>
    <p:handoutMasterId r:id="rId21"/>
  </p:handoutMasterIdLst>
  <p:sldIdLst>
    <p:sldId id="256" r:id="rId3"/>
    <p:sldId id="271" r:id="rId4"/>
    <p:sldId id="272" r:id="rId5"/>
    <p:sldId id="261" r:id="rId6"/>
    <p:sldId id="258" r:id="rId7"/>
    <p:sldId id="273" r:id="rId8"/>
    <p:sldId id="279" r:id="rId9"/>
    <p:sldId id="296" r:id="rId10"/>
    <p:sldId id="298" r:id="rId11"/>
    <p:sldId id="299" r:id="rId12"/>
    <p:sldId id="277" r:id="rId13"/>
    <p:sldId id="278" r:id="rId14"/>
    <p:sldId id="276" r:id="rId15"/>
    <p:sldId id="280" r:id="rId16"/>
    <p:sldId id="281" r:id="rId17"/>
    <p:sldId id="282" r:id="rId18"/>
    <p:sldId id="270" r:id="rId19"/>
  </p:sldIdLst>
  <p:sldSz cx="12192000" cy="6858000"/>
  <p:notesSz cx="7104063" cy="10234613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6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4FF0"/>
    <a:srgbClr val="46D7B6"/>
    <a:srgbClr val="0C37DA"/>
    <a:srgbClr val="4191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110"/>
      </p:cViewPr>
      <p:guideLst>
        <p:guide orient="horz" pos="2160"/>
        <p:guide pos="38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557CC2-6D26-4915-ABED-746F45DC227F}" type="doc">
      <dgm:prSet loTypeId="urn:microsoft.com/office/officeart/2008/layout/AlternatingHexagons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zh-CN" altLang="en-US"/>
        </a:p>
      </dgm:t>
    </dgm:pt>
    <dgm:pt modelId="{D12E1C51-3BBC-4245-B199-E0BD77EE8A52}">
      <dgm:prSet phldrT="[文本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zh-CN" altLang="en-US" dirty="0"/>
        </a:p>
      </dgm:t>
    </dgm:pt>
    <dgm:pt modelId="{CAE99078-C7A7-4DF7-B37F-E1EE6C4EAC69}" type="parTrans" cxnId="{04B0E36A-2AA1-44A1-9692-427D46CFBCED}">
      <dgm:prSet/>
      <dgm:spPr/>
      <dgm:t>
        <a:bodyPr/>
        <a:lstStyle/>
        <a:p>
          <a:endParaRPr lang="zh-CN" altLang="en-US"/>
        </a:p>
      </dgm:t>
    </dgm:pt>
    <dgm:pt modelId="{D01E503B-BC76-47BE-B831-C014FB227533}" type="sibTrans" cxnId="{04B0E36A-2AA1-44A1-9692-427D46CFBCED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zh-CN" altLang="en-US"/>
        </a:p>
      </dgm:t>
    </dgm:pt>
    <dgm:pt modelId="{91212B34-F27E-46E6-ACDD-FB33990D9D04}">
      <dgm:prSet phldrT="[文本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zh-CN" altLang="en-US" dirty="0"/>
        </a:p>
      </dgm:t>
    </dgm:pt>
    <dgm:pt modelId="{9FB72F69-D7C2-4CEE-BC83-70474401BBFC}" type="parTrans" cxnId="{CA056432-6510-4DCE-A3A5-E88E6B35D663}">
      <dgm:prSet/>
      <dgm:spPr/>
      <dgm:t>
        <a:bodyPr/>
        <a:lstStyle/>
        <a:p>
          <a:endParaRPr lang="zh-CN" altLang="en-US"/>
        </a:p>
      </dgm:t>
    </dgm:pt>
    <dgm:pt modelId="{45C42221-2B63-46F8-939E-FE74C406A0C1}" type="sibTrans" cxnId="{CA056432-6510-4DCE-A3A5-E88E6B35D663}">
      <dgm:prSet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zh-CN" altLang="en-US"/>
        </a:p>
      </dgm:t>
    </dgm:pt>
    <dgm:pt modelId="{6DA07BEF-8FDC-4772-9E35-1E61AF1B65EC}">
      <dgm:prSet phldrT="[文本]" phldr="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zh-CN" altLang="en-US" dirty="0"/>
        </a:p>
      </dgm:t>
    </dgm:pt>
    <dgm:pt modelId="{9812D3E5-7039-4D71-A656-912DA3E8D02F}" type="parTrans" cxnId="{35C21B00-CEEE-4748-BFAB-D6C9A8900DC1}">
      <dgm:prSet/>
      <dgm:spPr/>
      <dgm:t>
        <a:bodyPr/>
        <a:lstStyle/>
        <a:p>
          <a:endParaRPr lang="zh-CN" altLang="en-US"/>
        </a:p>
      </dgm:t>
    </dgm:pt>
    <dgm:pt modelId="{40C062CC-D1B4-496B-9117-740069691788}" type="sibTrans" cxnId="{35C21B00-CEEE-4748-BFAB-D6C9A8900DC1}">
      <dgm:prSet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zh-CN" altLang="en-US"/>
        </a:p>
      </dgm:t>
    </dgm:pt>
    <dgm:pt modelId="{6EE037D2-BB00-4CCD-8BEF-0AE4B8643EC9}" type="pres">
      <dgm:prSet presAssocID="{BC557CC2-6D26-4915-ABED-746F45DC227F}" presName="Name0" presStyleCnt="0">
        <dgm:presLayoutVars>
          <dgm:chMax/>
          <dgm:chPref/>
          <dgm:dir/>
          <dgm:animLvl val="lvl"/>
        </dgm:presLayoutVars>
      </dgm:prSet>
      <dgm:spPr/>
    </dgm:pt>
    <dgm:pt modelId="{E21C7869-F4AA-4F0D-821C-D03EC68BE2BA}" type="pres">
      <dgm:prSet presAssocID="{D12E1C51-3BBC-4245-B199-E0BD77EE8A52}" presName="composite" presStyleCnt="0"/>
      <dgm:spPr/>
    </dgm:pt>
    <dgm:pt modelId="{B1456B77-C57A-4F00-B909-5C5234B1E254}" type="pres">
      <dgm:prSet presAssocID="{D12E1C51-3BBC-4245-B199-E0BD77EE8A52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D01DA1E7-C4C5-4783-85FD-A717C838FC6D}" type="pres">
      <dgm:prSet presAssocID="{D12E1C51-3BBC-4245-B199-E0BD77EE8A52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1F0B617B-ED5D-4CF0-B9DD-4F2C49856ADD}" type="pres">
      <dgm:prSet presAssocID="{D12E1C51-3BBC-4245-B199-E0BD77EE8A52}" presName="BalanceSpacing" presStyleCnt="0"/>
      <dgm:spPr/>
    </dgm:pt>
    <dgm:pt modelId="{3FC62E5F-C6E5-4DFE-8F48-516E893543B3}" type="pres">
      <dgm:prSet presAssocID="{D12E1C51-3BBC-4245-B199-E0BD77EE8A52}" presName="BalanceSpacing1" presStyleCnt="0"/>
      <dgm:spPr/>
    </dgm:pt>
    <dgm:pt modelId="{2C1F188F-A0F7-4909-B98C-581754648AB2}" type="pres">
      <dgm:prSet presAssocID="{D01E503B-BC76-47BE-B831-C014FB227533}" presName="Accent1Text" presStyleLbl="node1" presStyleIdx="1" presStyleCnt="6"/>
      <dgm:spPr/>
    </dgm:pt>
    <dgm:pt modelId="{325BC8C9-C6E4-40B6-ABFC-83F112A1E3F4}" type="pres">
      <dgm:prSet presAssocID="{D01E503B-BC76-47BE-B831-C014FB227533}" presName="spaceBetweenRectangles" presStyleCnt="0"/>
      <dgm:spPr/>
    </dgm:pt>
    <dgm:pt modelId="{F502B3C7-796C-4F65-9DDB-122EBD7CCE3B}" type="pres">
      <dgm:prSet presAssocID="{91212B34-F27E-46E6-ACDD-FB33990D9D04}" presName="composite" presStyleCnt="0"/>
      <dgm:spPr/>
    </dgm:pt>
    <dgm:pt modelId="{F9E91DE6-F764-40CD-B421-A8F17D9AB60D}" type="pres">
      <dgm:prSet presAssocID="{91212B34-F27E-46E6-ACDD-FB33990D9D04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FD87CB29-CDF2-4CA0-93EF-87B515979EC3}" type="pres">
      <dgm:prSet presAssocID="{91212B34-F27E-46E6-ACDD-FB33990D9D04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4DE62C5C-FF74-46DF-9592-B93B17C44C75}" type="pres">
      <dgm:prSet presAssocID="{91212B34-F27E-46E6-ACDD-FB33990D9D04}" presName="BalanceSpacing" presStyleCnt="0"/>
      <dgm:spPr/>
    </dgm:pt>
    <dgm:pt modelId="{4F56E698-9DA7-4818-AC8F-FB2D7D0C00F7}" type="pres">
      <dgm:prSet presAssocID="{91212B34-F27E-46E6-ACDD-FB33990D9D04}" presName="BalanceSpacing1" presStyleCnt="0"/>
      <dgm:spPr/>
    </dgm:pt>
    <dgm:pt modelId="{4077AED3-DFB1-4E34-9BBE-32F3393EB93D}" type="pres">
      <dgm:prSet presAssocID="{45C42221-2B63-46F8-939E-FE74C406A0C1}" presName="Accent1Text" presStyleLbl="node1" presStyleIdx="3" presStyleCnt="6"/>
      <dgm:spPr/>
    </dgm:pt>
    <dgm:pt modelId="{D37E4ED4-89B1-48F3-BFC8-9792939BA02E}" type="pres">
      <dgm:prSet presAssocID="{45C42221-2B63-46F8-939E-FE74C406A0C1}" presName="spaceBetweenRectangles" presStyleCnt="0"/>
      <dgm:spPr/>
    </dgm:pt>
    <dgm:pt modelId="{D577E099-B02B-4422-8CB6-70BBBF6693B1}" type="pres">
      <dgm:prSet presAssocID="{6DA07BEF-8FDC-4772-9E35-1E61AF1B65EC}" presName="composite" presStyleCnt="0"/>
      <dgm:spPr/>
    </dgm:pt>
    <dgm:pt modelId="{C153DF6D-ACBC-4CB0-95C3-51EA3004DC63}" type="pres">
      <dgm:prSet presAssocID="{6DA07BEF-8FDC-4772-9E35-1E61AF1B65EC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A48A80F8-72D2-410A-A975-78DBBDB52203}" type="pres">
      <dgm:prSet presAssocID="{6DA07BEF-8FDC-4772-9E35-1E61AF1B65EC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A6E29652-0C37-438F-81E5-B26BF580CC90}" type="pres">
      <dgm:prSet presAssocID="{6DA07BEF-8FDC-4772-9E35-1E61AF1B65EC}" presName="BalanceSpacing" presStyleCnt="0"/>
      <dgm:spPr/>
    </dgm:pt>
    <dgm:pt modelId="{7DFAEB28-B33E-49EF-BAE1-A812DDB73241}" type="pres">
      <dgm:prSet presAssocID="{6DA07BEF-8FDC-4772-9E35-1E61AF1B65EC}" presName="BalanceSpacing1" presStyleCnt="0"/>
      <dgm:spPr/>
    </dgm:pt>
    <dgm:pt modelId="{AE38F0E6-157F-4060-B9A7-9EB9415542F9}" type="pres">
      <dgm:prSet presAssocID="{40C062CC-D1B4-496B-9117-740069691788}" presName="Accent1Text" presStyleLbl="node1" presStyleIdx="5" presStyleCnt="6"/>
      <dgm:spPr/>
    </dgm:pt>
  </dgm:ptLst>
  <dgm:cxnLst>
    <dgm:cxn modelId="{35C21B00-CEEE-4748-BFAB-D6C9A8900DC1}" srcId="{BC557CC2-6D26-4915-ABED-746F45DC227F}" destId="{6DA07BEF-8FDC-4772-9E35-1E61AF1B65EC}" srcOrd="2" destOrd="0" parTransId="{9812D3E5-7039-4D71-A656-912DA3E8D02F}" sibTransId="{40C062CC-D1B4-496B-9117-740069691788}"/>
    <dgm:cxn modelId="{8FB5CB0E-0ABF-4AC4-A855-2200CC55661B}" type="presOf" srcId="{91212B34-F27E-46E6-ACDD-FB33990D9D04}" destId="{F9E91DE6-F764-40CD-B421-A8F17D9AB60D}" srcOrd="0" destOrd="0" presId="urn:microsoft.com/office/officeart/2008/layout/AlternatingHexagons"/>
    <dgm:cxn modelId="{CA056432-6510-4DCE-A3A5-E88E6B35D663}" srcId="{BC557CC2-6D26-4915-ABED-746F45DC227F}" destId="{91212B34-F27E-46E6-ACDD-FB33990D9D04}" srcOrd="1" destOrd="0" parTransId="{9FB72F69-D7C2-4CEE-BC83-70474401BBFC}" sibTransId="{45C42221-2B63-46F8-939E-FE74C406A0C1}"/>
    <dgm:cxn modelId="{600B3635-C557-48AF-A52D-BEFE36DA618C}" type="presOf" srcId="{6DA07BEF-8FDC-4772-9E35-1E61AF1B65EC}" destId="{C153DF6D-ACBC-4CB0-95C3-51EA3004DC63}" srcOrd="0" destOrd="0" presId="urn:microsoft.com/office/officeart/2008/layout/AlternatingHexagons"/>
    <dgm:cxn modelId="{45F4D947-63C0-45DD-96F6-3F3D917470C0}" type="presOf" srcId="{40C062CC-D1B4-496B-9117-740069691788}" destId="{AE38F0E6-157F-4060-B9A7-9EB9415542F9}" srcOrd="0" destOrd="0" presId="urn:microsoft.com/office/officeart/2008/layout/AlternatingHexagons"/>
    <dgm:cxn modelId="{04B0E36A-2AA1-44A1-9692-427D46CFBCED}" srcId="{BC557CC2-6D26-4915-ABED-746F45DC227F}" destId="{D12E1C51-3BBC-4245-B199-E0BD77EE8A52}" srcOrd="0" destOrd="0" parTransId="{CAE99078-C7A7-4DF7-B37F-E1EE6C4EAC69}" sibTransId="{D01E503B-BC76-47BE-B831-C014FB227533}"/>
    <dgm:cxn modelId="{72600584-9C8A-463F-906F-EEF30A8223C3}" type="presOf" srcId="{D01E503B-BC76-47BE-B831-C014FB227533}" destId="{2C1F188F-A0F7-4909-B98C-581754648AB2}" srcOrd="0" destOrd="0" presId="urn:microsoft.com/office/officeart/2008/layout/AlternatingHexagons"/>
    <dgm:cxn modelId="{55397ED8-0D99-4EE6-9614-1F373A32D64A}" type="presOf" srcId="{BC557CC2-6D26-4915-ABED-746F45DC227F}" destId="{6EE037D2-BB00-4CCD-8BEF-0AE4B8643EC9}" srcOrd="0" destOrd="0" presId="urn:microsoft.com/office/officeart/2008/layout/AlternatingHexagons"/>
    <dgm:cxn modelId="{5744CBE5-8820-44FC-BC9E-6AAB811B6503}" type="presOf" srcId="{45C42221-2B63-46F8-939E-FE74C406A0C1}" destId="{4077AED3-DFB1-4E34-9BBE-32F3393EB93D}" srcOrd="0" destOrd="0" presId="urn:microsoft.com/office/officeart/2008/layout/AlternatingHexagons"/>
    <dgm:cxn modelId="{69467DE6-30F5-4D40-BE99-66F365C7312F}" type="presOf" srcId="{D12E1C51-3BBC-4245-B199-E0BD77EE8A52}" destId="{B1456B77-C57A-4F00-B909-5C5234B1E254}" srcOrd="0" destOrd="0" presId="urn:microsoft.com/office/officeart/2008/layout/AlternatingHexagons"/>
    <dgm:cxn modelId="{726CACE3-D4CE-48EF-A300-ABF2B6672BE3}" type="presParOf" srcId="{6EE037D2-BB00-4CCD-8BEF-0AE4B8643EC9}" destId="{E21C7869-F4AA-4F0D-821C-D03EC68BE2BA}" srcOrd="0" destOrd="0" presId="urn:microsoft.com/office/officeart/2008/layout/AlternatingHexagons"/>
    <dgm:cxn modelId="{BE0EF1E2-2886-4DD8-A1C5-111D56AADCA1}" type="presParOf" srcId="{E21C7869-F4AA-4F0D-821C-D03EC68BE2BA}" destId="{B1456B77-C57A-4F00-B909-5C5234B1E254}" srcOrd="0" destOrd="0" presId="urn:microsoft.com/office/officeart/2008/layout/AlternatingHexagons"/>
    <dgm:cxn modelId="{8FEBD49A-5B7E-45AE-8DBA-E61B878A36F8}" type="presParOf" srcId="{E21C7869-F4AA-4F0D-821C-D03EC68BE2BA}" destId="{D01DA1E7-C4C5-4783-85FD-A717C838FC6D}" srcOrd="1" destOrd="0" presId="urn:microsoft.com/office/officeart/2008/layout/AlternatingHexagons"/>
    <dgm:cxn modelId="{438E0E17-A9A7-4297-854A-F03799A1DB4B}" type="presParOf" srcId="{E21C7869-F4AA-4F0D-821C-D03EC68BE2BA}" destId="{1F0B617B-ED5D-4CF0-B9DD-4F2C49856ADD}" srcOrd="2" destOrd="0" presId="urn:microsoft.com/office/officeart/2008/layout/AlternatingHexagons"/>
    <dgm:cxn modelId="{2EF3DE59-1788-4A3B-9C7E-BAC19306C766}" type="presParOf" srcId="{E21C7869-F4AA-4F0D-821C-D03EC68BE2BA}" destId="{3FC62E5F-C6E5-4DFE-8F48-516E893543B3}" srcOrd="3" destOrd="0" presId="urn:microsoft.com/office/officeart/2008/layout/AlternatingHexagons"/>
    <dgm:cxn modelId="{E2C6D692-C116-47E2-8756-9BCB2C89F373}" type="presParOf" srcId="{E21C7869-F4AA-4F0D-821C-D03EC68BE2BA}" destId="{2C1F188F-A0F7-4909-B98C-581754648AB2}" srcOrd="4" destOrd="0" presId="urn:microsoft.com/office/officeart/2008/layout/AlternatingHexagons"/>
    <dgm:cxn modelId="{2DBC14A3-4953-42C8-A374-1E4BE098D17A}" type="presParOf" srcId="{6EE037D2-BB00-4CCD-8BEF-0AE4B8643EC9}" destId="{325BC8C9-C6E4-40B6-ABFC-83F112A1E3F4}" srcOrd="1" destOrd="0" presId="urn:microsoft.com/office/officeart/2008/layout/AlternatingHexagons"/>
    <dgm:cxn modelId="{1F8EEAC4-A975-411A-93CC-DA3B90889F16}" type="presParOf" srcId="{6EE037D2-BB00-4CCD-8BEF-0AE4B8643EC9}" destId="{F502B3C7-796C-4F65-9DDB-122EBD7CCE3B}" srcOrd="2" destOrd="0" presId="urn:microsoft.com/office/officeart/2008/layout/AlternatingHexagons"/>
    <dgm:cxn modelId="{CE6F8C57-8B31-4601-9690-9837615B17E3}" type="presParOf" srcId="{F502B3C7-796C-4F65-9DDB-122EBD7CCE3B}" destId="{F9E91DE6-F764-40CD-B421-A8F17D9AB60D}" srcOrd="0" destOrd="0" presId="urn:microsoft.com/office/officeart/2008/layout/AlternatingHexagons"/>
    <dgm:cxn modelId="{2C053E5C-52F2-4A15-991B-98C1EEC681D1}" type="presParOf" srcId="{F502B3C7-796C-4F65-9DDB-122EBD7CCE3B}" destId="{FD87CB29-CDF2-4CA0-93EF-87B515979EC3}" srcOrd="1" destOrd="0" presId="urn:microsoft.com/office/officeart/2008/layout/AlternatingHexagons"/>
    <dgm:cxn modelId="{4FF57820-03CA-4BB3-953B-170BECC58FAC}" type="presParOf" srcId="{F502B3C7-796C-4F65-9DDB-122EBD7CCE3B}" destId="{4DE62C5C-FF74-46DF-9592-B93B17C44C75}" srcOrd="2" destOrd="0" presId="urn:microsoft.com/office/officeart/2008/layout/AlternatingHexagons"/>
    <dgm:cxn modelId="{7E8DDFB3-32D5-446E-BB15-19A6CF54FA10}" type="presParOf" srcId="{F502B3C7-796C-4F65-9DDB-122EBD7CCE3B}" destId="{4F56E698-9DA7-4818-AC8F-FB2D7D0C00F7}" srcOrd="3" destOrd="0" presId="urn:microsoft.com/office/officeart/2008/layout/AlternatingHexagons"/>
    <dgm:cxn modelId="{A1370364-6668-4BA0-A416-B25052893A27}" type="presParOf" srcId="{F502B3C7-796C-4F65-9DDB-122EBD7CCE3B}" destId="{4077AED3-DFB1-4E34-9BBE-32F3393EB93D}" srcOrd="4" destOrd="0" presId="urn:microsoft.com/office/officeart/2008/layout/AlternatingHexagons"/>
    <dgm:cxn modelId="{317555C9-BADD-4C49-9122-07A52E53F9AE}" type="presParOf" srcId="{6EE037D2-BB00-4CCD-8BEF-0AE4B8643EC9}" destId="{D37E4ED4-89B1-48F3-BFC8-9792939BA02E}" srcOrd="3" destOrd="0" presId="urn:microsoft.com/office/officeart/2008/layout/AlternatingHexagons"/>
    <dgm:cxn modelId="{AD8E7AFB-C7D2-42FE-93E0-5A1BECCFE839}" type="presParOf" srcId="{6EE037D2-BB00-4CCD-8BEF-0AE4B8643EC9}" destId="{D577E099-B02B-4422-8CB6-70BBBF6693B1}" srcOrd="4" destOrd="0" presId="urn:microsoft.com/office/officeart/2008/layout/AlternatingHexagons"/>
    <dgm:cxn modelId="{9E33409E-C1B6-4F5C-9928-DD038C60099A}" type="presParOf" srcId="{D577E099-B02B-4422-8CB6-70BBBF6693B1}" destId="{C153DF6D-ACBC-4CB0-95C3-51EA3004DC63}" srcOrd="0" destOrd="0" presId="urn:microsoft.com/office/officeart/2008/layout/AlternatingHexagons"/>
    <dgm:cxn modelId="{C86181DB-440D-4418-B747-FE9DEAF76EBC}" type="presParOf" srcId="{D577E099-B02B-4422-8CB6-70BBBF6693B1}" destId="{A48A80F8-72D2-410A-A975-78DBBDB52203}" srcOrd="1" destOrd="0" presId="urn:microsoft.com/office/officeart/2008/layout/AlternatingHexagons"/>
    <dgm:cxn modelId="{ECCFD128-3758-41DD-82C1-6B0F02B14A4A}" type="presParOf" srcId="{D577E099-B02B-4422-8CB6-70BBBF6693B1}" destId="{A6E29652-0C37-438F-81E5-B26BF580CC90}" srcOrd="2" destOrd="0" presId="urn:microsoft.com/office/officeart/2008/layout/AlternatingHexagons"/>
    <dgm:cxn modelId="{0748A7DD-D537-47C4-A2F1-D0806BC083B7}" type="presParOf" srcId="{D577E099-B02B-4422-8CB6-70BBBF6693B1}" destId="{7DFAEB28-B33E-49EF-BAE1-A812DDB73241}" srcOrd="3" destOrd="0" presId="urn:microsoft.com/office/officeart/2008/layout/AlternatingHexagons"/>
    <dgm:cxn modelId="{2C18B0A5-1BE5-4023-B337-E721DCBDCEC6}" type="presParOf" srcId="{D577E099-B02B-4422-8CB6-70BBBF6693B1}" destId="{AE38F0E6-157F-4060-B9A7-9EB9415542F9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456B77-C57A-4F00-B909-5C5234B1E254}">
      <dsp:nvSpPr>
        <dsp:cNvPr id="0" name=""/>
        <dsp:cNvSpPr/>
      </dsp:nvSpPr>
      <dsp:spPr>
        <a:xfrm rot="5400000">
          <a:off x="2514769" y="102295"/>
          <a:ext cx="1564628" cy="1361226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500" kern="1200" dirty="0"/>
        </a:p>
      </dsp:txBody>
      <dsp:txXfrm rot="-5400000">
        <a:off x="2828594" y="244415"/>
        <a:ext cx="936978" cy="1076986"/>
      </dsp:txXfrm>
    </dsp:sp>
    <dsp:sp modelId="{D01DA1E7-C4C5-4783-85FD-A717C838FC6D}">
      <dsp:nvSpPr>
        <dsp:cNvPr id="0" name=""/>
        <dsp:cNvSpPr/>
      </dsp:nvSpPr>
      <dsp:spPr>
        <a:xfrm>
          <a:off x="4019002" y="313520"/>
          <a:ext cx="1746125" cy="938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1F188F-A0F7-4909-B98C-581754648AB2}">
      <dsp:nvSpPr>
        <dsp:cNvPr id="0" name=""/>
        <dsp:cNvSpPr/>
      </dsp:nvSpPr>
      <dsp:spPr>
        <a:xfrm rot="5400000">
          <a:off x="1044643" y="102295"/>
          <a:ext cx="1564628" cy="1361226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3600" kern="1200"/>
        </a:p>
      </dsp:txBody>
      <dsp:txXfrm rot="-5400000">
        <a:off x="1358468" y="244415"/>
        <a:ext cx="936978" cy="1076986"/>
      </dsp:txXfrm>
    </dsp:sp>
    <dsp:sp modelId="{F9E91DE6-F764-40CD-B421-A8F17D9AB60D}">
      <dsp:nvSpPr>
        <dsp:cNvPr id="0" name=""/>
        <dsp:cNvSpPr/>
      </dsp:nvSpPr>
      <dsp:spPr>
        <a:xfrm rot="5400000">
          <a:off x="1776890" y="1430352"/>
          <a:ext cx="1564628" cy="1361226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500" kern="1200" dirty="0"/>
        </a:p>
      </dsp:txBody>
      <dsp:txXfrm rot="-5400000">
        <a:off x="2090715" y="1572472"/>
        <a:ext cx="936978" cy="1076986"/>
      </dsp:txXfrm>
    </dsp:sp>
    <dsp:sp modelId="{FD87CB29-CDF2-4CA0-93EF-87B515979EC3}">
      <dsp:nvSpPr>
        <dsp:cNvPr id="0" name=""/>
        <dsp:cNvSpPr/>
      </dsp:nvSpPr>
      <dsp:spPr>
        <a:xfrm>
          <a:off x="132465" y="1641576"/>
          <a:ext cx="1689798" cy="938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77AED3-DFB1-4E34-9BBE-32F3393EB93D}">
      <dsp:nvSpPr>
        <dsp:cNvPr id="0" name=""/>
        <dsp:cNvSpPr/>
      </dsp:nvSpPr>
      <dsp:spPr>
        <a:xfrm rot="5400000">
          <a:off x="3247015" y="1430352"/>
          <a:ext cx="1564628" cy="1361226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3600" kern="1200"/>
        </a:p>
      </dsp:txBody>
      <dsp:txXfrm rot="-5400000">
        <a:off x="3560840" y="1572472"/>
        <a:ext cx="936978" cy="1076986"/>
      </dsp:txXfrm>
    </dsp:sp>
    <dsp:sp modelId="{C153DF6D-ACBC-4CB0-95C3-51EA3004DC63}">
      <dsp:nvSpPr>
        <dsp:cNvPr id="0" name=""/>
        <dsp:cNvSpPr/>
      </dsp:nvSpPr>
      <dsp:spPr>
        <a:xfrm rot="5400000">
          <a:off x="2514769" y="2758408"/>
          <a:ext cx="1564628" cy="1361226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500" kern="1200" dirty="0"/>
        </a:p>
      </dsp:txBody>
      <dsp:txXfrm rot="-5400000">
        <a:off x="2828594" y="2900528"/>
        <a:ext cx="936978" cy="1076986"/>
      </dsp:txXfrm>
    </dsp:sp>
    <dsp:sp modelId="{A48A80F8-72D2-410A-A975-78DBBDB52203}">
      <dsp:nvSpPr>
        <dsp:cNvPr id="0" name=""/>
        <dsp:cNvSpPr/>
      </dsp:nvSpPr>
      <dsp:spPr>
        <a:xfrm>
          <a:off x="4019002" y="2969633"/>
          <a:ext cx="1746125" cy="938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38F0E6-157F-4060-B9A7-9EB9415542F9}">
      <dsp:nvSpPr>
        <dsp:cNvPr id="0" name=""/>
        <dsp:cNvSpPr/>
      </dsp:nvSpPr>
      <dsp:spPr>
        <a:xfrm rot="5400000">
          <a:off x="1044643" y="2758408"/>
          <a:ext cx="1564628" cy="1361226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3600" kern="1200"/>
        </a:p>
      </dsp:txBody>
      <dsp:txXfrm rot="-5400000">
        <a:off x="1358468" y="2900528"/>
        <a:ext cx="936978" cy="10769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  <a:t>2022/6/5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字魂105号-简雅黑" panose="00000500000000000000" charset="-122"/>
                <a:ea typeface="字魂105号-简雅黑" panose="00000500000000000000" charset="-122"/>
                <a:cs typeface="字魂105号-简雅黑" panose="0000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字魂105号-简雅黑" panose="00000500000000000000" charset="-122"/>
                <a:ea typeface="字魂105号-简雅黑" panose="00000500000000000000" charset="-122"/>
                <a:cs typeface="字魂105号-简雅黑" panose="00000500000000000000" charset="-122"/>
              </a:defRPr>
            </a:lvl1pPr>
          </a:lstStyle>
          <a:p>
            <a:fld id="{D2A48B96-639E-45A3-A0BA-2464DFDB1FAA}" type="datetimeFigureOut">
              <a:rPr lang="zh-CN" altLang="en-US" smtClean="0"/>
              <a:t>2022/6/5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字魂105号-简雅黑" panose="00000500000000000000" charset="-122"/>
                <a:ea typeface="字魂105号-简雅黑" panose="00000500000000000000" charset="-122"/>
                <a:cs typeface="字魂105号-简雅黑" panose="0000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字魂105号-简雅黑" panose="00000500000000000000" charset="-122"/>
                <a:ea typeface="字魂105号-简雅黑" panose="00000500000000000000" charset="-122"/>
                <a:cs typeface="字魂105号-简雅黑" panose="00000500000000000000" charset="-122"/>
              </a:defRPr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字魂105号-简雅黑" panose="00000500000000000000" charset="-122"/>
        <a:ea typeface="字魂105号-简雅黑" panose="00000500000000000000" charset="-122"/>
        <a:cs typeface="字魂105号-简雅黑" panose="00000500000000000000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字魂105号-简雅黑" panose="00000500000000000000" charset="-122"/>
        <a:ea typeface="字魂105号-简雅黑" panose="00000500000000000000" charset="-122"/>
        <a:cs typeface="字魂105号-简雅黑" panose="00000500000000000000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字魂105号-简雅黑" panose="00000500000000000000" charset="-122"/>
        <a:ea typeface="字魂105号-简雅黑" panose="00000500000000000000" charset="-122"/>
        <a:cs typeface="字魂105号-简雅黑" panose="00000500000000000000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字魂105号-简雅黑" panose="00000500000000000000" charset="-122"/>
        <a:ea typeface="字魂105号-简雅黑" panose="00000500000000000000" charset="-122"/>
        <a:cs typeface="字魂105号-简雅黑" panose="00000500000000000000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字魂105号-简雅黑" panose="00000500000000000000" charset="-122"/>
        <a:ea typeface="字魂105号-简雅黑" panose="00000500000000000000" charset="-122"/>
        <a:cs typeface="字魂105号-简雅黑" panose="00000500000000000000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/>
              <a:t> 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/>
              <a:t> 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/>
              <a:t> 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/>
              <a:t> 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/>
              <a:t> 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61dcf52da52f8"/>
          <p:cNvPicPr>
            <a:picLocks noChangeAspect="1"/>
          </p:cNvPicPr>
          <p:nvPr userDrawn="1"/>
        </p:nvPicPr>
        <p:blipFill>
          <a:blip r:embed="rId2">
            <a:lum bright="-12000" contrast="12000"/>
          </a:blip>
          <a:stretch>
            <a:fillRect/>
          </a:stretch>
        </p:blipFill>
        <p:spPr>
          <a:xfrm>
            <a:off x="0" y="0"/>
            <a:ext cx="1219835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307505" y="6615569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2022/6/5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2022/6/5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61dcf52da52f8"/>
          <p:cNvPicPr>
            <a:picLocks noChangeAspect="1"/>
          </p:cNvPicPr>
          <p:nvPr userDrawn="1"/>
        </p:nvPicPr>
        <p:blipFill>
          <a:blip r:embed="rId2">
            <a:lum bright="-12000" contrast="12000"/>
          </a:blip>
          <a:stretch>
            <a:fillRect/>
          </a:stretch>
        </p:blipFill>
        <p:spPr>
          <a:xfrm>
            <a:off x="0" y="0"/>
            <a:ext cx="12198350" cy="6858000"/>
          </a:xfrm>
          <a:prstGeom prst="rect">
            <a:avLst/>
          </a:prstGeom>
        </p:spPr>
      </p:pic>
      <p:sp>
        <p:nvSpPr>
          <p:cNvPr id="2" name="剪去对角的矩形 1"/>
          <p:cNvSpPr/>
          <p:nvPr userDrawn="1"/>
        </p:nvSpPr>
        <p:spPr>
          <a:xfrm>
            <a:off x="349250" y="368935"/>
            <a:ext cx="11492865" cy="6120765"/>
          </a:xfrm>
          <a:prstGeom prst="snip2DiagRect">
            <a:avLst>
              <a:gd name="adj1" fmla="val 0"/>
              <a:gd name="adj2" fmla="val 7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"/>
          <p:cNvPicPr>
            <a:picLocks noChangeAspect="1"/>
          </p:cNvPicPr>
          <p:nvPr/>
        </p:nvPicPr>
        <p:blipFill>
          <a:blip r:embed="rId3">
            <a:lum bright="-12000" contrast="12000"/>
          </a:blip>
          <a:stretch>
            <a:fillRect/>
          </a:stretch>
        </p:blipFill>
        <p:spPr>
          <a:xfrm>
            <a:off x="5972175" y="0"/>
            <a:ext cx="6226175" cy="6858000"/>
          </a:xfrm>
          <a:prstGeom prst="rect">
            <a:avLst/>
          </a:prstGeom>
        </p:spPr>
      </p:pic>
      <p:pic>
        <p:nvPicPr>
          <p:cNvPr id="3" name="图片 2" descr="2"/>
          <p:cNvPicPr>
            <a:picLocks noChangeAspect="1"/>
          </p:cNvPicPr>
          <p:nvPr/>
        </p:nvPicPr>
        <p:blipFill>
          <a:blip r:embed="rId4">
            <a:lum bright="-12000" contrast="12000"/>
          </a:blip>
          <a:stretch>
            <a:fillRect/>
          </a:stretch>
        </p:blipFill>
        <p:spPr>
          <a:xfrm>
            <a:off x="0" y="0"/>
            <a:ext cx="3528695" cy="6858000"/>
          </a:xfrm>
          <a:prstGeom prst="rect">
            <a:avLst/>
          </a:prstGeom>
        </p:spPr>
      </p:pic>
      <p:sp>
        <p:nvSpPr>
          <p:cNvPr id="6" name="任意多边形 5"/>
          <p:cNvSpPr/>
          <p:nvPr/>
        </p:nvSpPr>
        <p:spPr>
          <a:xfrm>
            <a:off x="531495" y="5288280"/>
            <a:ext cx="2997200" cy="156972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2879" h="1575">
                <a:moveTo>
                  <a:pt x="0" y="1454"/>
                </a:moveTo>
                <a:cubicBezTo>
                  <a:pt x="-25" y="638"/>
                  <a:pt x="715" y="-20"/>
                  <a:pt x="1439" y="0"/>
                </a:cubicBezTo>
                <a:cubicBezTo>
                  <a:pt x="2247" y="-25"/>
                  <a:pt x="2898" y="722"/>
                  <a:pt x="2878" y="1454"/>
                </a:cubicBezTo>
                <a:lnTo>
                  <a:pt x="2878" y="1492"/>
                </a:lnTo>
                <a:lnTo>
                  <a:pt x="2876" y="1530"/>
                </a:lnTo>
                <a:lnTo>
                  <a:pt x="2874" y="1568"/>
                </a:lnTo>
                <a:lnTo>
                  <a:pt x="2873" y="1574"/>
                </a:lnTo>
                <a:lnTo>
                  <a:pt x="5" y="1574"/>
                </a:lnTo>
                <a:lnTo>
                  <a:pt x="4" y="1568"/>
                </a:lnTo>
                <a:lnTo>
                  <a:pt x="2" y="1530"/>
                </a:lnTo>
                <a:lnTo>
                  <a:pt x="0" y="1492"/>
                </a:lnTo>
                <a:lnTo>
                  <a:pt x="0" y="1454"/>
                </a:lnTo>
                <a:close/>
              </a:path>
            </a:pathLst>
          </a:custGeom>
          <a:gradFill>
            <a:gsLst>
              <a:gs pos="23000">
                <a:srgbClr val="4191F2">
                  <a:alpha val="63000"/>
                </a:srgbClr>
              </a:gs>
              <a:gs pos="94000">
                <a:srgbClr val="46D7B6">
                  <a:alpha val="17000"/>
                </a:srgbClr>
              </a:gs>
            </a:gsLst>
            <a:lin ang="8100000" scaled="0"/>
          </a:gradFill>
          <a:ln>
            <a:noFill/>
          </a:ln>
          <a:effectLst>
            <a:outerShdw blurRad="482600" sx="102000" sy="102000" algn="ctr" rotWithShape="0">
              <a:srgbClr val="002060">
                <a:alpha val="5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215390" y="175895"/>
            <a:ext cx="1445260" cy="1459865"/>
          </a:xfrm>
          <a:prstGeom prst="ellipse">
            <a:avLst/>
          </a:prstGeom>
          <a:gradFill>
            <a:gsLst>
              <a:gs pos="19000">
                <a:srgbClr val="46D7B6">
                  <a:alpha val="42000"/>
                </a:srgbClr>
              </a:gs>
              <a:gs pos="89000">
                <a:srgbClr val="0C37DA">
                  <a:alpha val="37000"/>
                </a:srgbClr>
              </a:gs>
            </a:gsLst>
            <a:lin ang="8100000" scaled="0"/>
          </a:gradFill>
          <a:ln>
            <a:noFill/>
          </a:ln>
          <a:effectLst>
            <a:outerShdw blurRad="482600" sx="102000" sy="102000" algn="ctr" rotWithShape="0">
              <a:srgbClr val="002060">
                <a:alpha val="5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 descr="33"/>
          <p:cNvPicPr>
            <a:picLocks noChangeAspect="1"/>
          </p:cNvPicPr>
          <p:nvPr/>
        </p:nvPicPr>
        <p:blipFill>
          <a:blip r:embed="rId5">
            <a:lum bright="-6000"/>
          </a:blip>
          <a:stretch>
            <a:fillRect/>
          </a:stretch>
        </p:blipFill>
        <p:spPr>
          <a:xfrm flipH="1">
            <a:off x="1000760" y="361950"/>
            <a:ext cx="9906635" cy="6367145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10367645" y="4050030"/>
            <a:ext cx="825500" cy="833755"/>
          </a:xfrm>
          <a:prstGeom prst="ellipse">
            <a:avLst/>
          </a:prstGeom>
          <a:gradFill>
            <a:gsLst>
              <a:gs pos="19000">
                <a:srgbClr val="46D7B6">
                  <a:alpha val="53000"/>
                </a:srgbClr>
              </a:gs>
              <a:gs pos="94000">
                <a:srgbClr val="0C37DA"/>
              </a:gs>
            </a:gsLst>
            <a:lin ang="8100000" scaled="0"/>
          </a:gradFill>
          <a:ln>
            <a:noFill/>
          </a:ln>
          <a:effectLst>
            <a:outerShdw blurRad="482600" sx="102000" sy="102000" algn="ctr" rotWithShape="0">
              <a:srgbClr val="002060">
                <a:alpha val="5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178685" y="2087245"/>
            <a:ext cx="784034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4800" b="1" dirty="0">
                <a:gradFill>
                  <a:gsLst>
                    <a:gs pos="36000">
                      <a:srgbClr val="46D7B6"/>
                    </a:gs>
                    <a:gs pos="100000">
                      <a:srgbClr val="124FF0">
                        <a:alpha val="24000"/>
                      </a:srgbClr>
                    </a:gs>
                  </a:gsLst>
                  <a:lin ang="5400000" scaled="0"/>
                </a:gradFill>
                <a:effectLst>
                  <a:outerShdw blurRad="419100" sx="102000" sy="102000" algn="ctr" rotWithShape="0">
                    <a:srgbClr val="002060">
                      <a:alpha val="41000"/>
                    </a:srgbClr>
                  </a:outerShdw>
                </a:effectLst>
                <a:cs typeface="+mn-ea"/>
                <a:sym typeface="+mn-lt"/>
              </a:rPr>
              <a:t>Ice Cube Project Report</a:t>
            </a:r>
            <a:endParaRPr lang="zh-CN" altLang="en-US" sz="4800" b="1" dirty="0">
              <a:gradFill>
                <a:gsLst>
                  <a:gs pos="36000">
                    <a:srgbClr val="46D7B6"/>
                  </a:gs>
                  <a:gs pos="100000">
                    <a:srgbClr val="124FF0">
                      <a:alpha val="24000"/>
                    </a:srgbClr>
                  </a:gs>
                </a:gsLst>
                <a:lin ang="5400000" scaled="0"/>
              </a:gradFill>
              <a:effectLst>
                <a:outerShdw blurRad="419100" sx="102000" sy="102000" algn="ctr" rotWithShape="0">
                  <a:srgbClr val="002060">
                    <a:alpha val="41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2644140" y="3695700"/>
            <a:ext cx="6909435" cy="335915"/>
          </a:xfrm>
          <a:prstGeom prst="roundRect">
            <a:avLst/>
          </a:prstGeom>
          <a:solidFill>
            <a:srgbClr val="0C37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>
              <a:lnSpc>
                <a:spcPct val="60000"/>
              </a:lnSpc>
            </a:pPr>
            <a:r>
              <a:rPr lang="zh-CN" altLang="en-US" sz="6600" dirty="0">
                <a:effectLst>
                  <a:outerShdw blurRad="419100" sx="102000" sy="102000" algn="ctr" rotWithShape="0">
                    <a:srgbClr val="002060">
                      <a:alpha val="41000"/>
                    </a:srgbClr>
                  </a:outerShdw>
                </a:effectLst>
                <a:cs typeface="+mn-ea"/>
                <a:sym typeface="+mn-lt"/>
              </a:rPr>
              <a:t>冰立方</a:t>
            </a:r>
            <a:r>
              <a:rPr lang="en-US" altLang="zh-CN" sz="6600" dirty="0">
                <a:solidFill>
                  <a:schemeClr val="accent4"/>
                </a:solidFill>
                <a:effectLst>
                  <a:outerShdw blurRad="419100" sx="102000" sy="102000" algn="ctr" rotWithShape="0">
                    <a:srgbClr val="002060">
                      <a:alpha val="41000"/>
                    </a:srgbClr>
                  </a:outerShdw>
                </a:effectLst>
                <a:cs typeface="+mn-ea"/>
                <a:sym typeface="+mn-lt"/>
              </a:rPr>
              <a:t>•</a:t>
            </a:r>
            <a:r>
              <a:rPr lang="zh-CN" altLang="en-US" sz="6600" dirty="0">
                <a:effectLst>
                  <a:outerShdw blurRad="419100" sx="102000" sy="102000" algn="ctr" rotWithShape="0">
                    <a:srgbClr val="002060">
                      <a:alpha val="41000"/>
                    </a:srgbClr>
                  </a:outerShdw>
                </a:effectLst>
                <a:cs typeface="+mn-ea"/>
                <a:sym typeface="+mn-lt"/>
              </a:rPr>
              <a:t>项目汇报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4011295" y="4528820"/>
            <a:ext cx="4175760" cy="0"/>
          </a:xfrm>
          <a:prstGeom prst="line">
            <a:avLst/>
          </a:prstGeom>
          <a:ln w="76200" cap="rnd" cmpd="sng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圆角矩形 13"/>
          <p:cNvSpPr/>
          <p:nvPr/>
        </p:nvSpPr>
        <p:spPr>
          <a:xfrm>
            <a:off x="5046980" y="5031740"/>
            <a:ext cx="2314575" cy="520065"/>
          </a:xfrm>
          <a:prstGeom prst="roundRect">
            <a:avLst>
              <a:gd name="adj" fmla="val 1672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dirty="0">
                <a:solidFill>
                  <a:srgbClr val="E7E6E6">
                    <a:lumMod val="10000"/>
                  </a:srgbClr>
                </a:solidFill>
                <a:cs typeface="+mn-ea"/>
                <a:sym typeface="+mn-lt"/>
              </a:rPr>
              <a:t>汇报人：冰立方小组</a:t>
            </a:r>
            <a:endParaRPr lang="en-US" altLang="zh-CN" dirty="0">
              <a:solidFill>
                <a:srgbClr val="E7E6E6">
                  <a:lumMod val="10000"/>
                </a:srgbClr>
              </a:solidFill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214" y="1072384"/>
            <a:ext cx="757572" cy="10148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8" grpId="0" animBg="1"/>
      <p:bldP spid="11" grpId="0"/>
      <p:bldP spid="12" grpId="0" animBg="1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544830" y="894080"/>
            <a:ext cx="3642360" cy="762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>
              <a:lnSpc>
                <a:spcPct val="60000"/>
              </a:lnSpc>
            </a:pPr>
            <a:r>
              <a:rPr lang="en-US" sz="3200" dirty="0">
                <a:solidFill>
                  <a:srgbClr val="124FF0"/>
                </a:solidFill>
                <a:effectLst/>
                <a:cs typeface="+mn-ea"/>
                <a:sym typeface="+mn-lt"/>
              </a:rPr>
              <a:t>02.</a:t>
            </a:r>
            <a:r>
              <a:rPr lang="zh-CN" altLang="en-US" sz="3200" dirty="0">
                <a:solidFill>
                  <a:srgbClr val="124FF0"/>
                </a:solidFill>
                <a:cs typeface="+mn-ea"/>
                <a:sym typeface="+mn-lt"/>
              </a:rPr>
              <a:t>项目首页定稿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037590" y="1365885"/>
            <a:ext cx="2691130" cy="4132580"/>
            <a:chOff x="1538" y="2199"/>
            <a:chExt cx="3358" cy="3106"/>
          </a:xfrm>
        </p:grpSpPr>
        <p:sp>
          <p:nvSpPr>
            <p:cNvPr id="4" name="矩形 3"/>
            <p:cNvSpPr/>
            <p:nvPr/>
          </p:nvSpPr>
          <p:spPr>
            <a:xfrm>
              <a:off x="1538" y="2199"/>
              <a:ext cx="3176" cy="2956"/>
            </a:xfrm>
            <a:prstGeom prst="rect">
              <a:avLst/>
            </a:prstGeom>
            <a:gradFill>
              <a:gsLst>
                <a:gs pos="64000">
                  <a:srgbClr val="0C37DA"/>
                </a:gs>
                <a:gs pos="7000">
                  <a:srgbClr val="4191F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720" y="2349"/>
              <a:ext cx="3176" cy="2956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 w="31750" cmpd="dbl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534160" y="5694680"/>
            <a:ext cx="16637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/>
              <a:t>易孟琪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785414" y="1974901"/>
            <a:ext cx="6299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选择原因：</a:t>
            </a:r>
            <a:endParaRPr lang="en-US" altLang="zh-CN" sz="3200" dirty="0"/>
          </a:p>
          <a:p>
            <a:pPr marL="342900" indent="-342900">
              <a:buFont typeface="+mj-lt"/>
              <a:buAutoNum type="arabicPeriod"/>
            </a:pPr>
            <a:r>
              <a:rPr lang="zh-CN" altLang="en-US" sz="3200" dirty="0"/>
              <a:t>整体布局大气、规范</a:t>
            </a:r>
            <a:endParaRPr lang="en-US" altLang="zh-CN" sz="3200" dirty="0"/>
          </a:p>
          <a:p>
            <a:pPr marL="342900" indent="-342900">
              <a:buFont typeface="+mj-lt"/>
              <a:buAutoNum type="arabicPeriod"/>
            </a:pPr>
            <a:r>
              <a:rPr lang="zh-CN" altLang="en-US" sz="3200" dirty="0"/>
              <a:t>颜色搭配合理、给人视觉上的美感</a:t>
            </a:r>
            <a:endParaRPr lang="en-US" altLang="zh-CN" sz="3200" dirty="0"/>
          </a:p>
          <a:p>
            <a:pPr marL="342900" indent="-342900">
              <a:buFont typeface="+mj-lt"/>
              <a:buAutoNum type="arabicPeriod"/>
            </a:pPr>
            <a:r>
              <a:rPr lang="en-US" altLang="zh-CN" sz="3200" dirty="0"/>
              <a:t>Banner</a:t>
            </a:r>
            <a:r>
              <a:rPr lang="zh-CN" altLang="en-US" sz="3200" dirty="0"/>
              <a:t>图部分具有设计感，重点突出</a:t>
            </a:r>
            <a:endParaRPr lang="en-US" altLang="zh-CN" sz="3200" dirty="0"/>
          </a:p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1"/>
          <p:cNvPicPr>
            <a:picLocks noChangeAspect="1"/>
          </p:cNvPicPr>
          <p:nvPr/>
        </p:nvPicPr>
        <p:blipFill>
          <a:blip r:embed="rId3">
            <a:lum bright="-12000" contrast="12000"/>
          </a:blip>
          <a:stretch>
            <a:fillRect/>
          </a:stretch>
        </p:blipFill>
        <p:spPr>
          <a:xfrm>
            <a:off x="5972175" y="0"/>
            <a:ext cx="6226175" cy="6858000"/>
          </a:xfrm>
          <a:prstGeom prst="rect">
            <a:avLst/>
          </a:prstGeom>
        </p:spPr>
      </p:pic>
      <p:pic>
        <p:nvPicPr>
          <p:cNvPr id="20" name="图片 19" descr="2"/>
          <p:cNvPicPr>
            <a:picLocks noChangeAspect="1"/>
          </p:cNvPicPr>
          <p:nvPr/>
        </p:nvPicPr>
        <p:blipFill>
          <a:blip r:embed="rId4">
            <a:lum bright="-12000" contrast="12000"/>
          </a:blip>
          <a:stretch>
            <a:fillRect/>
          </a:stretch>
        </p:blipFill>
        <p:spPr>
          <a:xfrm>
            <a:off x="0" y="0"/>
            <a:ext cx="3528695" cy="6858000"/>
          </a:xfrm>
          <a:prstGeom prst="rect">
            <a:avLst/>
          </a:prstGeom>
        </p:spPr>
      </p:pic>
      <p:sp>
        <p:nvSpPr>
          <p:cNvPr id="21" name="任意多边形 20"/>
          <p:cNvSpPr/>
          <p:nvPr/>
        </p:nvSpPr>
        <p:spPr>
          <a:xfrm>
            <a:off x="531495" y="5288280"/>
            <a:ext cx="2997200" cy="156972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2879" h="1575">
                <a:moveTo>
                  <a:pt x="0" y="1454"/>
                </a:moveTo>
                <a:cubicBezTo>
                  <a:pt x="-25" y="638"/>
                  <a:pt x="715" y="-20"/>
                  <a:pt x="1439" y="0"/>
                </a:cubicBezTo>
                <a:cubicBezTo>
                  <a:pt x="2247" y="-25"/>
                  <a:pt x="2898" y="722"/>
                  <a:pt x="2878" y="1454"/>
                </a:cubicBezTo>
                <a:lnTo>
                  <a:pt x="2878" y="1492"/>
                </a:lnTo>
                <a:lnTo>
                  <a:pt x="2876" y="1530"/>
                </a:lnTo>
                <a:lnTo>
                  <a:pt x="2874" y="1568"/>
                </a:lnTo>
                <a:lnTo>
                  <a:pt x="2873" y="1574"/>
                </a:lnTo>
                <a:lnTo>
                  <a:pt x="5" y="1574"/>
                </a:lnTo>
                <a:lnTo>
                  <a:pt x="4" y="1568"/>
                </a:lnTo>
                <a:lnTo>
                  <a:pt x="2" y="1530"/>
                </a:lnTo>
                <a:lnTo>
                  <a:pt x="0" y="1492"/>
                </a:lnTo>
                <a:lnTo>
                  <a:pt x="0" y="1454"/>
                </a:lnTo>
                <a:close/>
              </a:path>
            </a:pathLst>
          </a:custGeom>
          <a:gradFill>
            <a:gsLst>
              <a:gs pos="23000">
                <a:srgbClr val="4191F2">
                  <a:alpha val="63000"/>
                </a:srgbClr>
              </a:gs>
              <a:gs pos="94000">
                <a:srgbClr val="46D7B6">
                  <a:alpha val="17000"/>
                </a:srgbClr>
              </a:gs>
            </a:gsLst>
            <a:lin ang="16200000" scaled="0"/>
          </a:gradFill>
          <a:ln>
            <a:noFill/>
          </a:ln>
          <a:effectLst>
            <a:outerShdw blurRad="482600" sx="102000" sy="102000" algn="ctr" rotWithShape="0">
              <a:srgbClr val="002060">
                <a:alpha val="5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pic>
        <p:nvPicPr>
          <p:cNvPr id="18" name="图片 17" descr="33"/>
          <p:cNvPicPr>
            <a:picLocks noChangeAspect="1"/>
          </p:cNvPicPr>
          <p:nvPr/>
        </p:nvPicPr>
        <p:blipFill>
          <a:blip r:embed="rId5">
            <a:lum bright="-6000"/>
          </a:blip>
          <a:srcRect r="6460" b="1949"/>
          <a:stretch>
            <a:fillRect/>
          </a:stretch>
        </p:blipFill>
        <p:spPr>
          <a:xfrm flipH="1">
            <a:off x="633730" y="209550"/>
            <a:ext cx="10924540" cy="6648450"/>
          </a:xfrm>
          <a:prstGeom prst="rect">
            <a:avLst/>
          </a:prstGeom>
        </p:spPr>
      </p:pic>
      <p:sp>
        <p:nvSpPr>
          <p:cNvPr id="23" name="椭圆 22"/>
          <p:cNvSpPr/>
          <p:nvPr/>
        </p:nvSpPr>
        <p:spPr>
          <a:xfrm>
            <a:off x="10745470" y="1618615"/>
            <a:ext cx="693420" cy="700405"/>
          </a:xfrm>
          <a:prstGeom prst="ellipse">
            <a:avLst/>
          </a:prstGeom>
          <a:gradFill>
            <a:gsLst>
              <a:gs pos="19000">
                <a:srgbClr val="46D7B6">
                  <a:alpha val="40000"/>
                </a:srgbClr>
              </a:gs>
              <a:gs pos="94000">
                <a:srgbClr val="0C37DA">
                  <a:alpha val="55000"/>
                </a:srgbClr>
              </a:gs>
            </a:gsLst>
            <a:lin ang="8100000" scaled="0"/>
          </a:gradFill>
          <a:ln>
            <a:noFill/>
          </a:ln>
          <a:effectLst>
            <a:outerShdw blurRad="482600" sx="102000" sy="102000" algn="ctr" rotWithShape="0">
              <a:srgbClr val="002060">
                <a:alpha val="5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1215390" y="175895"/>
            <a:ext cx="1277620" cy="1290320"/>
          </a:xfrm>
          <a:prstGeom prst="ellipse">
            <a:avLst/>
          </a:prstGeom>
          <a:gradFill>
            <a:gsLst>
              <a:gs pos="19000">
                <a:srgbClr val="46D7B6">
                  <a:alpha val="42000"/>
                </a:srgbClr>
              </a:gs>
              <a:gs pos="89000">
                <a:srgbClr val="0C37DA">
                  <a:alpha val="37000"/>
                </a:srgbClr>
              </a:gs>
            </a:gsLst>
            <a:lin ang="8100000" scaled="0"/>
          </a:gradFill>
          <a:ln>
            <a:noFill/>
          </a:ln>
          <a:effectLst>
            <a:outerShdw blurRad="482600" sx="102000" sy="102000" algn="ctr" rotWithShape="0">
              <a:srgbClr val="002060">
                <a:alpha val="5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2641600" y="3545205"/>
            <a:ext cx="6909435" cy="335915"/>
          </a:xfrm>
          <a:prstGeom prst="roundRect">
            <a:avLst/>
          </a:prstGeom>
          <a:solidFill>
            <a:srgbClr val="0C37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项目总结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4938395" y="1798955"/>
            <a:ext cx="2314575" cy="520065"/>
          </a:xfrm>
          <a:prstGeom prst="roundRect">
            <a:avLst>
              <a:gd name="adj" fmla="val 1672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PART 03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183765" y="4417060"/>
            <a:ext cx="7825740" cy="8259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The template is well-designed, all materials of the template can be freely edited, replaced and moved.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3" grpId="0" bldLvl="0" animBg="1"/>
      <p:bldP spid="22" grpId="0" bldLvl="0" animBg="1"/>
      <p:bldP spid="2" grpId="0" bldLvl="0" animBg="1"/>
      <p:bldP spid="3" grpId="0" bldLvl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弦形 20"/>
          <p:cNvSpPr/>
          <p:nvPr/>
        </p:nvSpPr>
        <p:spPr>
          <a:xfrm rot="4326166">
            <a:off x="4638992" y="1526565"/>
            <a:ext cx="1302020" cy="2906067"/>
          </a:xfrm>
          <a:custGeom>
            <a:avLst/>
            <a:gdLst/>
            <a:ahLst/>
            <a:cxnLst/>
            <a:rect l="l" t="t" r="r" b="b"/>
            <a:pathLst>
              <a:path w="976515" h="2179550">
                <a:moveTo>
                  <a:pt x="721" y="827023"/>
                </a:moveTo>
                <a:lnTo>
                  <a:pt x="431684" y="510647"/>
                </a:lnTo>
                <a:lnTo>
                  <a:pt x="976515" y="2179550"/>
                </a:lnTo>
                <a:cubicBezTo>
                  <a:pt x="546432" y="2038102"/>
                  <a:pt x="209395" y="1700327"/>
                  <a:pt x="68889" y="1269935"/>
                </a:cubicBezTo>
                <a:cubicBezTo>
                  <a:pt x="21613" y="1125121"/>
                  <a:pt x="-1513" y="975644"/>
                  <a:pt x="721" y="827023"/>
                </a:cubicBezTo>
                <a:close/>
                <a:moveTo>
                  <a:pt x="251160" y="21907"/>
                </a:moveTo>
                <a:cubicBezTo>
                  <a:pt x="254984" y="14076"/>
                  <a:pt x="259946" y="7019"/>
                  <a:pt x="264978" y="0"/>
                </a:cubicBezTo>
                <a:lnTo>
                  <a:pt x="265768" y="2419"/>
                </a:lnTo>
                <a:close/>
                <a:moveTo>
                  <a:pt x="5323" y="716406"/>
                </a:moveTo>
                <a:lnTo>
                  <a:pt x="203" y="802696"/>
                </a:lnTo>
                <a:cubicBezTo>
                  <a:pt x="-574" y="773801"/>
                  <a:pt x="833" y="744974"/>
                  <a:pt x="5323" y="716406"/>
                </a:cubicBezTo>
                <a:close/>
                <a:moveTo>
                  <a:pt x="164474" y="164768"/>
                </a:moveTo>
                <a:cubicBezTo>
                  <a:pt x="175948" y="140419"/>
                  <a:pt x="189215" y="116946"/>
                  <a:pt x="205085" y="94955"/>
                </a:cubicBezTo>
                <a:close/>
                <a:moveTo>
                  <a:pt x="27800" y="553402"/>
                </a:moveTo>
                <a:lnTo>
                  <a:pt x="12987" y="636081"/>
                </a:lnTo>
                <a:cubicBezTo>
                  <a:pt x="15579" y="608141"/>
                  <a:pt x="20198" y="580481"/>
                  <a:pt x="27800" y="553402"/>
                </a:cubicBezTo>
                <a:close/>
                <a:moveTo>
                  <a:pt x="95615" y="315745"/>
                </a:moveTo>
                <a:cubicBezTo>
                  <a:pt x="104369" y="289819"/>
                  <a:pt x="114984" y="264570"/>
                  <a:pt x="128372" y="240524"/>
                </a:cubicBezTo>
                <a:close/>
                <a:moveTo>
                  <a:pt x="49968" y="450037"/>
                </a:moveTo>
                <a:cubicBezTo>
                  <a:pt x="55212" y="431044"/>
                  <a:pt x="60853" y="412148"/>
                  <a:pt x="69001" y="394042"/>
                </a:cubicBezTo>
                <a:lnTo>
                  <a:pt x="44988" y="473257"/>
                </a:lnTo>
                <a:cubicBezTo>
                  <a:pt x="45822" y="465305"/>
                  <a:pt x="47863" y="457663"/>
                  <a:pt x="49968" y="450037"/>
                </a:cubicBezTo>
                <a:close/>
              </a:path>
            </a:pathLst>
          </a:custGeom>
          <a:gradFill>
            <a:gsLst>
              <a:gs pos="64000">
                <a:srgbClr val="0C37DA"/>
              </a:gs>
              <a:gs pos="7000">
                <a:srgbClr val="4191F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" name="弦形 23"/>
          <p:cNvSpPr/>
          <p:nvPr/>
        </p:nvSpPr>
        <p:spPr>
          <a:xfrm rot="8633980">
            <a:off x="6150720" y="1588771"/>
            <a:ext cx="1302048" cy="2906067"/>
          </a:xfrm>
          <a:custGeom>
            <a:avLst/>
            <a:gdLst/>
            <a:ahLst/>
            <a:cxnLst/>
            <a:rect l="l" t="t" r="r" b="b"/>
            <a:pathLst>
              <a:path w="976536" h="2179550">
                <a:moveTo>
                  <a:pt x="249861" y="24000"/>
                </a:moveTo>
                <a:cubicBezTo>
                  <a:pt x="254056" y="15428"/>
                  <a:pt x="259486" y="7692"/>
                  <a:pt x="264999" y="0"/>
                </a:cubicBezTo>
                <a:lnTo>
                  <a:pt x="265828" y="2540"/>
                </a:lnTo>
                <a:close/>
                <a:moveTo>
                  <a:pt x="163416" y="167032"/>
                </a:moveTo>
                <a:cubicBezTo>
                  <a:pt x="174787" y="142557"/>
                  <a:pt x="188047" y="119005"/>
                  <a:pt x="203874" y="96907"/>
                </a:cubicBezTo>
                <a:close/>
                <a:moveTo>
                  <a:pt x="94823" y="318135"/>
                </a:moveTo>
                <a:cubicBezTo>
                  <a:pt x="103445" y="292133"/>
                  <a:pt x="114026" y="266843"/>
                  <a:pt x="127341" y="242733"/>
                </a:cubicBezTo>
                <a:close/>
                <a:moveTo>
                  <a:pt x="44478" y="475734"/>
                </a:moveTo>
                <a:cubicBezTo>
                  <a:pt x="50087" y="448680"/>
                  <a:pt x="57722" y="422126"/>
                  <a:pt x="68204" y="396450"/>
                </a:cubicBezTo>
                <a:close/>
                <a:moveTo>
                  <a:pt x="12765" y="638620"/>
                </a:moveTo>
                <a:cubicBezTo>
                  <a:pt x="15203" y="610692"/>
                  <a:pt x="19766" y="583054"/>
                  <a:pt x="27267" y="555983"/>
                </a:cubicBezTo>
                <a:close/>
                <a:moveTo>
                  <a:pt x="279" y="805278"/>
                </a:moveTo>
                <a:cubicBezTo>
                  <a:pt x="-651" y="776449"/>
                  <a:pt x="698" y="747685"/>
                  <a:pt x="5080" y="719171"/>
                </a:cubicBezTo>
                <a:close/>
                <a:moveTo>
                  <a:pt x="537404" y="1943065"/>
                </a:moveTo>
                <a:cubicBezTo>
                  <a:pt x="321313" y="1771747"/>
                  <a:pt x="156726" y="1538930"/>
                  <a:pt x="68910" y="1269935"/>
                </a:cubicBezTo>
                <a:cubicBezTo>
                  <a:pt x="22163" y="1126742"/>
                  <a:pt x="-971" y="978990"/>
                  <a:pt x="847" y="832007"/>
                </a:cubicBezTo>
                <a:lnTo>
                  <a:pt x="432413" y="512816"/>
                </a:lnTo>
                <a:lnTo>
                  <a:pt x="976536" y="2179550"/>
                </a:lnTo>
                <a:cubicBezTo>
                  <a:pt x="815255" y="2126507"/>
                  <a:pt x="667058" y="2045856"/>
                  <a:pt x="537404" y="1943065"/>
                </a:cubicBezTo>
                <a:close/>
              </a:path>
            </a:pathLst>
          </a:custGeom>
          <a:gradFill>
            <a:gsLst>
              <a:gs pos="64000">
                <a:srgbClr val="0C37DA"/>
              </a:gs>
              <a:gs pos="7000">
                <a:srgbClr val="4191F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" name="弦形 26"/>
          <p:cNvSpPr/>
          <p:nvPr/>
        </p:nvSpPr>
        <p:spPr>
          <a:xfrm rot="12929543">
            <a:off x="6567051" y="3041350"/>
            <a:ext cx="1302621" cy="2906067"/>
          </a:xfrm>
          <a:custGeom>
            <a:avLst/>
            <a:gdLst/>
            <a:ahLst/>
            <a:cxnLst/>
            <a:rect l="l" t="t" r="r" b="b"/>
            <a:pathLst>
              <a:path w="976966" h="2179550">
                <a:moveTo>
                  <a:pt x="259407" y="9548"/>
                </a:moveTo>
                <a:cubicBezTo>
                  <a:pt x="261061" y="6119"/>
                  <a:pt x="263239" y="3056"/>
                  <a:pt x="265429" y="0"/>
                </a:cubicBezTo>
                <a:lnTo>
                  <a:pt x="265856" y="1307"/>
                </a:lnTo>
                <a:close/>
                <a:moveTo>
                  <a:pt x="171270" y="151452"/>
                </a:moveTo>
                <a:cubicBezTo>
                  <a:pt x="182997" y="128666"/>
                  <a:pt x="195840" y="106416"/>
                  <a:pt x="211358" y="85725"/>
                </a:cubicBezTo>
                <a:close/>
                <a:moveTo>
                  <a:pt x="100836" y="301712"/>
                </a:moveTo>
                <a:cubicBezTo>
                  <a:pt x="110271" y="276716"/>
                  <a:pt x="120885" y="252146"/>
                  <a:pt x="134381" y="228862"/>
                </a:cubicBezTo>
                <a:close/>
                <a:moveTo>
                  <a:pt x="48554" y="458734"/>
                </a:moveTo>
                <a:cubicBezTo>
                  <a:pt x="55239" y="432038"/>
                  <a:pt x="63171" y="405657"/>
                  <a:pt x="74139" y="380253"/>
                </a:cubicBezTo>
                <a:close/>
                <a:moveTo>
                  <a:pt x="14855" y="621226"/>
                </a:moveTo>
                <a:cubicBezTo>
                  <a:pt x="18484" y="592975"/>
                  <a:pt x="23483" y="564927"/>
                  <a:pt x="31654" y="537532"/>
                </a:cubicBezTo>
                <a:close/>
                <a:moveTo>
                  <a:pt x="334" y="787642"/>
                </a:moveTo>
                <a:cubicBezTo>
                  <a:pt x="569" y="757672"/>
                  <a:pt x="2380" y="727776"/>
                  <a:pt x="7511" y="698199"/>
                </a:cubicBezTo>
                <a:close/>
                <a:moveTo>
                  <a:pt x="976966" y="2179550"/>
                </a:moveTo>
                <a:cubicBezTo>
                  <a:pt x="546883" y="2038102"/>
                  <a:pt x="209846" y="1700327"/>
                  <a:pt x="69340" y="1269935"/>
                </a:cubicBezTo>
                <a:cubicBezTo>
                  <a:pt x="18998" y="1115730"/>
                  <a:pt x="-3959" y="956238"/>
                  <a:pt x="558" y="798143"/>
                </a:cubicBezTo>
                <a:lnTo>
                  <a:pt x="427961" y="497862"/>
                </a:lnTo>
                <a:close/>
              </a:path>
            </a:pathLst>
          </a:custGeom>
          <a:gradFill>
            <a:gsLst>
              <a:gs pos="64000">
                <a:srgbClr val="0C37DA"/>
              </a:gs>
              <a:gs pos="7000">
                <a:srgbClr val="4191F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" name="弦形 30"/>
          <p:cNvSpPr/>
          <p:nvPr/>
        </p:nvSpPr>
        <p:spPr>
          <a:xfrm rot="17308887">
            <a:off x="5288628" y="3892518"/>
            <a:ext cx="1302060" cy="2906067"/>
          </a:xfrm>
          <a:custGeom>
            <a:avLst/>
            <a:gdLst/>
            <a:ahLst/>
            <a:cxnLst/>
            <a:rect l="l" t="t" r="r" b="b"/>
            <a:pathLst>
              <a:path w="976545" h="2179550">
                <a:moveTo>
                  <a:pt x="5001" y="720091"/>
                </a:moveTo>
                <a:lnTo>
                  <a:pt x="309" y="806257"/>
                </a:lnTo>
                <a:cubicBezTo>
                  <a:pt x="-678" y="777410"/>
                  <a:pt x="653" y="748627"/>
                  <a:pt x="5001" y="720091"/>
                </a:cubicBezTo>
                <a:close/>
                <a:moveTo>
                  <a:pt x="27092" y="556842"/>
                </a:moveTo>
                <a:lnTo>
                  <a:pt x="12683" y="639580"/>
                </a:lnTo>
                <a:cubicBezTo>
                  <a:pt x="15068" y="611617"/>
                  <a:pt x="19618" y="583948"/>
                  <a:pt x="27092" y="556842"/>
                </a:cubicBezTo>
                <a:close/>
                <a:moveTo>
                  <a:pt x="67939" y="397256"/>
                </a:moveTo>
                <a:lnTo>
                  <a:pt x="44287" y="476668"/>
                </a:lnTo>
                <a:cubicBezTo>
                  <a:pt x="49850" y="449567"/>
                  <a:pt x="57477" y="422975"/>
                  <a:pt x="67939" y="397256"/>
                </a:cubicBezTo>
                <a:close/>
                <a:moveTo>
                  <a:pt x="126994" y="243479"/>
                </a:moveTo>
                <a:lnTo>
                  <a:pt x="94527" y="319034"/>
                </a:lnTo>
                <a:cubicBezTo>
                  <a:pt x="103111" y="292975"/>
                  <a:pt x="113691" y="267640"/>
                  <a:pt x="126994" y="243479"/>
                </a:cubicBezTo>
                <a:close/>
                <a:moveTo>
                  <a:pt x="203462" y="97574"/>
                </a:moveTo>
                <a:lnTo>
                  <a:pt x="163020" y="167881"/>
                </a:lnTo>
                <a:cubicBezTo>
                  <a:pt x="174366" y="143337"/>
                  <a:pt x="187636" y="119733"/>
                  <a:pt x="203462" y="97574"/>
                </a:cubicBezTo>
                <a:close/>
                <a:moveTo>
                  <a:pt x="432679" y="513603"/>
                </a:moveTo>
                <a:lnTo>
                  <a:pt x="976545" y="2179550"/>
                </a:lnTo>
                <a:cubicBezTo>
                  <a:pt x="546462" y="2038102"/>
                  <a:pt x="209425" y="1700327"/>
                  <a:pt x="68919" y="1269935"/>
                </a:cubicBezTo>
                <a:cubicBezTo>
                  <a:pt x="22365" y="1127332"/>
                  <a:pt x="-771" y="980208"/>
                  <a:pt x="895" y="833822"/>
                </a:cubicBezTo>
                <a:close/>
                <a:moveTo>
                  <a:pt x="265008" y="0"/>
                </a:moveTo>
                <a:lnTo>
                  <a:pt x="265851" y="2581"/>
                </a:lnTo>
                <a:lnTo>
                  <a:pt x="249376" y="24783"/>
                </a:lnTo>
                <a:cubicBezTo>
                  <a:pt x="253709" y="15934"/>
                  <a:pt x="259314" y="7943"/>
                  <a:pt x="265008" y="0"/>
                </a:cubicBezTo>
                <a:close/>
              </a:path>
            </a:pathLst>
          </a:custGeom>
          <a:gradFill>
            <a:gsLst>
              <a:gs pos="64000">
                <a:srgbClr val="0C37DA"/>
              </a:gs>
              <a:gs pos="7000">
                <a:srgbClr val="4191F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7" name="弦形 32"/>
          <p:cNvSpPr/>
          <p:nvPr/>
        </p:nvSpPr>
        <p:spPr>
          <a:xfrm>
            <a:off x="4109113" y="2951054"/>
            <a:ext cx="1301999" cy="2906067"/>
          </a:xfrm>
          <a:custGeom>
            <a:avLst/>
            <a:gdLst/>
            <a:ahLst/>
            <a:cxnLst/>
            <a:rect l="l" t="t" r="r" b="b"/>
            <a:pathLst>
              <a:path w="976499" h="2179550">
                <a:moveTo>
                  <a:pt x="5707" y="712205"/>
                </a:moveTo>
                <a:lnTo>
                  <a:pt x="105" y="798818"/>
                </a:lnTo>
                <a:cubicBezTo>
                  <a:pt x="-432" y="769809"/>
                  <a:pt x="1062" y="740870"/>
                  <a:pt x="5707" y="712205"/>
                </a:cubicBezTo>
                <a:close/>
                <a:moveTo>
                  <a:pt x="28614" y="549532"/>
                </a:moveTo>
                <a:lnTo>
                  <a:pt x="13335" y="632264"/>
                </a:lnTo>
                <a:cubicBezTo>
                  <a:pt x="16169" y="604311"/>
                  <a:pt x="20870" y="576621"/>
                  <a:pt x="28614" y="549532"/>
                </a:cubicBezTo>
                <a:close/>
                <a:moveTo>
                  <a:pt x="430604" y="507387"/>
                </a:moveTo>
                <a:lnTo>
                  <a:pt x="976499" y="2179550"/>
                </a:lnTo>
                <a:cubicBezTo>
                  <a:pt x="546416" y="2038102"/>
                  <a:pt x="209379" y="1700327"/>
                  <a:pt x="68873" y="1269935"/>
                </a:cubicBezTo>
                <a:cubicBezTo>
                  <a:pt x="20807" y="1122700"/>
                  <a:pt x="-2295" y="970645"/>
                  <a:pt x="546" y="819579"/>
                </a:cubicBezTo>
                <a:close/>
                <a:moveTo>
                  <a:pt x="70200" y="390469"/>
                </a:moveTo>
                <a:lnTo>
                  <a:pt x="45771" y="469532"/>
                </a:lnTo>
                <a:cubicBezTo>
                  <a:pt x="51756" y="442576"/>
                  <a:pt x="59507" y="416061"/>
                  <a:pt x="70200" y="390469"/>
                </a:cubicBezTo>
                <a:close/>
                <a:moveTo>
                  <a:pt x="129902" y="237280"/>
                </a:moveTo>
                <a:lnTo>
                  <a:pt x="96821" y="312151"/>
                </a:lnTo>
                <a:cubicBezTo>
                  <a:pt x="105771" y="286369"/>
                  <a:pt x="116427" y="261208"/>
                  <a:pt x="129902" y="237280"/>
                </a:cubicBezTo>
                <a:close/>
                <a:moveTo>
                  <a:pt x="206847" y="92135"/>
                </a:moveTo>
                <a:lnTo>
                  <a:pt x="166080" y="161365"/>
                </a:lnTo>
                <a:cubicBezTo>
                  <a:pt x="177693" y="137249"/>
                  <a:pt x="190948" y="113935"/>
                  <a:pt x="206847" y="92135"/>
                </a:cubicBezTo>
                <a:close/>
                <a:moveTo>
                  <a:pt x="264962" y="0"/>
                </a:moveTo>
                <a:lnTo>
                  <a:pt x="265680" y="2200"/>
                </a:lnTo>
                <a:lnTo>
                  <a:pt x="253131" y="18758"/>
                </a:lnTo>
                <a:cubicBezTo>
                  <a:pt x="256399" y="12045"/>
                  <a:pt x="260655" y="6008"/>
                  <a:pt x="264962" y="0"/>
                </a:cubicBezTo>
                <a:close/>
              </a:path>
            </a:pathLst>
          </a:custGeom>
          <a:gradFill>
            <a:gsLst>
              <a:gs pos="64000">
                <a:srgbClr val="0C37DA"/>
              </a:gs>
              <a:gs pos="7000">
                <a:srgbClr val="4191F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541795" y="2636317"/>
            <a:ext cx="930136" cy="501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66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01</a:t>
            </a:r>
          </a:p>
        </p:txBody>
      </p:sp>
      <p:sp>
        <p:nvSpPr>
          <p:cNvPr id="9" name="矩形 8"/>
          <p:cNvSpPr/>
          <p:nvPr/>
        </p:nvSpPr>
        <p:spPr>
          <a:xfrm>
            <a:off x="6432037" y="2636317"/>
            <a:ext cx="930136" cy="501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66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02</a:t>
            </a:r>
          </a:p>
        </p:txBody>
      </p:sp>
      <p:sp>
        <p:nvSpPr>
          <p:cNvPr id="10" name="矩形 9"/>
          <p:cNvSpPr/>
          <p:nvPr/>
        </p:nvSpPr>
        <p:spPr>
          <a:xfrm>
            <a:off x="4109747" y="4311082"/>
            <a:ext cx="930136" cy="501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665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05</a:t>
            </a:r>
            <a:endParaRPr kumimoji="0" lang="en-US" altLang="zh-CN" sz="266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960096" y="4311082"/>
            <a:ext cx="930136" cy="501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665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03</a:t>
            </a:r>
            <a:endParaRPr kumimoji="0" lang="en-US" altLang="zh-CN" sz="266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582879" y="5276610"/>
            <a:ext cx="930136" cy="501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66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04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1312655" y="2166057"/>
            <a:ext cx="2584034" cy="1534257"/>
            <a:chOff x="1391477" y="2060253"/>
            <a:chExt cx="2584034" cy="1534257"/>
          </a:xfrm>
        </p:grpSpPr>
        <p:sp>
          <p:nvSpPr>
            <p:cNvPr id="15" name="矩形 14"/>
            <p:cNvSpPr/>
            <p:nvPr/>
          </p:nvSpPr>
          <p:spPr>
            <a:xfrm>
              <a:off x="1391479" y="2060253"/>
              <a:ext cx="2584032" cy="3784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65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01.</a:t>
              </a:r>
              <a:r>
                <a:rPr kumimoji="0" lang="zh-CN" altLang="en-US" sz="1865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团队合作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391477" y="2489977"/>
              <a:ext cx="2584031" cy="1104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项目团队成员的团结合作、互相沟通是非常重要的，团队成员必须要相互学习彼此的优点和技术，才能使团队不断发展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004812" y="802419"/>
            <a:ext cx="2939415" cy="1226172"/>
            <a:chOff x="8215630" y="939359"/>
            <a:chExt cx="2939415" cy="1226172"/>
          </a:xfrm>
        </p:grpSpPr>
        <p:sp>
          <p:nvSpPr>
            <p:cNvPr id="27" name="矩形 26"/>
            <p:cNvSpPr/>
            <p:nvPr/>
          </p:nvSpPr>
          <p:spPr>
            <a:xfrm>
              <a:off x="8215941" y="939359"/>
              <a:ext cx="2584032" cy="3784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65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02.</a:t>
              </a:r>
              <a:r>
                <a:rPr kumimoji="0" lang="zh-CN" altLang="en-US" sz="1865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团队会议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215630" y="1319530"/>
              <a:ext cx="2939415" cy="846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通过一次次会议，团队成员之间沟通重要信息，协商讨论未来工作计划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082676" y="2589458"/>
            <a:ext cx="2939415" cy="1435148"/>
            <a:chOff x="8215630" y="2784695"/>
            <a:chExt cx="2939415" cy="1435148"/>
          </a:xfrm>
        </p:grpSpPr>
        <p:sp>
          <p:nvSpPr>
            <p:cNvPr id="29" name="矩形 28"/>
            <p:cNvSpPr/>
            <p:nvPr/>
          </p:nvSpPr>
          <p:spPr>
            <a:xfrm>
              <a:off x="8215941" y="2784695"/>
              <a:ext cx="2584032" cy="3793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65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03.</a:t>
              </a:r>
              <a:r>
                <a:rPr kumimoji="0" lang="zh-CN" altLang="en-US" sz="1865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团队负责人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215630" y="3115310"/>
              <a:ext cx="2939415" cy="1104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400" dirty="0">
                  <a:solidFill>
                    <a:srgbClr val="E7E6E6">
                      <a:lumMod val="1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团队的日常管理将直接影响到团队的工作效率，团队负责人要及时了解团队动态，统筹规划，并及时总结，才能带动团队发展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sp>
        <p:nvSpPr>
          <p:cNvPr id="2" name="圆角矩形 1"/>
          <p:cNvSpPr/>
          <p:nvPr/>
        </p:nvSpPr>
        <p:spPr>
          <a:xfrm>
            <a:off x="544830" y="894080"/>
            <a:ext cx="3642360" cy="762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dist" defTabSz="914400" rtl="0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24FF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01.</a:t>
            </a:r>
            <a:r>
              <a:rPr lang="zh-CN" altLang="en-US" sz="3200" dirty="0">
                <a:solidFill>
                  <a:srgbClr val="124FF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项目总结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srgbClr val="124FF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8109162" y="4447635"/>
            <a:ext cx="2632588" cy="1620680"/>
            <a:chOff x="1342923" y="4212335"/>
            <a:chExt cx="2632588" cy="1620680"/>
          </a:xfrm>
        </p:grpSpPr>
        <p:sp>
          <p:nvSpPr>
            <p:cNvPr id="25" name="矩形 24"/>
            <p:cNvSpPr/>
            <p:nvPr/>
          </p:nvSpPr>
          <p:spPr>
            <a:xfrm>
              <a:off x="1391479" y="4212335"/>
              <a:ext cx="2584032" cy="3784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65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04.</a:t>
              </a:r>
              <a:r>
                <a:rPr kumimoji="0" lang="zh-CN" altLang="en-US" sz="1865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个人技能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342923" y="4663464"/>
              <a:ext cx="247253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/>
                <a:t>个人是团队的一部分，个人能力的强弱决定团队的硬件能力和软件能力。团队成员要不断提高自身能力，才能使团队更好的发展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5048367" y="3060475"/>
            <a:ext cx="2024220" cy="1848825"/>
            <a:chOff x="5039883" y="2804014"/>
            <a:chExt cx="2024220" cy="1848825"/>
          </a:xfrm>
        </p:grpSpPr>
        <p:sp>
          <p:nvSpPr>
            <p:cNvPr id="13" name="矩形 12"/>
            <p:cNvSpPr/>
            <p:nvPr/>
          </p:nvSpPr>
          <p:spPr>
            <a:xfrm>
              <a:off x="5039883" y="4191174"/>
              <a:ext cx="20242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项目总结</a:t>
              </a:r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2220" y="2804014"/>
              <a:ext cx="1009650" cy="1352550"/>
            </a:xfrm>
            <a:prstGeom prst="rect">
              <a:avLst/>
            </a:prstGeom>
          </p:spPr>
        </p:pic>
      </p:grpSp>
      <p:sp>
        <p:nvSpPr>
          <p:cNvPr id="37" name="矩形 36"/>
          <p:cNvSpPr/>
          <p:nvPr/>
        </p:nvSpPr>
        <p:spPr>
          <a:xfrm>
            <a:off x="1390015" y="3931920"/>
            <a:ext cx="2583815" cy="378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65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05.</a:t>
            </a:r>
            <a:r>
              <a:rPr kumimoji="0" lang="zh-CN" altLang="en-US" sz="1865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按需设计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368425" y="4354830"/>
            <a:ext cx="235331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在进行网页设计时需要按照需求文档进行设计，不能因为无法实现效果从而篡改需求文档或者设计图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1"/>
          <p:cNvPicPr>
            <a:picLocks noChangeAspect="1"/>
          </p:cNvPicPr>
          <p:nvPr/>
        </p:nvPicPr>
        <p:blipFill>
          <a:blip r:embed="rId3">
            <a:lum bright="-12000" contrast="12000"/>
          </a:blip>
          <a:stretch>
            <a:fillRect/>
          </a:stretch>
        </p:blipFill>
        <p:spPr>
          <a:xfrm>
            <a:off x="5972175" y="0"/>
            <a:ext cx="6226175" cy="6858000"/>
          </a:xfrm>
          <a:prstGeom prst="rect">
            <a:avLst/>
          </a:prstGeom>
        </p:spPr>
      </p:pic>
      <p:pic>
        <p:nvPicPr>
          <p:cNvPr id="20" name="图片 19" descr="2"/>
          <p:cNvPicPr>
            <a:picLocks noChangeAspect="1"/>
          </p:cNvPicPr>
          <p:nvPr/>
        </p:nvPicPr>
        <p:blipFill>
          <a:blip r:embed="rId4">
            <a:lum bright="-12000" contrast="12000"/>
          </a:blip>
          <a:stretch>
            <a:fillRect/>
          </a:stretch>
        </p:blipFill>
        <p:spPr>
          <a:xfrm>
            <a:off x="0" y="0"/>
            <a:ext cx="3528695" cy="6858000"/>
          </a:xfrm>
          <a:prstGeom prst="rect">
            <a:avLst/>
          </a:prstGeom>
        </p:spPr>
      </p:pic>
      <p:sp>
        <p:nvSpPr>
          <p:cNvPr id="21" name="任意多边形 20"/>
          <p:cNvSpPr/>
          <p:nvPr/>
        </p:nvSpPr>
        <p:spPr>
          <a:xfrm>
            <a:off x="531495" y="5288280"/>
            <a:ext cx="2997200" cy="156972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2879" h="1575">
                <a:moveTo>
                  <a:pt x="0" y="1454"/>
                </a:moveTo>
                <a:cubicBezTo>
                  <a:pt x="-25" y="638"/>
                  <a:pt x="715" y="-20"/>
                  <a:pt x="1439" y="0"/>
                </a:cubicBezTo>
                <a:cubicBezTo>
                  <a:pt x="2247" y="-25"/>
                  <a:pt x="2898" y="722"/>
                  <a:pt x="2878" y="1454"/>
                </a:cubicBezTo>
                <a:lnTo>
                  <a:pt x="2878" y="1492"/>
                </a:lnTo>
                <a:lnTo>
                  <a:pt x="2876" y="1530"/>
                </a:lnTo>
                <a:lnTo>
                  <a:pt x="2874" y="1568"/>
                </a:lnTo>
                <a:lnTo>
                  <a:pt x="2873" y="1574"/>
                </a:lnTo>
                <a:lnTo>
                  <a:pt x="5" y="1574"/>
                </a:lnTo>
                <a:lnTo>
                  <a:pt x="4" y="1568"/>
                </a:lnTo>
                <a:lnTo>
                  <a:pt x="2" y="1530"/>
                </a:lnTo>
                <a:lnTo>
                  <a:pt x="0" y="1492"/>
                </a:lnTo>
                <a:lnTo>
                  <a:pt x="0" y="1454"/>
                </a:lnTo>
                <a:close/>
              </a:path>
            </a:pathLst>
          </a:custGeom>
          <a:gradFill>
            <a:gsLst>
              <a:gs pos="23000">
                <a:srgbClr val="4191F2">
                  <a:alpha val="63000"/>
                </a:srgbClr>
              </a:gs>
              <a:gs pos="94000">
                <a:srgbClr val="46D7B6">
                  <a:alpha val="17000"/>
                </a:srgbClr>
              </a:gs>
            </a:gsLst>
            <a:lin ang="16200000" scaled="0"/>
          </a:gradFill>
          <a:ln>
            <a:noFill/>
          </a:ln>
          <a:effectLst>
            <a:outerShdw blurRad="482600" sx="102000" sy="102000" algn="ctr" rotWithShape="0">
              <a:srgbClr val="002060">
                <a:alpha val="5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pic>
        <p:nvPicPr>
          <p:cNvPr id="18" name="图片 17" descr="33"/>
          <p:cNvPicPr>
            <a:picLocks noChangeAspect="1"/>
          </p:cNvPicPr>
          <p:nvPr/>
        </p:nvPicPr>
        <p:blipFill>
          <a:blip r:embed="rId5">
            <a:lum bright="-6000"/>
          </a:blip>
          <a:srcRect r="6460" b="1949"/>
          <a:stretch>
            <a:fillRect/>
          </a:stretch>
        </p:blipFill>
        <p:spPr>
          <a:xfrm flipH="1">
            <a:off x="633730" y="209550"/>
            <a:ext cx="10924540" cy="6648450"/>
          </a:xfrm>
          <a:prstGeom prst="rect">
            <a:avLst/>
          </a:prstGeom>
        </p:spPr>
      </p:pic>
      <p:sp>
        <p:nvSpPr>
          <p:cNvPr id="23" name="椭圆 22"/>
          <p:cNvSpPr/>
          <p:nvPr/>
        </p:nvSpPr>
        <p:spPr>
          <a:xfrm>
            <a:off x="10745470" y="1618615"/>
            <a:ext cx="693420" cy="700405"/>
          </a:xfrm>
          <a:prstGeom prst="ellipse">
            <a:avLst/>
          </a:prstGeom>
          <a:gradFill>
            <a:gsLst>
              <a:gs pos="19000">
                <a:srgbClr val="46D7B6">
                  <a:alpha val="40000"/>
                </a:srgbClr>
              </a:gs>
              <a:gs pos="94000">
                <a:srgbClr val="0C37DA">
                  <a:alpha val="55000"/>
                </a:srgbClr>
              </a:gs>
            </a:gsLst>
            <a:lin ang="8100000" scaled="0"/>
          </a:gradFill>
          <a:ln>
            <a:noFill/>
          </a:ln>
          <a:effectLst>
            <a:outerShdw blurRad="482600" sx="102000" sy="102000" algn="ctr" rotWithShape="0">
              <a:srgbClr val="002060">
                <a:alpha val="5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1215390" y="175895"/>
            <a:ext cx="1277620" cy="1290320"/>
          </a:xfrm>
          <a:prstGeom prst="ellipse">
            <a:avLst/>
          </a:prstGeom>
          <a:gradFill>
            <a:gsLst>
              <a:gs pos="19000">
                <a:srgbClr val="46D7B6">
                  <a:alpha val="42000"/>
                </a:srgbClr>
              </a:gs>
              <a:gs pos="89000">
                <a:srgbClr val="0C37DA">
                  <a:alpha val="37000"/>
                </a:srgbClr>
              </a:gs>
            </a:gsLst>
            <a:lin ang="8100000" scaled="0"/>
          </a:gradFill>
          <a:ln>
            <a:noFill/>
          </a:ln>
          <a:effectLst>
            <a:outerShdw blurRad="482600" sx="102000" sy="102000" algn="ctr" rotWithShape="0">
              <a:srgbClr val="002060">
                <a:alpha val="5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2641600" y="3545205"/>
            <a:ext cx="6909435" cy="335915"/>
          </a:xfrm>
          <a:prstGeom prst="roundRect">
            <a:avLst/>
          </a:prstGeom>
          <a:solidFill>
            <a:srgbClr val="0C37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项目收获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4938395" y="1798955"/>
            <a:ext cx="2314575" cy="520065"/>
          </a:xfrm>
          <a:prstGeom prst="roundRect">
            <a:avLst>
              <a:gd name="adj" fmla="val 1672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PART 04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183765" y="4417060"/>
            <a:ext cx="7825740" cy="8259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The template is well-designed, all materials of the template can be freely edited, replaced and moved.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3" grpId="0" bldLvl="0" animBg="1"/>
      <p:bldP spid="22" grpId="0" bldLvl="0" animBg="1"/>
      <p:bldP spid="2" grpId="0" bldLvl="0" animBg="1"/>
      <p:bldP spid="3" grpId="0" bldLvl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椭圆 50"/>
          <p:cNvSpPr/>
          <p:nvPr/>
        </p:nvSpPr>
        <p:spPr>
          <a:xfrm>
            <a:off x="1244747" y="1614985"/>
            <a:ext cx="1465580" cy="1465580"/>
          </a:xfrm>
          <a:prstGeom prst="ellipse">
            <a:avLst/>
          </a:prstGeom>
          <a:gradFill>
            <a:gsLst>
              <a:gs pos="64000">
                <a:srgbClr val="0C37DA"/>
              </a:gs>
              <a:gs pos="7000">
                <a:srgbClr val="4191F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王拓</a:t>
            </a:r>
          </a:p>
        </p:txBody>
      </p:sp>
      <p:sp>
        <p:nvSpPr>
          <p:cNvPr id="52" name="椭圆 51"/>
          <p:cNvSpPr/>
          <p:nvPr/>
        </p:nvSpPr>
        <p:spPr>
          <a:xfrm>
            <a:off x="1244747" y="4183519"/>
            <a:ext cx="1465580" cy="1465580"/>
          </a:xfrm>
          <a:prstGeom prst="ellipse">
            <a:avLst/>
          </a:prstGeom>
          <a:gradFill>
            <a:gsLst>
              <a:gs pos="64000">
                <a:srgbClr val="0C37DA"/>
              </a:gs>
              <a:gs pos="7000">
                <a:srgbClr val="4191F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田福来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544830" y="894080"/>
            <a:ext cx="3642360" cy="762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dist" defTabSz="914400" rtl="0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24FF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04.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24FF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项目收获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889250" y="4344035"/>
            <a:ext cx="792797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直至今天为我们的小组项目已经完工，通过对本次项目的制作，使我对网页的设计与制作更加熟练，在这之前我因为对代码的不熟练老是在网页制造的过程中出现纰漏，但通过小组的开会学习交流之后，我已经能独自完成部分代码的编写，相信在之后的项目中我能做到更好。</a:t>
            </a:r>
          </a:p>
          <a:p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2889250" y="1226820"/>
            <a:ext cx="856805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经过团队网站这一项目的制作，画上了圆满的句号，最近一段时间的心力交瘁对于我来说有很大的收获，有时候的麻烦和疲惫都是有意义的，虽然项目并不完美，没有做到老师和自己所希望的效果，但也在情理之中，在其过程中，有很多时候也给自己找过借口，有灰心的的时候，也有过急躁，但是一想到以后的职业环境，会遇到比这更艰难的情况，所以，得利用为数不多的时间去学习，勇于直面这些缺点，并且改正它。不过我最大的收获是与我的组员们建立了很好的默契与关系，也谢谢她们照顾我得不足，因为我总觉得自己不适合做一个领导者，在这段时间里，我明白了作为组长要做什么，应该做什么和不能做什么，这段过程痛并快乐着，最后，成功实现自己设计的网站真的有很大的成就感，有一种上瘾的感觉，相信接下来的项目会更上一层楼，因为冰立方TEAM像冰块一样，积累的多了，就会坚硬无比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bldLvl="0" animBg="1"/>
      <p:bldP spid="52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椭圆 50"/>
          <p:cNvSpPr/>
          <p:nvPr/>
        </p:nvSpPr>
        <p:spPr>
          <a:xfrm>
            <a:off x="1244747" y="1614985"/>
            <a:ext cx="1465580" cy="1465580"/>
          </a:xfrm>
          <a:prstGeom prst="ellipse">
            <a:avLst/>
          </a:prstGeom>
          <a:gradFill>
            <a:gsLst>
              <a:gs pos="64000">
                <a:srgbClr val="0C37DA"/>
              </a:gs>
              <a:gs pos="7000">
                <a:srgbClr val="4191F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邓芬</a:t>
            </a:r>
          </a:p>
        </p:txBody>
      </p:sp>
      <p:sp>
        <p:nvSpPr>
          <p:cNvPr id="52" name="椭圆 51"/>
          <p:cNvSpPr/>
          <p:nvPr/>
        </p:nvSpPr>
        <p:spPr>
          <a:xfrm>
            <a:off x="1244747" y="4183519"/>
            <a:ext cx="1465580" cy="1465580"/>
          </a:xfrm>
          <a:prstGeom prst="ellipse">
            <a:avLst/>
          </a:prstGeom>
          <a:gradFill>
            <a:gsLst>
              <a:gs pos="64000">
                <a:srgbClr val="0C37DA"/>
              </a:gs>
              <a:gs pos="7000">
                <a:srgbClr val="4191F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彭嘉慧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544830" y="894080"/>
            <a:ext cx="3642360" cy="762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dist" defTabSz="914400" rtl="0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24FF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04.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24FF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项目收获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811294" y="1692780"/>
            <a:ext cx="85019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在这次的项目制作的过程中，我们整个团队遇到很多困难，在解决这一个个困难的过程中，让我们都收获了不少。从开始组队、取队名、制作规章制度、主页的设计、分页的设计、代码的编写到最后的完善，直至我们完成整个网站，我们每个人在每一环中都付出了自己的努力，正是因为这一整个过程，才让我们很清楚的知道一个网站在上线之前要做的所有的工作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957209" y="4183519"/>
            <a:ext cx="8210144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在这次项目中，我收获了许多，我总结了一下三点：</a:t>
            </a:r>
            <a:endParaRPr lang="en-US" altLang="zh-CN" dirty="0"/>
          </a:p>
          <a:p>
            <a:pPr marL="342900" indent="-342900">
              <a:buFont typeface="+mj-lt"/>
              <a:buAutoNum type="arabicPeriod"/>
            </a:pPr>
            <a:r>
              <a:rPr lang="zh-CN" altLang="en-US" dirty="0"/>
              <a:t>代码敲打不熟练。代码敲打时不熟练，书写不规范，滥用盒子</a:t>
            </a:r>
          </a:p>
          <a:p>
            <a:pPr marL="342900" indent="-342900">
              <a:buFont typeface="+mj-lt"/>
              <a:buAutoNum type="arabicPeriod"/>
            </a:pPr>
            <a:r>
              <a:rPr lang="zh-CN" altLang="en-US" dirty="0"/>
              <a:t>页面设计没有考虑实际</a:t>
            </a:r>
            <a:r>
              <a:rPr lang="zh-CN" altLang="en-US" dirty="0">
                <a:sym typeface="+mn-ea"/>
              </a:rPr>
              <a:t>。在设计页面时没有充分考虑代码敲打的困难，导致代码许多效果没法实现或效果不佳</a:t>
            </a:r>
          </a:p>
          <a:p>
            <a:pPr indent="0">
              <a:buFont typeface="+mj-lt"/>
              <a:buNone/>
            </a:pPr>
            <a:r>
              <a:rPr lang="zh-CN" altLang="en-US" dirty="0"/>
              <a:t>在未来的页面设计中，我们会改变方法，针对不足不断加以改进</a:t>
            </a:r>
            <a:r>
              <a:rPr lang="en-US" altLang="zh-CN" dirty="0"/>
              <a:t>s</a:t>
            </a:r>
          </a:p>
          <a:p>
            <a:pPr marL="342900" indent="-342900">
              <a:buFont typeface="+mj-lt"/>
              <a:buAutoNum type="arabicPeriod"/>
            </a:pP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bldLvl="0" animBg="1"/>
      <p:bldP spid="52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椭圆 50"/>
          <p:cNvSpPr/>
          <p:nvPr/>
        </p:nvSpPr>
        <p:spPr>
          <a:xfrm>
            <a:off x="1244747" y="1614985"/>
            <a:ext cx="1465580" cy="1465580"/>
          </a:xfrm>
          <a:prstGeom prst="ellipse">
            <a:avLst/>
          </a:prstGeom>
          <a:gradFill>
            <a:gsLst>
              <a:gs pos="64000">
                <a:srgbClr val="0C37DA"/>
              </a:gs>
              <a:gs pos="7000">
                <a:srgbClr val="4191F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王倩</a:t>
            </a:r>
          </a:p>
        </p:txBody>
      </p:sp>
      <p:sp>
        <p:nvSpPr>
          <p:cNvPr id="52" name="椭圆 51"/>
          <p:cNvSpPr/>
          <p:nvPr/>
        </p:nvSpPr>
        <p:spPr>
          <a:xfrm>
            <a:off x="1244747" y="4183519"/>
            <a:ext cx="1465580" cy="1465580"/>
          </a:xfrm>
          <a:prstGeom prst="ellipse">
            <a:avLst/>
          </a:prstGeom>
          <a:gradFill>
            <a:gsLst>
              <a:gs pos="64000">
                <a:srgbClr val="0C37DA"/>
              </a:gs>
              <a:gs pos="7000">
                <a:srgbClr val="4191F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易孟琪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544830" y="894080"/>
            <a:ext cx="3642360" cy="762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dist" defTabSz="914400" rtl="0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24FF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04.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24FF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项目收获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859931" y="4316144"/>
            <a:ext cx="83852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经过这次项目的完成，我从中收获了许多</a:t>
            </a:r>
            <a:r>
              <a:rPr lang="en-US" altLang="zh-CN" dirty="0"/>
              <a:t>,</a:t>
            </a:r>
            <a:br>
              <a:rPr lang="en-US" altLang="zh-CN" dirty="0"/>
            </a:br>
            <a:r>
              <a:rPr lang="zh-CN" altLang="en-US" dirty="0"/>
              <a:t>第一</a:t>
            </a:r>
            <a:r>
              <a:rPr lang="en-US" altLang="zh-CN" dirty="0"/>
              <a:t>,</a:t>
            </a:r>
            <a:r>
              <a:rPr lang="zh-CN" altLang="en-US" dirty="0"/>
              <a:t>懂得了团队的重要性。</a:t>
            </a:r>
            <a:br>
              <a:rPr lang="zh-CN" altLang="en-US" dirty="0"/>
            </a:br>
            <a:r>
              <a:rPr lang="zh-CN" altLang="en-US" dirty="0"/>
              <a:t>第二，让我自己对自己这个学期所学知识的掌握程度有了一定的了解， 还不够</a:t>
            </a:r>
            <a:r>
              <a:rPr lang="en-US" altLang="zh-CN" dirty="0"/>
              <a:t>,</a:t>
            </a:r>
            <a:r>
              <a:rPr lang="zh-CN" altLang="en-US" dirty="0"/>
              <a:t>还需要加强练习。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776019" y="1711792"/>
            <a:ext cx="81712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通过这次团队网站的项目，我深刻体会到了团队合作的重要性，对于我自己来说最重要的是锻炼了发现问题并解决问题的能力。在这个过程中遇到了设计、代码上的种种困难，但是冰立方团队的每一个成员都互帮互助，大家在一次次的磨合中不断进步。尽管还存在一些缺点，但是我相信在后续的锻炼中一定会有长足的进步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bldLvl="0" animBg="1"/>
      <p:bldP spid="52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61dcf52da52f8"/>
          <p:cNvPicPr>
            <a:picLocks noChangeAspect="1"/>
          </p:cNvPicPr>
          <p:nvPr/>
        </p:nvPicPr>
        <p:blipFill>
          <a:blip r:embed="rId3">
            <a:lum bright="-12000" contrast="12000"/>
          </a:blip>
          <a:stretch>
            <a:fillRect/>
          </a:stretch>
        </p:blipFill>
        <p:spPr>
          <a:xfrm>
            <a:off x="0" y="0"/>
            <a:ext cx="12198350" cy="6858000"/>
          </a:xfrm>
          <a:prstGeom prst="rect">
            <a:avLst/>
          </a:prstGeom>
        </p:spPr>
      </p:pic>
      <p:pic>
        <p:nvPicPr>
          <p:cNvPr id="2" name="图片 1" descr="1"/>
          <p:cNvPicPr>
            <a:picLocks noChangeAspect="1"/>
          </p:cNvPicPr>
          <p:nvPr/>
        </p:nvPicPr>
        <p:blipFill>
          <a:blip r:embed="rId4">
            <a:lum bright="-12000" contrast="12000"/>
          </a:blip>
          <a:stretch>
            <a:fillRect/>
          </a:stretch>
        </p:blipFill>
        <p:spPr>
          <a:xfrm>
            <a:off x="5972175" y="0"/>
            <a:ext cx="6226175" cy="6858000"/>
          </a:xfrm>
          <a:prstGeom prst="rect">
            <a:avLst/>
          </a:prstGeom>
        </p:spPr>
      </p:pic>
      <p:pic>
        <p:nvPicPr>
          <p:cNvPr id="3" name="图片 2" descr="2"/>
          <p:cNvPicPr>
            <a:picLocks noChangeAspect="1"/>
          </p:cNvPicPr>
          <p:nvPr/>
        </p:nvPicPr>
        <p:blipFill>
          <a:blip r:embed="rId5">
            <a:lum bright="-12000" contrast="12000"/>
          </a:blip>
          <a:stretch>
            <a:fillRect/>
          </a:stretch>
        </p:blipFill>
        <p:spPr>
          <a:xfrm>
            <a:off x="0" y="0"/>
            <a:ext cx="3528695" cy="6858000"/>
          </a:xfrm>
          <a:prstGeom prst="rect">
            <a:avLst/>
          </a:prstGeom>
        </p:spPr>
      </p:pic>
      <p:sp>
        <p:nvSpPr>
          <p:cNvPr id="6" name="任意多边形 5"/>
          <p:cNvSpPr/>
          <p:nvPr/>
        </p:nvSpPr>
        <p:spPr>
          <a:xfrm>
            <a:off x="531495" y="5288280"/>
            <a:ext cx="2997200" cy="156972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2879" h="1575">
                <a:moveTo>
                  <a:pt x="0" y="1454"/>
                </a:moveTo>
                <a:cubicBezTo>
                  <a:pt x="-25" y="638"/>
                  <a:pt x="715" y="-20"/>
                  <a:pt x="1439" y="0"/>
                </a:cubicBezTo>
                <a:cubicBezTo>
                  <a:pt x="2247" y="-25"/>
                  <a:pt x="2898" y="722"/>
                  <a:pt x="2878" y="1454"/>
                </a:cubicBezTo>
                <a:lnTo>
                  <a:pt x="2878" y="1492"/>
                </a:lnTo>
                <a:lnTo>
                  <a:pt x="2876" y="1530"/>
                </a:lnTo>
                <a:lnTo>
                  <a:pt x="2874" y="1568"/>
                </a:lnTo>
                <a:lnTo>
                  <a:pt x="2873" y="1574"/>
                </a:lnTo>
                <a:lnTo>
                  <a:pt x="5" y="1574"/>
                </a:lnTo>
                <a:lnTo>
                  <a:pt x="4" y="1568"/>
                </a:lnTo>
                <a:lnTo>
                  <a:pt x="2" y="1530"/>
                </a:lnTo>
                <a:lnTo>
                  <a:pt x="0" y="1492"/>
                </a:lnTo>
                <a:lnTo>
                  <a:pt x="0" y="1454"/>
                </a:lnTo>
                <a:close/>
              </a:path>
            </a:pathLst>
          </a:custGeom>
          <a:gradFill>
            <a:gsLst>
              <a:gs pos="23000">
                <a:srgbClr val="4191F2">
                  <a:alpha val="63000"/>
                </a:srgbClr>
              </a:gs>
              <a:gs pos="94000">
                <a:srgbClr val="46D7B6">
                  <a:alpha val="17000"/>
                </a:srgbClr>
              </a:gs>
            </a:gsLst>
            <a:lin ang="8100000" scaled="0"/>
          </a:gradFill>
          <a:ln>
            <a:noFill/>
          </a:ln>
          <a:effectLst>
            <a:outerShdw blurRad="482600" sx="102000" sy="102000" algn="ctr" rotWithShape="0">
              <a:srgbClr val="002060">
                <a:alpha val="5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215390" y="175895"/>
            <a:ext cx="1445260" cy="1459865"/>
          </a:xfrm>
          <a:prstGeom prst="ellipse">
            <a:avLst/>
          </a:prstGeom>
          <a:gradFill>
            <a:gsLst>
              <a:gs pos="19000">
                <a:srgbClr val="46D7B6">
                  <a:alpha val="42000"/>
                </a:srgbClr>
              </a:gs>
              <a:gs pos="89000">
                <a:srgbClr val="0C37DA">
                  <a:alpha val="37000"/>
                </a:srgbClr>
              </a:gs>
            </a:gsLst>
            <a:lin ang="8100000" scaled="0"/>
          </a:gradFill>
          <a:ln>
            <a:noFill/>
          </a:ln>
          <a:effectLst>
            <a:outerShdw blurRad="482600" sx="102000" sy="102000" algn="ctr" rotWithShape="0">
              <a:srgbClr val="002060">
                <a:alpha val="5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 descr="33"/>
          <p:cNvPicPr>
            <a:picLocks noChangeAspect="1"/>
          </p:cNvPicPr>
          <p:nvPr/>
        </p:nvPicPr>
        <p:blipFill>
          <a:blip r:embed="rId6">
            <a:lum bright="-6000"/>
          </a:blip>
          <a:stretch>
            <a:fillRect/>
          </a:stretch>
        </p:blipFill>
        <p:spPr>
          <a:xfrm flipH="1">
            <a:off x="1000760" y="361950"/>
            <a:ext cx="9906635" cy="6367145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10367645" y="4050030"/>
            <a:ext cx="825500" cy="833755"/>
          </a:xfrm>
          <a:prstGeom prst="ellipse">
            <a:avLst/>
          </a:prstGeom>
          <a:gradFill>
            <a:gsLst>
              <a:gs pos="19000">
                <a:srgbClr val="46D7B6">
                  <a:alpha val="53000"/>
                </a:srgbClr>
              </a:gs>
              <a:gs pos="94000">
                <a:srgbClr val="0C37DA"/>
              </a:gs>
            </a:gsLst>
            <a:lin ang="8100000" scaled="0"/>
          </a:gradFill>
          <a:ln>
            <a:noFill/>
          </a:ln>
          <a:effectLst>
            <a:outerShdw blurRad="482600" sx="102000" sy="102000" algn="ctr" rotWithShape="0">
              <a:srgbClr val="002060">
                <a:alpha val="5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178685" y="2087245"/>
            <a:ext cx="784034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4800" b="1">
                <a:gradFill>
                  <a:gsLst>
                    <a:gs pos="36000">
                      <a:srgbClr val="46D7B6"/>
                    </a:gs>
                    <a:gs pos="100000">
                      <a:srgbClr val="124FF0">
                        <a:alpha val="24000"/>
                      </a:srgbClr>
                    </a:gs>
                  </a:gsLst>
                  <a:lin ang="5400000" scaled="0"/>
                </a:gradFill>
                <a:effectLst>
                  <a:outerShdw blurRad="419100" sx="102000" sy="102000" algn="ctr" rotWithShape="0">
                    <a:srgbClr val="002060">
                      <a:alpha val="41000"/>
                    </a:srgbClr>
                  </a:outerShdw>
                </a:effectLst>
                <a:cs typeface="+mn-ea"/>
                <a:sym typeface="+mn-lt"/>
              </a:rPr>
              <a:t>THANK YOU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2644140" y="3695700"/>
            <a:ext cx="6909435" cy="335915"/>
          </a:xfrm>
          <a:prstGeom prst="roundRect">
            <a:avLst/>
          </a:prstGeom>
          <a:solidFill>
            <a:srgbClr val="0C37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>
              <a:lnSpc>
                <a:spcPct val="60000"/>
              </a:lnSpc>
            </a:pPr>
            <a:r>
              <a:rPr lang="zh-CN" altLang="en-US" sz="7200" dirty="0">
                <a:effectLst>
                  <a:outerShdw blurRad="419100" sx="102000" sy="102000" algn="ctr" rotWithShape="0">
                    <a:srgbClr val="002060">
                      <a:alpha val="41000"/>
                    </a:srgbClr>
                  </a:outerShdw>
                </a:effectLst>
                <a:cs typeface="+mn-ea"/>
                <a:sym typeface="+mn-lt"/>
              </a:rPr>
              <a:t>感谢您的观看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4011295" y="4528820"/>
            <a:ext cx="4175760" cy="0"/>
          </a:xfrm>
          <a:prstGeom prst="line">
            <a:avLst/>
          </a:prstGeom>
          <a:ln w="76200" cap="rnd" cmpd="sng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圆角矩形 13"/>
          <p:cNvSpPr/>
          <p:nvPr/>
        </p:nvSpPr>
        <p:spPr>
          <a:xfrm>
            <a:off x="5046980" y="5031740"/>
            <a:ext cx="2314575" cy="520065"/>
          </a:xfrm>
          <a:prstGeom prst="roundRect">
            <a:avLst>
              <a:gd name="adj" fmla="val 1672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汇报人：冰立方</a:t>
            </a:r>
            <a:endParaRPr lang="en-US" altLang="zh-CN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249" y="1086175"/>
            <a:ext cx="763502" cy="10228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0" grpId="0" bldLvl="0" animBg="1"/>
      <p:bldP spid="8" grpId="0" bldLvl="0" animBg="1"/>
      <p:bldP spid="11" grpId="0"/>
      <p:bldP spid="12" grpId="0" bldLvl="0" animBg="1"/>
      <p:bldP spid="14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1"/>
          <p:cNvPicPr>
            <a:picLocks noChangeAspect="1"/>
          </p:cNvPicPr>
          <p:nvPr/>
        </p:nvPicPr>
        <p:blipFill>
          <a:blip r:embed="rId3">
            <a:lum bright="-12000" contrast="12000"/>
          </a:blip>
          <a:stretch>
            <a:fillRect/>
          </a:stretch>
        </p:blipFill>
        <p:spPr>
          <a:xfrm>
            <a:off x="5972175" y="0"/>
            <a:ext cx="6226175" cy="6858000"/>
          </a:xfrm>
          <a:prstGeom prst="rect">
            <a:avLst/>
          </a:prstGeom>
        </p:spPr>
      </p:pic>
      <p:pic>
        <p:nvPicPr>
          <p:cNvPr id="20" name="图片 19" descr="2"/>
          <p:cNvPicPr>
            <a:picLocks noChangeAspect="1"/>
          </p:cNvPicPr>
          <p:nvPr/>
        </p:nvPicPr>
        <p:blipFill>
          <a:blip r:embed="rId4">
            <a:lum bright="-12000" contrast="12000"/>
          </a:blip>
          <a:stretch>
            <a:fillRect/>
          </a:stretch>
        </p:blipFill>
        <p:spPr>
          <a:xfrm>
            <a:off x="0" y="0"/>
            <a:ext cx="3528695" cy="6858000"/>
          </a:xfrm>
          <a:prstGeom prst="rect">
            <a:avLst/>
          </a:prstGeom>
        </p:spPr>
      </p:pic>
      <p:sp>
        <p:nvSpPr>
          <p:cNvPr id="21" name="任意多边形 20"/>
          <p:cNvSpPr/>
          <p:nvPr/>
        </p:nvSpPr>
        <p:spPr>
          <a:xfrm>
            <a:off x="531495" y="5288280"/>
            <a:ext cx="2997200" cy="156972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2879" h="1575">
                <a:moveTo>
                  <a:pt x="0" y="1454"/>
                </a:moveTo>
                <a:cubicBezTo>
                  <a:pt x="-25" y="638"/>
                  <a:pt x="715" y="-20"/>
                  <a:pt x="1439" y="0"/>
                </a:cubicBezTo>
                <a:cubicBezTo>
                  <a:pt x="2247" y="-25"/>
                  <a:pt x="2898" y="722"/>
                  <a:pt x="2878" y="1454"/>
                </a:cubicBezTo>
                <a:lnTo>
                  <a:pt x="2878" y="1492"/>
                </a:lnTo>
                <a:lnTo>
                  <a:pt x="2876" y="1530"/>
                </a:lnTo>
                <a:lnTo>
                  <a:pt x="2874" y="1568"/>
                </a:lnTo>
                <a:lnTo>
                  <a:pt x="2873" y="1574"/>
                </a:lnTo>
                <a:lnTo>
                  <a:pt x="5" y="1574"/>
                </a:lnTo>
                <a:lnTo>
                  <a:pt x="4" y="1568"/>
                </a:lnTo>
                <a:lnTo>
                  <a:pt x="2" y="1530"/>
                </a:lnTo>
                <a:lnTo>
                  <a:pt x="0" y="1492"/>
                </a:lnTo>
                <a:lnTo>
                  <a:pt x="0" y="1454"/>
                </a:lnTo>
                <a:close/>
              </a:path>
            </a:pathLst>
          </a:custGeom>
          <a:gradFill>
            <a:gsLst>
              <a:gs pos="23000">
                <a:srgbClr val="4191F2">
                  <a:alpha val="63000"/>
                </a:srgbClr>
              </a:gs>
              <a:gs pos="94000">
                <a:srgbClr val="46D7B6">
                  <a:alpha val="17000"/>
                </a:srgbClr>
              </a:gs>
            </a:gsLst>
            <a:lin ang="16200000" scaled="0"/>
          </a:gradFill>
          <a:ln>
            <a:noFill/>
          </a:ln>
          <a:effectLst>
            <a:outerShdw blurRad="482600" sx="102000" sy="102000" algn="ctr" rotWithShape="0">
              <a:srgbClr val="002060">
                <a:alpha val="5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8" name="图片 17" descr="33"/>
          <p:cNvPicPr>
            <a:picLocks noChangeAspect="1"/>
          </p:cNvPicPr>
          <p:nvPr/>
        </p:nvPicPr>
        <p:blipFill>
          <a:blip r:embed="rId5">
            <a:lum bright="-6000"/>
          </a:blip>
          <a:srcRect r="6460" b="1949"/>
          <a:stretch>
            <a:fillRect/>
          </a:stretch>
        </p:blipFill>
        <p:spPr>
          <a:xfrm flipH="1">
            <a:off x="130810" y="210185"/>
            <a:ext cx="11930380" cy="6648450"/>
          </a:xfrm>
          <a:prstGeom prst="rect">
            <a:avLst/>
          </a:prstGeom>
        </p:spPr>
      </p:pic>
      <p:sp>
        <p:nvSpPr>
          <p:cNvPr id="23" name="椭圆 22"/>
          <p:cNvSpPr/>
          <p:nvPr/>
        </p:nvSpPr>
        <p:spPr>
          <a:xfrm>
            <a:off x="10745470" y="1618615"/>
            <a:ext cx="693420" cy="700405"/>
          </a:xfrm>
          <a:prstGeom prst="ellipse">
            <a:avLst/>
          </a:prstGeom>
          <a:gradFill>
            <a:gsLst>
              <a:gs pos="19000">
                <a:srgbClr val="46D7B6">
                  <a:alpha val="40000"/>
                </a:srgbClr>
              </a:gs>
              <a:gs pos="94000">
                <a:srgbClr val="0C37DA">
                  <a:alpha val="55000"/>
                </a:srgbClr>
              </a:gs>
            </a:gsLst>
            <a:lin ang="8100000" scaled="0"/>
          </a:gradFill>
          <a:ln>
            <a:noFill/>
          </a:ln>
          <a:effectLst>
            <a:outerShdw blurRad="482600" sx="102000" sy="102000" algn="ctr" rotWithShape="0">
              <a:srgbClr val="002060">
                <a:alpha val="5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1215390" y="175895"/>
            <a:ext cx="1277620" cy="1290320"/>
          </a:xfrm>
          <a:prstGeom prst="ellipse">
            <a:avLst/>
          </a:prstGeom>
          <a:gradFill>
            <a:gsLst>
              <a:gs pos="19000">
                <a:srgbClr val="46D7B6">
                  <a:alpha val="42000"/>
                </a:srgbClr>
              </a:gs>
              <a:gs pos="89000">
                <a:srgbClr val="0C37DA">
                  <a:alpha val="37000"/>
                </a:srgbClr>
              </a:gs>
            </a:gsLst>
            <a:lin ang="8100000" scaled="0"/>
          </a:gradFill>
          <a:ln>
            <a:noFill/>
          </a:ln>
          <a:effectLst>
            <a:outerShdw blurRad="482600" sx="102000" sy="102000" algn="ctr" rotWithShape="0">
              <a:srgbClr val="002060">
                <a:alpha val="5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952849" y="2676005"/>
            <a:ext cx="2357800" cy="2892327"/>
            <a:chOff x="819785" y="2857500"/>
            <a:chExt cx="2187575" cy="2683510"/>
          </a:xfrm>
        </p:grpSpPr>
        <p:grpSp>
          <p:nvGrpSpPr>
            <p:cNvPr id="30" name="组合 29"/>
            <p:cNvGrpSpPr/>
            <p:nvPr/>
          </p:nvGrpSpPr>
          <p:grpSpPr>
            <a:xfrm>
              <a:off x="819785" y="2857500"/>
              <a:ext cx="2180590" cy="2683510"/>
              <a:chOff x="1291" y="4500"/>
              <a:chExt cx="3434" cy="4226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1291" y="4500"/>
                <a:ext cx="3434" cy="4226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" name="任意多边形 4"/>
              <p:cNvSpPr/>
              <p:nvPr/>
            </p:nvSpPr>
            <p:spPr>
              <a:xfrm>
                <a:off x="1291" y="4500"/>
                <a:ext cx="1253" cy="1239"/>
              </a:xfrm>
              <a:custGeom>
                <a:avLst/>
                <a:gdLst>
                  <a:gd name="idx" fmla="cos wd2 2700000"/>
                  <a:gd name="idy" fmla="sin hd2 2700000"/>
                  <a:gd name="il" fmla="+- hc 0 idx"/>
                  <a:gd name="ir" fmla="+- hc idx 0"/>
                  <a:gd name="it" fmla="+- vc 0 idy"/>
                  <a:gd name="ib" fmla="+- vc idy 0"/>
                </a:gdLst>
                <a:ahLst/>
                <a:cxnLst>
                  <a:cxn ang="3">
                    <a:pos x="hc" y="t"/>
                  </a:cxn>
                  <a:cxn ang="3">
                    <a:pos x="il" y="it"/>
                  </a:cxn>
                  <a:cxn ang="cd2">
                    <a:pos x="l" y="vc"/>
                  </a:cxn>
                  <a:cxn ang="cd4">
                    <a:pos x="il" y="ib"/>
                  </a:cxn>
                  <a:cxn ang="cd4">
                    <a:pos x="hc" y="b"/>
                  </a:cxn>
                  <a:cxn ang="cd4">
                    <a:pos x="ir" y="ib"/>
                  </a:cxn>
                  <a:cxn ang="0">
                    <a:pos x="r" y="vc"/>
                  </a:cxn>
                  <a:cxn ang="3">
                    <a:pos x="ir" y="it"/>
                  </a:cxn>
                </a:cxnLst>
                <a:rect l="l" t="t" r="r" b="b"/>
                <a:pathLst>
                  <a:path w="1175" h="1162">
                    <a:moveTo>
                      <a:pt x="0" y="0"/>
                    </a:moveTo>
                    <a:lnTo>
                      <a:pt x="1175" y="0"/>
                    </a:lnTo>
                    <a:lnTo>
                      <a:pt x="1175" y="26"/>
                    </a:lnTo>
                    <a:cubicBezTo>
                      <a:pt x="1195" y="664"/>
                      <a:pt x="611" y="1178"/>
                      <a:pt x="39" y="1162"/>
                    </a:cubicBezTo>
                    <a:lnTo>
                      <a:pt x="9" y="1162"/>
                    </a:lnTo>
                    <a:lnTo>
                      <a:pt x="0" y="11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l"/>
                <a:r>
                  <a:rPr lang="en-US" altLang="zh-CN" sz="2800" dirty="0">
                    <a:solidFill>
                      <a:srgbClr val="0C37DA"/>
                    </a:solidFill>
                    <a:cs typeface="+mn-ea"/>
                    <a:sym typeface="+mn-lt"/>
                  </a:rPr>
                  <a:t>01</a:t>
                </a:r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819785" y="3983354"/>
              <a:ext cx="2187575" cy="55955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cs typeface="+mn-ea"/>
                  <a:sym typeface="+mn-lt"/>
                </a:rPr>
                <a:t>项目概述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170475" y="4554921"/>
              <a:ext cx="1401879" cy="31411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Job overview</a:t>
              </a:r>
            </a:p>
          </p:txBody>
        </p:sp>
      </p:grpSp>
      <p:sp>
        <p:nvSpPr>
          <p:cNvPr id="25" name="圆角矩形 24"/>
          <p:cNvSpPr/>
          <p:nvPr/>
        </p:nvSpPr>
        <p:spPr>
          <a:xfrm>
            <a:off x="5147310" y="1635125"/>
            <a:ext cx="1898015" cy="215900"/>
          </a:xfrm>
          <a:prstGeom prst="roundRect">
            <a:avLst/>
          </a:prstGeom>
          <a:solidFill>
            <a:srgbClr val="0C37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>
              <a:lnSpc>
                <a:spcPct val="60000"/>
              </a:lnSpc>
            </a:pPr>
            <a:r>
              <a:rPr lang="zh-CN" altLang="en-US" sz="4800" b="1">
                <a:effectLst>
                  <a:outerShdw blurRad="419100" sx="102000" sy="102000" algn="ctr" rotWithShape="0">
                    <a:srgbClr val="002060">
                      <a:alpha val="41000"/>
                    </a:srgbClr>
                  </a:outerShdw>
                </a:effectLst>
                <a:cs typeface="+mn-ea"/>
                <a:sym typeface="+mn-lt"/>
              </a:rPr>
              <a:t>目录</a:t>
            </a:r>
          </a:p>
        </p:txBody>
      </p:sp>
      <p:cxnSp>
        <p:nvCxnSpPr>
          <p:cNvPr id="26" name="直接连接符 25"/>
          <p:cNvCxnSpPr/>
          <p:nvPr/>
        </p:nvCxnSpPr>
        <p:spPr>
          <a:xfrm>
            <a:off x="5725160" y="2136775"/>
            <a:ext cx="742315" cy="0"/>
          </a:xfrm>
          <a:prstGeom prst="line">
            <a:avLst/>
          </a:prstGeom>
          <a:ln w="76200" cap="rnd" cmpd="sng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3619988" y="2672714"/>
            <a:ext cx="2352187" cy="2885441"/>
            <a:chOff x="3630295" y="2857500"/>
            <a:chExt cx="2187575" cy="2683510"/>
          </a:xfrm>
        </p:grpSpPr>
        <p:sp>
          <p:nvSpPr>
            <p:cNvPr id="9" name="矩形 8"/>
            <p:cNvSpPr/>
            <p:nvPr/>
          </p:nvSpPr>
          <p:spPr>
            <a:xfrm>
              <a:off x="3630295" y="2857500"/>
              <a:ext cx="2180590" cy="268351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3630295" y="2857500"/>
              <a:ext cx="795655" cy="786765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1175" h="1162">
                  <a:moveTo>
                    <a:pt x="0" y="0"/>
                  </a:moveTo>
                  <a:lnTo>
                    <a:pt x="1175" y="0"/>
                  </a:lnTo>
                  <a:lnTo>
                    <a:pt x="1175" y="26"/>
                  </a:lnTo>
                  <a:cubicBezTo>
                    <a:pt x="1195" y="664"/>
                    <a:pt x="611" y="1178"/>
                    <a:pt x="39" y="1162"/>
                  </a:cubicBezTo>
                  <a:lnTo>
                    <a:pt x="9" y="1162"/>
                  </a:lnTo>
                  <a:lnTo>
                    <a:pt x="0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l"/>
              <a:r>
                <a:rPr lang="en-US" altLang="zh-CN" sz="2800">
                  <a:solidFill>
                    <a:srgbClr val="0C37DA"/>
                  </a:soli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3630295" y="3983354"/>
              <a:ext cx="2187575" cy="55955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cs typeface="+mn-ea"/>
                  <a:sym typeface="+mn-lt"/>
                </a:rPr>
                <a:t>完成情况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3839426" y="4558519"/>
              <a:ext cx="1807845" cy="70876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Work completion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366758" y="2672714"/>
            <a:ext cx="2344676" cy="2876226"/>
            <a:chOff x="9251315" y="2857500"/>
            <a:chExt cx="2187575" cy="2683510"/>
          </a:xfrm>
        </p:grpSpPr>
        <p:grpSp>
          <p:nvGrpSpPr>
            <p:cNvPr id="33" name="组合 32"/>
            <p:cNvGrpSpPr/>
            <p:nvPr/>
          </p:nvGrpSpPr>
          <p:grpSpPr>
            <a:xfrm>
              <a:off x="9251315" y="2857500"/>
              <a:ext cx="2180590" cy="2683510"/>
              <a:chOff x="14569" y="4500"/>
              <a:chExt cx="3434" cy="4226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14569" y="4500"/>
                <a:ext cx="3434" cy="4226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" name="任意多边形 15"/>
              <p:cNvSpPr/>
              <p:nvPr/>
            </p:nvSpPr>
            <p:spPr>
              <a:xfrm>
                <a:off x="14569" y="4500"/>
                <a:ext cx="1253" cy="1239"/>
              </a:xfrm>
              <a:custGeom>
                <a:avLst/>
                <a:gdLst>
                  <a:gd name="idx" fmla="cos wd2 2700000"/>
                  <a:gd name="idy" fmla="sin hd2 2700000"/>
                  <a:gd name="il" fmla="+- hc 0 idx"/>
                  <a:gd name="ir" fmla="+- hc idx 0"/>
                  <a:gd name="it" fmla="+- vc 0 idy"/>
                  <a:gd name="ib" fmla="+- vc idy 0"/>
                </a:gdLst>
                <a:ahLst/>
                <a:cxnLst>
                  <a:cxn ang="3">
                    <a:pos x="hc" y="t"/>
                  </a:cxn>
                  <a:cxn ang="3">
                    <a:pos x="il" y="it"/>
                  </a:cxn>
                  <a:cxn ang="cd2">
                    <a:pos x="l" y="vc"/>
                  </a:cxn>
                  <a:cxn ang="cd4">
                    <a:pos x="il" y="ib"/>
                  </a:cxn>
                  <a:cxn ang="cd4">
                    <a:pos x="hc" y="b"/>
                  </a:cxn>
                  <a:cxn ang="cd4">
                    <a:pos x="ir" y="ib"/>
                  </a:cxn>
                  <a:cxn ang="0">
                    <a:pos x="r" y="vc"/>
                  </a:cxn>
                  <a:cxn ang="3">
                    <a:pos x="ir" y="it"/>
                  </a:cxn>
                </a:cxnLst>
                <a:rect l="l" t="t" r="r" b="b"/>
                <a:pathLst>
                  <a:path w="1175" h="1162">
                    <a:moveTo>
                      <a:pt x="0" y="0"/>
                    </a:moveTo>
                    <a:lnTo>
                      <a:pt x="1175" y="0"/>
                    </a:lnTo>
                    <a:lnTo>
                      <a:pt x="1175" y="26"/>
                    </a:lnTo>
                    <a:cubicBezTo>
                      <a:pt x="1195" y="664"/>
                      <a:pt x="611" y="1178"/>
                      <a:pt x="39" y="1162"/>
                    </a:cubicBezTo>
                    <a:lnTo>
                      <a:pt x="9" y="1162"/>
                    </a:lnTo>
                    <a:lnTo>
                      <a:pt x="0" y="11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l"/>
                <a:r>
                  <a:rPr lang="en-US" altLang="zh-CN" sz="2800" dirty="0">
                    <a:solidFill>
                      <a:srgbClr val="0C37DA"/>
                    </a:solidFill>
                    <a:cs typeface="+mn-ea"/>
                    <a:sym typeface="+mn-lt"/>
                  </a:rPr>
                  <a:t>03</a:t>
                </a:r>
              </a:p>
            </p:txBody>
          </p:sp>
        </p:grpSp>
        <p:sp>
          <p:nvSpPr>
            <p:cNvPr id="17" name="文本框 16"/>
            <p:cNvSpPr txBox="1"/>
            <p:nvPr/>
          </p:nvSpPr>
          <p:spPr>
            <a:xfrm>
              <a:off x="9251315" y="3983355"/>
              <a:ext cx="2187575" cy="55874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cs typeface="+mn-ea"/>
                  <a:sym typeface="+mn-lt"/>
                </a:rPr>
                <a:t>项目收获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9521075" y="4586087"/>
              <a:ext cx="1767338" cy="70774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Project harvest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9085260" y="2672714"/>
            <a:ext cx="2405769" cy="2876226"/>
            <a:chOff x="9251315" y="2857500"/>
            <a:chExt cx="2244575" cy="2683510"/>
          </a:xfrm>
        </p:grpSpPr>
        <p:grpSp>
          <p:nvGrpSpPr>
            <p:cNvPr id="36" name="组合 35"/>
            <p:cNvGrpSpPr/>
            <p:nvPr/>
          </p:nvGrpSpPr>
          <p:grpSpPr>
            <a:xfrm>
              <a:off x="9251315" y="2857500"/>
              <a:ext cx="2180590" cy="2683510"/>
              <a:chOff x="14569" y="4500"/>
              <a:chExt cx="3434" cy="4226"/>
            </a:xfrm>
          </p:grpSpPr>
          <p:sp>
            <p:nvSpPr>
              <p:cNvPr id="39" name="矩形 38"/>
              <p:cNvSpPr/>
              <p:nvPr/>
            </p:nvSpPr>
            <p:spPr>
              <a:xfrm>
                <a:off x="14569" y="4500"/>
                <a:ext cx="3434" cy="4226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" name="任意多边形 15"/>
              <p:cNvSpPr/>
              <p:nvPr/>
            </p:nvSpPr>
            <p:spPr>
              <a:xfrm>
                <a:off x="14569" y="4500"/>
                <a:ext cx="1253" cy="1239"/>
              </a:xfrm>
              <a:custGeom>
                <a:avLst/>
                <a:gdLst>
                  <a:gd name="idx" fmla="cos wd2 2700000"/>
                  <a:gd name="idy" fmla="sin hd2 2700000"/>
                  <a:gd name="il" fmla="+- hc 0 idx"/>
                  <a:gd name="ir" fmla="+- hc idx 0"/>
                  <a:gd name="it" fmla="+- vc 0 idy"/>
                  <a:gd name="ib" fmla="+- vc idy 0"/>
                </a:gdLst>
                <a:ahLst/>
                <a:cxnLst>
                  <a:cxn ang="3">
                    <a:pos x="hc" y="t"/>
                  </a:cxn>
                  <a:cxn ang="3">
                    <a:pos x="il" y="it"/>
                  </a:cxn>
                  <a:cxn ang="cd2">
                    <a:pos x="l" y="vc"/>
                  </a:cxn>
                  <a:cxn ang="cd4">
                    <a:pos x="il" y="ib"/>
                  </a:cxn>
                  <a:cxn ang="cd4">
                    <a:pos x="hc" y="b"/>
                  </a:cxn>
                  <a:cxn ang="cd4">
                    <a:pos x="ir" y="ib"/>
                  </a:cxn>
                  <a:cxn ang="0">
                    <a:pos x="r" y="vc"/>
                  </a:cxn>
                  <a:cxn ang="3">
                    <a:pos x="ir" y="it"/>
                  </a:cxn>
                </a:cxnLst>
                <a:rect l="l" t="t" r="r" b="b"/>
                <a:pathLst>
                  <a:path w="1175" h="1162">
                    <a:moveTo>
                      <a:pt x="0" y="0"/>
                    </a:moveTo>
                    <a:lnTo>
                      <a:pt x="1175" y="0"/>
                    </a:lnTo>
                    <a:lnTo>
                      <a:pt x="1175" y="26"/>
                    </a:lnTo>
                    <a:cubicBezTo>
                      <a:pt x="1195" y="664"/>
                      <a:pt x="611" y="1178"/>
                      <a:pt x="39" y="1162"/>
                    </a:cubicBezTo>
                    <a:lnTo>
                      <a:pt x="9" y="1162"/>
                    </a:lnTo>
                    <a:lnTo>
                      <a:pt x="0" y="11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l"/>
                <a:r>
                  <a:rPr lang="en-US" altLang="zh-CN" sz="2800" dirty="0">
                    <a:solidFill>
                      <a:srgbClr val="0C37DA"/>
                    </a:solidFill>
                    <a:cs typeface="+mn-ea"/>
                    <a:sym typeface="+mn-lt"/>
                  </a:rPr>
                  <a:t>04</a:t>
                </a:r>
              </a:p>
            </p:txBody>
          </p:sp>
        </p:grpSp>
        <p:sp>
          <p:nvSpPr>
            <p:cNvPr id="37" name="文本框 36"/>
            <p:cNvSpPr txBox="1"/>
            <p:nvPr/>
          </p:nvSpPr>
          <p:spPr>
            <a:xfrm>
              <a:off x="9251315" y="3983355"/>
              <a:ext cx="2187575" cy="54559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cs typeface="+mn-ea"/>
                  <a:sym typeface="+mn-lt"/>
                </a:rPr>
                <a:t>项目总结</a:t>
              </a: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9268315" y="4591143"/>
              <a:ext cx="2227575" cy="31587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Project summary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3" grpId="0" bldLvl="0" animBg="1"/>
      <p:bldP spid="22" grpId="0" bldLvl="0" animBg="1"/>
      <p:bldP spid="25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1"/>
          <p:cNvPicPr>
            <a:picLocks noChangeAspect="1"/>
          </p:cNvPicPr>
          <p:nvPr/>
        </p:nvPicPr>
        <p:blipFill>
          <a:blip r:embed="rId3">
            <a:lum bright="-12000" contrast="12000"/>
          </a:blip>
          <a:stretch>
            <a:fillRect/>
          </a:stretch>
        </p:blipFill>
        <p:spPr>
          <a:xfrm>
            <a:off x="5972175" y="0"/>
            <a:ext cx="6226175" cy="6858000"/>
          </a:xfrm>
          <a:prstGeom prst="rect">
            <a:avLst/>
          </a:prstGeom>
        </p:spPr>
      </p:pic>
      <p:pic>
        <p:nvPicPr>
          <p:cNvPr id="20" name="图片 19" descr="2"/>
          <p:cNvPicPr>
            <a:picLocks noChangeAspect="1"/>
          </p:cNvPicPr>
          <p:nvPr/>
        </p:nvPicPr>
        <p:blipFill>
          <a:blip r:embed="rId4">
            <a:lum bright="-12000" contrast="12000"/>
          </a:blip>
          <a:stretch>
            <a:fillRect/>
          </a:stretch>
        </p:blipFill>
        <p:spPr>
          <a:xfrm>
            <a:off x="0" y="0"/>
            <a:ext cx="3528695" cy="6858000"/>
          </a:xfrm>
          <a:prstGeom prst="rect">
            <a:avLst/>
          </a:prstGeom>
        </p:spPr>
      </p:pic>
      <p:sp>
        <p:nvSpPr>
          <p:cNvPr id="21" name="任意多边形 20"/>
          <p:cNvSpPr/>
          <p:nvPr/>
        </p:nvSpPr>
        <p:spPr>
          <a:xfrm>
            <a:off x="531495" y="5288280"/>
            <a:ext cx="2997200" cy="156972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2879" h="1575">
                <a:moveTo>
                  <a:pt x="0" y="1454"/>
                </a:moveTo>
                <a:cubicBezTo>
                  <a:pt x="-25" y="638"/>
                  <a:pt x="715" y="-20"/>
                  <a:pt x="1439" y="0"/>
                </a:cubicBezTo>
                <a:cubicBezTo>
                  <a:pt x="2247" y="-25"/>
                  <a:pt x="2898" y="722"/>
                  <a:pt x="2878" y="1454"/>
                </a:cubicBezTo>
                <a:lnTo>
                  <a:pt x="2878" y="1492"/>
                </a:lnTo>
                <a:lnTo>
                  <a:pt x="2876" y="1530"/>
                </a:lnTo>
                <a:lnTo>
                  <a:pt x="2874" y="1568"/>
                </a:lnTo>
                <a:lnTo>
                  <a:pt x="2873" y="1574"/>
                </a:lnTo>
                <a:lnTo>
                  <a:pt x="5" y="1574"/>
                </a:lnTo>
                <a:lnTo>
                  <a:pt x="4" y="1568"/>
                </a:lnTo>
                <a:lnTo>
                  <a:pt x="2" y="1530"/>
                </a:lnTo>
                <a:lnTo>
                  <a:pt x="0" y="1492"/>
                </a:lnTo>
                <a:lnTo>
                  <a:pt x="0" y="1454"/>
                </a:lnTo>
                <a:close/>
              </a:path>
            </a:pathLst>
          </a:custGeom>
          <a:gradFill>
            <a:gsLst>
              <a:gs pos="23000">
                <a:srgbClr val="4191F2">
                  <a:alpha val="63000"/>
                </a:srgbClr>
              </a:gs>
              <a:gs pos="94000">
                <a:srgbClr val="46D7B6">
                  <a:alpha val="17000"/>
                </a:srgbClr>
              </a:gs>
            </a:gsLst>
            <a:lin ang="16200000" scaled="0"/>
          </a:gradFill>
          <a:ln>
            <a:noFill/>
          </a:ln>
          <a:effectLst>
            <a:outerShdw blurRad="482600" sx="102000" sy="102000" algn="ctr" rotWithShape="0">
              <a:srgbClr val="002060">
                <a:alpha val="5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8" name="图片 17" descr="33"/>
          <p:cNvPicPr>
            <a:picLocks noChangeAspect="1"/>
          </p:cNvPicPr>
          <p:nvPr/>
        </p:nvPicPr>
        <p:blipFill>
          <a:blip r:embed="rId5">
            <a:lum bright="-6000"/>
          </a:blip>
          <a:srcRect r="6460" b="1949"/>
          <a:stretch>
            <a:fillRect/>
          </a:stretch>
        </p:blipFill>
        <p:spPr>
          <a:xfrm flipH="1">
            <a:off x="633730" y="209550"/>
            <a:ext cx="10924540" cy="6648450"/>
          </a:xfrm>
          <a:prstGeom prst="rect">
            <a:avLst/>
          </a:prstGeom>
        </p:spPr>
      </p:pic>
      <p:sp>
        <p:nvSpPr>
          <p:cNvPr id="23" name="椭圆 22"/>
          <p:cNvSpPr/>
          <p:nvPr/>
        </p:nvSpPr>
        <p:spPr>
          <a:xfrm>
            <a:off x="10745470" y="1618615"/>
            <a:ext cx="693420" cy="700405"/>
          </a:xfrm>
          <a:prstGeom prst="ellipse">
            <a:avLst/>
          </a:prstGeom>
          <a:gradFill>
            <a:gsLst>
              <a:gs pos="19000">
                <a:srgbClr val="46D7B6">
                  <a:alpha val="40000"/>
                </a:srgbClr>
              </a:gs>
              <a:gs pos="94000">
                <a:srgbClr val="0C37DA">
                  <a:alpha val="55000"/>
                </a:srgbClr>
              </a:gs>
            </a:gsLst>
            <a:lin ang="8100000" scaled="0"/>
          </a:gradFill>
          <a:ln>
            <a:noFill/>
          </a:ln>
          <a:effectLst>
            <a:outerShdw blurRad="482600" sx="102000" sy="102000" algn="ctr" rotWithShape="0">
              <a:srgbClr val="002060">
                <a:alpha val="5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1215390" y="175895"/>
            <a:ext cx="1277620" cy="1290320"/>
          </a:xfrm>
          <a:prstGeom prst="ellipse">
            <a:avLst/>
          </a:prstGeom>
          <a:gradFill>
            <a:gsLst>
              <a:gs pos="19000">
                <a:srgbClr val="46D7B6">
                  <a:alpha val="42000"/>
                </a:srgbClr>
              </a:gs>
              <a:gs pos="89000">
                <a:srgbClr val="0C37DA">
                  <a:alpha val="37000"/>
                </a:srgbClr>
              </a:gs>
            </a:gsLst>
            <a:lin ang="8100000" scaled="0"/>
          </a:gradFill>
          <a:ln>
            <a:noFill/>
          </a:ln>
          <a:effectLst>
            <a:outerShdw blurRad="482600" sx="102000" sy="102000" algn="ctr" rotWithShape="0">
              <a:srgbClr val="002060">
                <a:alpha val="5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2641600" y="3545205"/>
            <a:ext cx="6909435" cy="335915"/>
          </a:xfrm>
          <a:prstGeom prst="roundRect">
            <a:avLst/>
          </a:prstGeom>
          <a:solidFill>
            <a:srgbClr val="0C37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7200" dirty="0">
                <a:solidFill>
                  <a:schemeClr val="bg1"/>
                </a:solidFill>
                <a:cs typeface="+mn-ea"/>
                <a:sym typeface="+mn-lt"/>
              </a:rPr>
              <a:t>项目概述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4938395" y="1798955"/>
            <a:ext cx="2314575" cy="520065"/>
          </a:xfrm>
          <a:prstGeom prst="roundRect">
            <a:avLst>
              <a:gd name="adj" fmla="val 1672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PART 01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183765" y="4417060"/>
            <a:ext cx="7825740" cy="8259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The template is well-designed, all materials of the template can be freely edited, replaced and moved.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3" grpId="0" bldLvl="0" animBg="1"/>
      <p:bldP spid="22" grpId="0" bldLvl="0" animBg="1"/>
      <p:bldP spid="2" grpId="0" bldLvl="0" animBg="1"/>
      <p:bldP spid="3" grpId="0" bldLvl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任意多边形 32"/>
          <p:cNvSpPr/>
          <p:nvPr/>
        </p:nvSpPr>
        <p:spPr>
          <a:xfrm>
            <a:off x="868045" y="2273935"/>
            <a:ext cx="10669270" cy="3945890"/>
          </a:xfrm>
          <a:custGeom>
            <a:avLst/>
            <a:gdLst>
              <a:gd name="connsiteX0" fmla="*/ 0 w 9020175"/>
              <a:gd name="connsiteY0" fmla="*/ 3895725 h 3895725"/>
              <a:gd name="connsiteX1" fmla="*/ 4581525 w 9020175"/>
              <a:gd name="connsiteY1" fmla="*/ 942975 h 3895725"/>
              <a:gd name="connsiteX2" fmla="*/ 9020175 w 9020175"/>
              <a:gd name="connsiteY2" fmla="*/ 0 h 3895725"/>
              <a:gd name="connsiteX0-1" fmla="*/ 0 w 9020175"/>
              <a:gd name="connsiteY0-2" fmla="*/ 3895725 h 3895725"/>
              <a:gd name="connsiteX1-3" fmla="*/ 4581525 w 9020175"/>
              <a:gd name="connsiteY1-4" fmla="*/ 942975 h 3895725"/>
              <a:gd name="connsiteX2-5" fmla="*/ 9020175 w 9020175"/>
              <a:gd name="connsiteY2-6" fmla="*/ 0 h 3895725"/>
              <a:gd name="connsiteX0-7" fmla="*/ 0 w 9020175"/>
              <a:gd name="connsiteY0-8" fmla="*/ 3895725 h 3895725"/>
              <a:gd name="connsiteX1-9" fmla="*/ 4533900 w 9020175"/>
              <a:gd name="connsiteY1-10" fmla="*/ 771525 h 3895725"/>
              <a:gd name="connsiteX2-11" fmla="*/ 9020175 w 9020175"/>
              <a:gd name="connsiteY2-12" fmla="*/ 0 h 3895725"/>
              <a:gd name="connsiteX0-13" fmla="*/ 0 w 9020175"/>
              <a:gd name="connsiteY0-14" fmla="*/ 3896127 h 3896127"/>
              <a:gd name="connsiteX1-15" fmla="*/ 4533900 w 9020175"/>
              <a:gd name="connsiteY1-16" fmla="*/ 771927 h 3896127"/>
              <a:gd name="connsiteX2-17" fmla="*/ 9020175 w 9020175"/>
              <a:gd name="connsiteY2-18" fmla="*/ 402 h 3896127"/>
              <a:gd name="connsiteX0-19" fmla="*/ 0 w 9020175"/>
              <a:gd name="connsiteY0-20" fmla="*/ 3896127 h 3896127"/>
              <a:gd name="connsiteX1-21" fmla="*/ 4533900 w 9020175"/>
              <a:gd name="connsiteY1-22" fmla="*/ 771927 h 3896127"/>
              <a:gd name="connsiteX2-23" fmla="*/ 9020175 w 9020175"/>
              <a:gd name="connsiteY2-24" fmla="*/ 402 h 3896127"/>
              <a:gd name="connsiteX0-25" fmla="*/ 0 w 9163050"/>
              <a:gd name="connsiteY0-26" fmla="*/ 4067388 h 4067388"/>
              <a:gd name="connsiteX1-27" fmla="*/ 4676775 w 9163050"/>
              <a:gd name="connsiteY1-28" fmla="*/ 771738 h 4067388"/>
              <a:gd name="connsiteX2-29" fmla="*/ 9163050 w 9163050"/>
              <a:gd name="connsiteY2-30" fmla="*/ 213 h 4067388"/>
              <a:gd name="connsiteX0-31" fmla="*/ 0 w 9210675"/>
              <a:gd name="connsiteY0-32" fmla="*/ 4124556 h 4124556"/>
              <a:gd name="connsiteX1-33" fmla="*/ 4724400 w 9210675"/>
              <a:gd name="connsiteY1-34" fmla="*/ 771756 h 4124556"/>
              <a:gd name="connsiteX2-35" fmla="*/ 9210675 w 9210675"/>
              <a:gd name="connsiteY2-36" fmla="*/ 231 h 4124556"/>
              <a:gd name="connsiteX0-37" fmla="*/ 0 w 9182100"/>
              <a:gd name="connsiteY0-38" fmla="*/ 3921278 h 3921278"/>
              <a:gd name="connsiteX1-39" fmla="*/ 4724400 w 9182100"/>
              <a:gd name="connsiteY1-40" fmla="*/ 568478 h 3921278"/>
              <a:gd name="connsiteX2-41" fmla="*/ 9182100 w 9182100"/>
              <a:gd name="connsiteY2-42" fmla="*/ 6503 h 3921278"/>
              <a:gd name="connsiteX0-43" fmla="*/ 0 w 9182100"/>
              <a:gd name="connsiteY0-44" fmla="*/ 3969956 h 3969956"/>
              <a:gd name="connsiteX1-45" fmla="*/ 4724400 w 9182100"/>
              <a:gd name="connsiteY1-46" fmla="*/ 617156 h 3969956"/>
              <a:gd name="connsiteX2-47" fmla="*/ 9182100 w 9182100"/>
              <a:gd name="connsiteY2-48" fmla="*/ 55181 h 3969956"/>
              <a:gd name="connsiteX0-49" fmla="*/ 0 w 9182100"/>
              <a:gd name="connsiteY0-50" fmla="*/ 3978254 h 3978254"/>
              <a:gd name="connsiteX1-51" fmla="*/ 4724400 w 9182100"/>
              <a:gd name="connsiteY1-52" fmla="*/ 625454 h 3978254"/>
              <a:gd name="connsiteX2-53" fmla="*/ 9182100 w 9182100"/>
              <a:gd name="connsiteY2-54" fmla="*/ 63479 h 3978254"/>
              <a:gd name="connsiteX0-55" fmla="*/ 0 w 9182100"/>
              <a:gd name="connsiteY0-56" fmla="*/ 3994887 h 3994887"/>
              <a:gd name="connsiteX1-57" fmla="*/ 4724400 w 9182100"/>
              <a:gd name="connsiteY1-58" fmla="*/ 642087 h 3994887"/>
              <a:gd name="connsiteX2-59" fmla="*/ 9182100 w 9182100"/>
              <a:gd name="connsiteY2-60" fmla="*/ 80112 h 39948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9182100" h="3994887">
                <a:moveTo>
                  <a:pt x="0" y="3994887"/>
                </a:moveTo>
                <a:cubicBezTo>
                  <a:pt x="1215231" y="2805055"/>
                  <a:pt x="2908300" y="1380274"/>
                  <a:pt x="4724400" y="642087"/>
                </a:cubicBezTo>
                <a:cubicBezTo>
                  <a:pt x="6540500" y="-96100"/>
                  <a:pt x="8324056" y="-58795"/>
                  <a:pt x="9182100" y="80112"/>
                </a:cubicBezTo>
              </a:path>
            </a:pathLst>
          </a:custGeom>
          <a:ln w="19050">
            <a:gradFill>
              <a:gsLst>
                <a:gs pos="0">
                  <a:srgbClr val="4191F2"/>
                </a:gs>
                <a:gs pos="100000">
                  <a:srgbClr val="0C37DA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7715340" y="2365828"/>
            <a:ext cx="288000" cy="288000"/>
          </a:xfrm>
          <a:prstGeom prst="ellipse">
            <a:avLst/>
          </a:prstGeom>
          <a:gradFill>
            <a:gsLst>
              <a:gs pos="64000">
                <a:srgbClr val="0C37DA"/>
              </a:gs>
              <a:gs pos="7000">
                <a:srgbClr val="4191F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5337496" y="3190498"/>
            <a:ext cx="264051" cy="264051"/>
          </a:xfrm>
          <a:prstGeom prst="ellipse">
            <a:avLst/>
          </a:prstGeom>
          <a:gradFill>
            <a:gsLst>
              <a:gs pos="64000">
                <a:srgbClr val="0C37DA"/>
              </a:gs>
              <a:gs pos="7000">
                <a:srgbClr val="4191F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5499953" y="3178245"/>
            <a:ext cx="1405454" cy="1373981"/>
            <a:chOff x="3694928" y="2635572"/>
            <a:chExt cx="1149695" cy="1123950"/>
          </a:xfrm>
          <a:gradFill>
            <a:gsLst>
              <a:gs pos="64000">
                <a:srgbClr val="0C37DA"/>
              </a:gs>
              <a:gs pos="7000">
                <a:srgbClr val="4191F2"/>
              </a:gs>
            </a:gsLst>
            <a:lin ang="2700000" scaled="0"/>
          </a:gradFill>
        </p:grpSpPr>
        <p:sp>
          <p:nvSpPr>
            <p:cNvPr id="43" name="椭圆形标注 42"/>
            <p:cNvSpPr/>
            <p:nvPr/>
          </p:nvSpPr>
          <p:spPr>
            <a:xfrm>
              <a:off x="3694928" y="2635572"/>
              <a:ext cx="1149695" cy="1123950"/>
            </a:xfrm>
            <a:prstGeom prst="wedgeEllipseCallout">
              <a:avLst>
                <a:gd name="adj1" fmla="val -50658"/>
                <a:gd name="adj2" fmla="val -4018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783960" y="3062447"/>
              <a:ext cx="985045" cy="3021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5.13-5.21</a:t>
              </a:r>
              <a:endParaRPr lang="zh-CN" altLang="en-US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3714177" y="1879992"/>
            <a:ext cx="2890409" cy="1282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首页设计以及定稿，并进行首页代码的确定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2588235" y="2734293"/>
            <a:ext cx="2787915" cy="2729464"/>
            <a:chOff x="1244427" y="3496969"/>
            <a:chExt cx="3125457" cy="3059928"/>
          </a:xfrm>
        </p:grpSpPr>
        <p:sp>
          <p:nvSpPr>
            <p:cNvPr id="34" name="椭圆 33"/>
            <p:cNvSpPr/>
            <p:nvPr/>
          </p:nvSpPr>
          <p:spPr>
            <a:xfrm>
              <a:off x="2421322" y="4871729"/>
              <a:ext cx="288000" cy="288000"/>
            </a:xfrm>
            <a:prstGeom prst="ellipse">
              <a:avLst/>
            </a:prstGeom>
            <a:gradFill>
              <a:gsLst>
                <a:gs pos="64000">
                  <a:srgbClr val="0C37DA"/>
                </a:gs>
                <a:gs pos="7000">
                  <a:srgbClr val="4191F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1244427" y="3496969"/>
              <a:ext cx="1532928" cy="1498600"/>
              <a:chOff x="1614045" y="2097203"/>
              <a:chExt cx="1149695" cy="1123950"/>
            </a:xfrm>
            <a:gradFill>
              <a:gsLst>
                <a:gs pos="64000">
                  <a:srgbClr val="0C37DA"/>
                </a:gs>
                <a:gs pos="7000">
                  <a:srgbClr val="4191F2"/>
                </a:gs>
              </a:gsLst>
              <a:lin ang="2700000" scaled="0"/>
            </a:gradFill>
          </p:grpSpPr>
          <p:sp>
            <p:nvSpPr>
              <p:cNvPr id="40" name="椭圆形标注 39"/>
              <p:cNvSpPr/>
              <p:nvPr/>
            </p:nvSpPr>
            <p:spPr>
              <a:xfrm rot="20753919">
                <a:off x="1614045" y="2097203"/>
                <a:ext cx="1149695" cy="1123950"/>
              </a:xfrm>
              <a:prstGeom prst="wedgeEllipseCallout">
                <a:avLst>
                  <a:gd name="adj1" fmla="val 23905"/>
                  <a:gd name="adj2" fmla="val 5896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1697947" y="2431941"/>
                <a:ext cx="155323" cy="4224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zh-CN" altLang="en-US" sz="2665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2448012" y="5211240"/>
              <a:ext cx="1921872" cy="1345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需求文档的撰写以及确定</a:t>
              </a:r>
            </a:p>
          </p:txBody>
        </p:sp>
      </p:grpSp>
      <p:sp>
        <p:nvSpPr>
          <p:cNvPr id="2" name="圆角矩形 1"/>
          <p:cNvSpPr/>
          <p:nvPr/>
        </p:nvSpPr>
        <p:spPr>
          <a:xfrm>
            <a:off x="544830" y="943610"/>
            <a:ext cx="3642360" cy="762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>
              <a:lnSpc>
                <a:spcPct val="60000"/>
              </a:lnSpc>
            </a:pPr>
            <a:r>
              <a:rPr lang="en-US" sz="3200" dirty="0">
                <a:solidFill>
                  <a:srgbClr val="124FF0"/>
                </a:solidFill>
                <a:effectLst/>
                <a:cs typeface="+mn-ea"/>
                <a:sym typeface="+mn-lt"/>
              </a:rPr>
              <a:t>02</a:t>
            </a:r>
            <a:r>
              <a:rPr lang="en-US" sz="3200" dirty="0">
                <a:solidFill>
                  <a:srgbClr val="124FF0"/>
                </a:solidFill>
                <a:cs typeface="+mn-ea"/>
                <a:sym typeface="+mn-lt"/>
              </a:rPr>
              <a:t>.</a:t>
            </a:r>
            <a:r>
              <a:rPr lang="zh-CN" altLang="en-US" sz="3200" dirty="0">
                <a:solidFill>
                  <a:srgbClr val="124FF0"/>
                </a:solidFill>
                <a:cs typeface="+mn-ea"/>
                <a:sym typeface="+mn-lt"/>
              </a:rPr>
              <a:t>项目发展进程</a:t>
            </a:r>
            <a:endParaRPr sz="3200" dirty="0">
              <a:solidFill>
                <a:srgbClr val="124FF0"/>
              </a:solidFill>
              <a:effectLst/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475173" y="1266960"/>
            <a:ext cx="2960618" cy="2436566"/>
            <a:chOff x="5324304" y="1523887"/>
            <a:chExt cx="2960618" cy="2436566"/>
          </a:xfrm>
        </p:grpSpPr>
        <p:grpSp>
          <p:nvGrpSpPr>
            <p:cNvPr id="45" name="组合 44"/>
            <p:cNvGrpSpPr/>
            <p:nvPr/>
          </p:nvGrpSpPr>
          <p:grpSpPr>
            <a:xfrm>
              <a:off x="5324304" y="1523887"/>
              <a:ext cx="1405454" cy="1373982"/>
              <a:chOff x="4166431" y="757076"/>
              <a:chExt cx="1149695" cy="1123950"/>
            </a:xfrm>
            <a:gradFill>
              <a:gsLst>
                <a:gs pos="64000">
                  <a:srgbClr val="0C37DA"/>
                </a:gs>
                <a:gs pos="7000">
                  <a:srgbClr val="4191F2"/>
                </a:gs>
              </a:gsLst>
              <a:lin ang="2700000" scaled="0"/>
            </a:gradFill>
          </p:grpSpPr>
          <p:sp>
            <p:nvSpPr>
              <p:cNvPr id="46" name="椭圆形标注 45"/>
              <p:cNvSpPr/>
              <p:nvPr/>
            </p:nvSpPr>
            <p:spPr>
              <a:xfrm>
                <a:off x="4166431" y="757076"/>
                <a:ext cx="1149695" cy="1123950"/>
              </a:xfrm>
              <a:prstGeom prst="wedgeEllipseCallout">
                <a:avLst>
                  <a:gd name="adj1" fmla="val 47102"/>
                  <a:gd name="adj2" fmla="val 4032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4248756" y="1184912"/>
                <a:ext cx="985045" cy="3021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altLang="zh-CN" dirty="0">
                    <a:solidFill>
                      <a:schemeClr val="bg1">
                        <a:lumMod val="95000"/>
                      </a:schemeClr>
                    </a:solidFill>
                    <a:cs typeface="+mn-ea"/>
                    <a:sym typeface="+mn-lt"/>
                  </a:rPr>
                  <a:t>5.22-5.28</a:t>
                </a:r>
                <a:endParaRPr lang="zh-CN" altLang="en-US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" name="文本框 2"/>
            <p:cNvSpPr txBox="1"/>
            <p:nvPr/>
          </p:nvSpPr>
          <p:spPr>
            <a:xfrm>
              <a:off x="5845669" y="3129456"/>
              <a:ext cx="243925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/>
                <a:t>团队成员进行分页设计以及修改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424716" y="981710"/>
            <a:ext cx="3075725" cy="2739300"/>
            <a:chOff x="7281214" y="945231"/>
            <a:chExt cx="3075725" cy="2739300"/>
          </a:xfrm>
        </p:grpSpPr>
        <p:sp>
          <p:nvSpPr>
            <p:cNvPr id="37" name="椭圆 36"/>
            <p:cNvSpPr/>
            <p:nvPr/>
          </p:nvSpPr>
          <p:spPr>
            <a:xfrm>
              <a:off x="8671176" y="2182018"/>
              <a:ext cx="288000" cy="288000"/>
            </a:xfrm>
            <a:prstGeom prst="ellipse">
              <a:avLst/>
            </a:prstGeom>
            <a:gradFill>
              <a:gsLst>
                <a:gs pos="64000">
                  <a:srgbClr val="0C37DA"/>
                </a:gs>
                <a:gs pos="7000">
                  <a:srgbClr val="4191F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grpSp>
          <p:nvGrpSpPr>
            <p:cNvPr id="48" name="组合 47"/>
            <p:cNvGrpSpPr/>
            <p:nvPr/>
          </p:nvGrpSpPr>
          <p:grpSpPr>
            <a:xfrm rot="167719">
              <a:off x="8749230" y="2347776"/>
              <a:ext cx="1367375" cy="1336755"/>
              <a:chOff x="7164288" y="1682700"/>
              <a:chExt cx="1149695" cy="1123950"/>
            </a:xfrm>
            <a:gradFill>
              <a:gsLst>
                <a:gs pos="64000">
                  <a:srgbClr val="0C37DA"/>
                </a:gs>
                <a:gs pos="7000">
                  <a:srgbClr val="4191F2"/>
                </a:gs>
              </a:gsLst>
              <a:lin ang="2700000" scaled="0"/>
            </a:gradFill>
          </p:grpSpPr>
          <p:sp>
            <p:nvSpPr>
              <p:cNvPr id="49" name="椭圆形标注 48"/>
              <p:cNvSpPr/>
              <p:nvPr/>
            </p:nvSpPr>
            <p:spPr>
              <a:xfrm>
                <a:off x="7164288" y="1682700"/>
                <a:ext cx="1149695" cy="1123950"/>
              </a:xfrm>
              <a:prstGeom prst="wedgeEllipseCallout">
                <a:avLst>
                  <a:gd name="adj1" fmla="val -45687"/>
                  <a:gd name="adj2" fmla="val -4357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 rot="21432281">
                <a:off x="7240981" y="2077471"/>
                <a:ext cx="996303" cy="3105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altLang="zh-CN" dirty="0">
                    <a:solidFill>
                      <a:schemeClr val="bg1">
                        <a:lumMod val="95000"/>
                      </a:schemeClr>
                    </a:solidFill>
                    <a:cs typeface="+mn-ea"/>
                    <a:sym typeface="+mn-lt"/>
                  </a:rPr>
                  <a:t>5.29-6+5</a:t>
                </a:r>
                <a:endParaRPr lang="zh-CN" altLang="en-US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7281214" y="945231"/>
              <a:ext cx="30757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/>
                <a:t>实现分页效果并进行整合，同时完成项目汇报</a:t>
              </a:r>
              <a:r>
                <a:rPr lang="en-US" altLang="zh-CN" sz="2400" dirty="0"/>
                <a:t>ppt</a:t>
              </a:r>
              <a:endParaRPr lang="zh-CN" altLang="en-US" sz="2400" dirty="0"/>
            </a:p>
          </p:txBody>
        </p:sp>
      </p:grpSp>
      <p:grpSp>
        <p:nvGrpSpPr>
          <p:cNvPr id="30" name="组合 29"/>
          <p:cNvGrpSpPr/>
          <p:nvPr/>
        </p:nvGrpSpPr>
        <p:grpSpPr>
          <a:xfrm rot="10800000">
            <a:off x="2185496" y="5044710"/>
            <a:ext cx="1294124" cy="1403731"/>
            <a:chOff x="1244427" y="3496969"/>
            <a:chExt cx="1532928" cy="1662760"/>
          </a:xfrm>
        </p:grpSpPr>
        <p:sp>
          <p:nvSpPr>
            <p:cNvPr id="31" name="椭圆 30"/>
            <p:cNvSpPr/>
            <p:nvPr/>
          </p:nvSpPr>
          <p:spPr>
            <a:xfrm>
              <a:off x="2421322" y="4871729"/>
              <a:ext cx="288000" cy="288000"/>
            </a:xfrm>
            <a:prstGeom prst="ellipse">
              <a:avLst/>
            </a:prstGeom>
            <a:gradFill>
              <a:gsLst>
                <a:gs pos="64000">
                  <a:srgbClr val="0C37DA"/>
                </a:gs>
                <a:gs pos="7000">
                  <a:srgbClr val="4191F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1244427" y="3496969"/>
              <a:ext cx="1532928" cy="1498600"/>
              <a:chOff x="1614045" y="2097203"/>
              <a:chExt cx="1149695" cy="1123950"/>
            </a:xfrm>
            <a:gradFill>
              <a:gsLst>
                <a:gs pos="64000">
                  <a:srgbClr val="0C37DA"/>
                </a:gs>
                <a:gs pos="7000">
                  <a:srgbClr val="4191F2"/>
                </a:gs>
              </a:gsLst>
              <a:lin ang="2700000" scaled="0"/>
            </a:gradFill>
          </p:grpSpPr>
          <p:sp>
            <p:nvSpPr>
              <p:cNvPr id="55" name="椭圆形标注 39"/>
              <p:cNvSpPr/>
              <p:nvPr/>
            </p:nvSpPr>
            <p:spPr>
              <a:xfrm rot="20753919">
                <a:off x="1614045" y="2097203"/>
                <a:ext cx="1149695" cy="1123950"/>
              </a:xfrm>
              <a:prstGeom prst="wedgeEllipseCallout">
                <a:avLst>
                  <a:gd name="adj1" fmla="val 23905"/>
                  <a:gd name="adj2" fmla="val 5896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56" name="TextBox 40"/>
              <p:cNvSpPr txBox="1"/>
              <p:nvPr/>
            </p:nvSpPr>
            <p:spPr>
              <a:xfrm rot="10800000">
                <a:off x="1803531" y="2433198"/>
                <a:ext cx="770724" cy="4463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665" dirty="0">
                    <a:solidFill>
                      <a:schemeClr val="bg1">
                        <a:lumMod val="95000"/>
                      </a:schemeClr>
                    </a:solidFill>
                    <a:cs typeface="+mn-ea"/>
                    <a:sym typeface="+mn-lt"/>
                  </a:rPr>
                  <a:t>4.26</a:t>
                </a:r>
                <a:endParaRPr lang="zh-CN" altLang="en-US" sz="2665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9" name="文本框 8"/>
          <p:cNvSpPr txBox="1"/>
          <p:nvPr/>
        </p:nvSpPr>
        <p:spPr>
          <a:xfrm>
            <a:off x="1092934" y="4538591"/>
            <a:ext cx="2130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团队成立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EF380AA-6033-D876-DF29-494D530CC449}"/>
              </a:ext>
            </a:extLst>
          </p:cNvPr>
          <p:cNvSpPr txBox="1"/>
          <p:nvPr/>
        </p:nvSpPr>
        <p:spPr>
          <a:xfrm>
            <a:off x="2676750" y="3203470"/>
            <a:ext cx="1713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4.27-5.12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ldLvl="0" animBg="1"/>
      <p:bldP spid="3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2780749" y="4128108"/>
            <a:ext cx="1556281" cy="1177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组员：王倩</a:t>
            </a:r>
            <a:endParaRPr lang="en-US" altLang="zh-CN" sz="2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algn="r"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联系我们以及业务范围分页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433773" y="1534973"/>
            <a:ext cx="1903257" cy="1177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组员：彭嘉慧</a:t>
            </a:r>
            <a:endParaRPr lang="en-US" altLang="zh-CN" sz="2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algn="r"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作品展示分页以及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制作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471390" y="4128108"/>
            <a:ext cx="2504441" cy="1177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组员：易孟琪</a:t>
            </a:r>
            <a:endParaRPr lang="en-US" altLang="zh-CN" sz="2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algn="l"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首页设计定稿以及学习生活栏目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105871" y="2831540"/>
            <a:ext cx="2433320" cy="1177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副组长：田福来</a:t>
            </a:r>
            <a:endParaRPr lang="en-US" altLang="zh-CN" sz="2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algn="l"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业务范围栏目以及网站建设分页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544830" y="894080"/>
            <a:ext cx="3642360" cy="762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>
              <a:lnSpc>
                <a:spcPct val="60000"/>
              </a:lnSpc>
            </a:pPr>
            <a:r>
              <a:rPr lang="en-US" sz="3200" dirty="0">
                <a:solidFill>
                  <a:srgbClr val="124FF0"/>
                </a:solidFill>
                <a:effectLst/>
                <a:cs typeface="+mn-ea"/>
                <a:sym typeface="+mn-lt"/>
              </a:rPr>
              <a:t>01.</a:t>
            </a:r>
            <a:r>
              <a:rPr lang="zh-CN" altLang="en-US" sz="3200" dirty="0">
                <a:solidFill>
                  <a:srgbClr val="124FF0"/>
                </a:solidFill>
                <a:effectLst/>
                <a:cs typeface="+mn-ea"/>
                <a:sym typeface="+mn-lt"/>
              </a:rPr>
              <a:t>成员主要贡献</a:t>
            </a:r>
            <a:endParaRPr sz="3200" dirty="0">
              <a:solidFill>
                <a:srgbClr val="124FF0"/>
              </a:solidFill>
              <a:effectLst/>
              <a:cs typeface="+mn-ea"/>
              <a:sym typeface="+mn-lt"/>
            </a:endParaRPr>
          </a:p>
        </p:txBody>
      </p:sp>
      <p:graphicFrame>
        <p:nvGraphicFramePr>
          <p:cNvPr id="11" name="图示 10"/>
          <p:cNvGraphicFramePr/>
          <p:nvPr/>
        </p:nvGraphicFramePr>
        <p:xfrm>
          <a:off x="3313772" y="1318033"/>
          <a:ext cx="5897594" cy="4221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文本框 11"/>
          <p:cNvSpPr txBox="1"/>
          <p:nvPr/>
        </p:nvSpPr>
        <p:spPr>
          <a:xfrm>
            <a:off x="7367215" y="1631910"/>
            <a:ext cx="27241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组员：邓芬</a:t>
            </a:r>
            <a:endParaRPr lang="en-US" altLang="zh-CN" sz="2000" b="1" dirty="0"/>
          </a:p>
          <a:p>
            <a:r>
              <a:rPr lang="zh-CN" altLang="en-US" dirty="0"/>
              <a:t>关于我们以及成员分页制作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2549307" y="2831540"/>
            <a:ext cx="2664762" cy="1177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组长：王拓</a:t>
            </a:r>
            <a:endParaRPr lang="en-US" altLang="zh-CN" sz="2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algn="l"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学习过程以及会议过程分页，网站总体整合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1"/>
          <p:cNvPicPr>
            <a:picLocks noChangeAspect="1"/>
          </p:cNvPicPr>
          <p:nvPr/>
        </p:nvPicPr>
        <p:blipFill>
          <a:blip r:embed="rId3">
            <a:lum bright="-12000" contrast="12000"/>
          </a:blip>
          <a:stretch>
            <a:fillRect/>
          </a:stretch>
        </p:blipFill>
        <p:spPr>
          <a:xfrm>
            <a:off x="5972175" y="0"/>
            <a:ext cx="6226175" cy="6858000"/>
          </a:xfrm>
          <a:prstGeom prst="rect">
            <a:avLst/>
          </a:prstGeom>
        </p:spPr>
      </p:pic>
      <p:pic>
        <p:nvPicPr>
          <p:cNvPr id="20" name="图片 19" descr="2"/>
          <p:cNvPicPr>
            <a:picLocks noChangeAspect="1"/>
          </p:cNvPicPr>
          <p:nvPr/>
        </p:nvPicPr>
        <p:blipFill>
          <a:blip r:embed="rId4">
            <a:lum bright="-12000" contrast="12000"/>
          </a:blip>
          <a:stretch>
            <a:fillRect/>
          </a:stretch>
        </p:blipFill>
        <p:spPr>
          <a:xfrm>
            <a:off x="0" y="0"/>
            <a:ext cx="3528695" cy="6858000"/>
          </a:xfrm>
          <a:prstGeom prst="rect">
            <a:avLst/>
          </a:prstGeom>
        </p:spPr>
      </p:pic>
      <p:sp>
        <p:nvSpPr>
          <p:cNvPr id="21" name="任意多边形 20"/>
          <p:cNvSpPr/>
          <p:nvPr/>
        </p:nvSpPr>
        <p:spPr>
          <a:xfrm>
            <a:off x="531495" y="5288280"/>
            <a:ext cx="2997200" cy="156972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2879" h="1575">
                <a:moveTo>
                  <a:pt x="0" y="1454"/>
                </a:moveTo>
                <a:cubicBezTo>
                  <a:pt x="-25" y="638"/>
                  <a:pt x="715" y="-20"/>
                  <a:pt x="1439" y="0"/>
                </a:cubicBezTo>
                <a:cubicBezTo>
                  <a:pt x="2247" y="-25"/>
                  <a:pt x="2898" y="722"/>
                  <a:pt x="2878" y="1454"/>
                </a:cubicBezTo>
                <a:lnTo>
                  <a:pt x="2878" y="1492"/>
                </a:lnTo>
                <a:lnTo>
                  <a:pt x="2876" y="1530"/>
                </a:lnTo>
                <a:lnTo>
                  <a:pt x="2874" y="1568"/>
                </a:lnTo>
                <a:lnTo>
                  <a:pt x="2873" y="1574"/>
                </a:lnTo>
                <a:lnTo>
                  <a:pt x="5" y="1574"/>
                </a:lnTo>
                <a:lnTo>
                  <a:pt x="4" y="1568"/>
                </a:lnTo>
                <a:lnTo>
                  <a:pt x="2" y="1530"/>
                </a:lnTo>
                <a:lnTo>
                  <a:pt x="0" y="1492"/>
                </a:lnTo>
                <a:lnTo>
                  <a:pt x="0" y="1454"/>
                </a:lnTo>
                <a:close/>
              </a:path>
            </a:pathLst>
          </a:custGeom>
          <a:gradFill>
            <a:gsLst>
              <a:gs pos="23000">
                <a:srgbClr val="4191F2">
                  <a:alpha val="63000"/>
                </a:srgbClr>
              </a:gs>
              <a:gs pos="94000">
                <a:srgbClr val="46D7B6">
                  <a:alpha val="17000"/>
                </a:srgbClr>
              </a:gs>
            </a:gsLst>
            <a:lin ang="16200000" scaled="0"/>
          </a:gradFill>
          <a:ln>
            <a:noFill/>
          </a:ln>
          <a:effectLst>
            <a:outerShdw blurRad="482600" sx="102000" sy="102000" algn="ctr" rotWithShape="0">
              <a:srgbClr val="002060">
                <a:alpha val="5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8" name="图片 17" descr="33"/>
          <p:cNvPicPr>
            <a:picLocks noChangeAspect="1"/>
          </p:cNvPicPr>
          <p:nvPr/>
        </p:nvPicPr>
        <p:blipFill>
          <a:blip r:embed="rId5">
            <a:lum bright="-6000"/>
          </a:blip>
          <a:srcRect r="6460" b="1949"/>
          <a:stretch>
            <a:fillRect/>
          </a:stretch>
        </p:blipFill>
        <p:spPr>
          <a:xfrm flipH="1">
            <a:off x="633730" y="209550"/>
            <a:ext cx="10924540" cy="6648450"/>
          </a:xfrm>
          <a:prstGeom prst="rect">
            <a:avLst/>
          </a:prstGeom>
        </p:spPr>
      </p:pic>
      <p:sp>
        <p:nvSpPr>
          <p:cNvPr id="23" name="椭圆 22"/>
          <p:cNvSpPr/>
          <p:nvPr/>
        </p:nvSpPr>
        <p:spPr>
          <a:xfrm>
            <a:off x="10745470" y="1618615"/>
            <a:ext cx="693420" cy="700405"/>
          </a:xfrm>
          <a:prstGeom prst="ellipse">
            <a:avLst/>
          </a:prstGeom>
          <a:gradFill>
            <a:gsLst>
              <a:gs pos="19000">
                <a:srgbClr val="46D7B6">
                  <a:alpha val="40000"/>
                </a:srgbClr>
              </a:gs>
              <a:gs pos="94000">
                <a:srgbClr val="0C37DA">
                  <a:alpha val="55000"/>
                </a:srgbClr>
              </a:gs>
            </a:gsLst>
            <a:lin ang="8100000" scaled="0"/>
          </a:gradFill>
          <a:ln>
            <a:noFill/>
          </a:ln>
          <a:effectLst>
            <a:outerShdw blurRad="482600" sx="102000" sy="102000" algn="ctr" rotWithShape="0">
              <a:srgbClr val="002060">
                <a:alpha val="5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1215390" y="175895"/>
            <a:ext cx="1277620" cy="1290320"/>
          </a:xfrm>
          <a:prstGeom prst="ellipse">
            <a:avLst/>
          </a:prstGeom>
          <a:gradFill>
            <a:gsLst>
              <a:gs pos="19000">
                <a:srgbClr val="46D7B6">
                  <a:alpha val="42000"/>
                </a:srgbClr>
              </a:gs>
              <a:gs pos="89000">
                <a:srgbClr val="0C37DA">
                  <a:alpha val="37000"/>
                </a:srgbClr>
              </a:gs>
            </a:gsLst>
            <a:lin ang="8100000" scaled="0"/>
          </a:gradFill>
          <a:ln>
            <a:noFill/>
          </a:ln>
          <a:effectLst>
            <a:outerShdw blurRad="482600" sx="102000" sy="102000" algn="ctr" rotWithShape="0">
              <a:srgbClr val="002060">
                <a:alpha val="5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2641600" y="3545205"/>
            <a:ext cx="6909435" cy="335915"/>
          </a:xfrm>
          <a:prstGeom prst="roundRect">
            <a:avLst/>
          </a:prstGeom>
          <a:solidFill>
            <a:srgbClr val="0C37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7200" dirty="0">
                <a:solidFill>
                  <a:schemeClr val="bg1"/>
                </a:solidFill>
                <a:cs typeface="+mn-ea"/>
                <a:sym typeface="+mn-lt"/>
              </a:rPr>
              <a:t>完成情况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4938395" y="1798955"/>
            <a:ext cx="2314575" cy="520065"/>
          </a:xfrm>
          <a:prstGeom prst="roundRect">
            <a:avLst>
              <a:gd name="adj" fmla="val 1672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PART 02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183765" y="4417060"/>
            <a:ext cx="7825740" cy="8259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The template is well-designed, all materials of the template can be freely edited, replaced and moved.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3" grpId="0" bldLvl="0" animBg="1"/>
      <p:bldP spid="22" grpId="0" bldLvl="0" animBg="1"/>
      <p:bldP spid="2" grpId="0" bldLvl="0" animBg="1"/>
      <p:bldP spid="3" grpId="0" bldLvl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544830" y="894080"/>
            <a:ext cx="3642360" cy="762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dist" defTabSz="914400" rtl="0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24FF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02.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24FF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项目成果展示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srgbClr val="124FF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382391" y="2924724"/>
            <a:ext cx="79366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/>
              <a:t>www.colapig.com</a:t>
            </a:r>
            <a:endParaRPr lang="zh-CN" altLang="en-US" sz="4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982980" y="1539240"/>
            <a:ext cx="2691130" cy="4132580"/>
            <a:chOff x="1538" y="2199"/>
            <a:chExt cx="3358" cy="3106"/>
          </a:xfrm>
        </p:grpSpPr>
        <p:sp>
          <p:nvSpPr>
            <p:cNvPr id="10" name="矩形 9"/>
            <p:cNvSpPr/>
            <p:nvPr/>
          </p:nvSpPr>
          <p:spPr>
            <a:xfrm>
              <a:off x="1538" y="2199"/>
              <a:ext cx="3176" cy="2956"/>
            </a:xfrm>
            <a:prstGeom prst="rect">
              <a:avLst/>
            </a:prstGeom>
            <a:gradFill>
              <a:gsLst>
                <a:gs pos="64000">
                  <a:srgbClr val="0C37DA"/>
                </a:gs>
                <a:gs pos="7000">
                  <a:srgbClr val="4191F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720" y="2349"/>
              <a:ext cx="3176" cy="2956"/>
            </a:xfrm>
            <a:prstGeom prst="rect">
              <a:avLst/>
            </a:prstGeom>
            <a:blipFill rotWithShape="1">
              <a:blip r:embed="rId2"/>
              <a:stretch>
                <a:fillRect/>
              </a:stretch>
            </a:blipFill>
            <a:ln w="31750" cmpd="dbl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" name="圆角矩形 1"/>
          <p:cNvSpPr/>
          <p:nvPr/>
        </p:nvSpPr>
        <p:spPr>
          <a:xfrm>
            <a:off x="544830" y="894080"/>
            <a:ext cx="3642360" cy="762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>
              <a:lnSpc>
                <a:spcPct val="60000"/>
              </a:lnSpc>
            </a:pPr>
            <a:r>
              <a:rPr lang="en-US" sz="3200" dirty="0">
                <a:solidFill>
                  <a:srgbClr val="124FF0"/>
                </a:solidFill>
                <a:effectLst/>
                <a:cs typeface="+mn-ea"/>
                <a:sym typeface="+mn-lt"/>
              </a:rPr>
              <a:t>02.</a:t>
            </a:r>
            <a:r>
              <a:rPr lang="zh-CN" altLang="en-US" sz="3200" dirty="0">
                <a:solidFill>
                  <a:srgbClr val="124FF0"/>
                </a:solidFill>
                <a:cs typeface="+mn-ea"/>
                <a:sym typeface="+mn-lt"/>
              </a:rPr>
              <a:t>项目成果展示</a:t>
            </a:r>
            <a:endParaRPr sz="3200" dirty="0">
              <a:solidFill>
                <a:srgbClr val="124FF0"/>
              </a:solidFill>
              <a:effectLst/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8273415" y="1539240"/>
            <a:ext cx="2691130" cy="4132580"/>
            <a:chOff x="1538" y="2199"/>
            <a:chExt cx="3358" cy="3106"/>
          </a:xfrm>
        </p:grpSpPr>
        <p:sp>
          <p:nvSpPr>
            <p:cNvPr id="11" name="矩形 10"/>
            <p:cNvSpPr/>
            <p:nvPr/>
          </p:nvSpPr>
          <p:spPr>
            <a:xfrm>
              <a:off x="1538" y="2199"/>
              <a:ext cx="3176" cy="2956"/>
            </a:xfrm>
            <a:prstGeom prst="rect">
              <a:avLst/>
            </a:prstGeom>
            <a:gradFill>
              <a:gsLst>
                <a:gs pos="64000">
                  <a:srgbClr val="0C37DA"/>
                </a:gs>
                <a:gs pos="7000">
                  <a:srgbClr val="4191F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720" y="2349"/>
              <a:ext cx="3176" cy="2956"/>
            </a:xfrm>
            <a:prstGeom prst="rect">
              <a:avLst/>
            </a:prstGeom>
            <a:blipFill rotWithShape="1">
              <a:blip r:embed="rId3"/>
              <a:stretch>
                <a:fillRect/>
              </a:stretch>
            </a:blipFill>
            <a:ln w="31750" cmpd="dbl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121150" y="2068830"/>
            <a:ext cx="3653155" cy="3007360"/>
            <a:chOff x="1447" y="2696"/>
            <a:chExt cx="3358" cy="1696"/>
          </a:xfrm>
        </p:grpSpPr>
        <p:sp>
          <p:nvSpPr>
            <p:cNvPr id="25" name="矩形 24"/>
            <p:cNvSpPr/>
            <p:nvPr/>
          </p:nvSpPr>
          <p:spPr>
            <a:xfrm>
              <a:off x="1447" y="2696"/>
              <a:ext cx="3176" cy="1546"/>
            </a:xfrm>
            <a:prstGeom prst="rect">
              <a:avLst/>
            </a:prstGeom>
            <a:gradFill>
              <a:gsLst>
                <a:gs pos="64000">
                  <a:srgbClr val="0C37DA"/>
                </a:gs>
                <a:gs pos="7000">
                  <a:srgbClr val="4191F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1629" y="2846"/>
              <a:ext cx="3176" cy="1546"/>
            </a:xfrm>
            <a:prstGeom prst="rect">
              <a:avLst/>
            </a:prstGeom>
            <a:blipFill rotWithShape="1">
              <a:blip r:embed="rId4"/>
              <a:stretch>
                <a:fillRect/>
              </a:stretch>
            </a:blipFill>
            <a:ln w="31750" cmpd="dbl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1417955" y="5842635"/>
            <a:ext cx="18967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/>
              <a:t>王拓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5222875" y="5852795"/>
            <a:ext cx="18154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/>
              <a:t>田福来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8924925" y="5812155"/>
            <a:ext cx="16637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/>
              <a:t>彭嘉慧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982980" y="1539240"/>
            <a:ext cx="2691130" cy="4132580"/>
            <a:chOff x="1538" y="2199"/>
            <a:chExt cx="3358" cy="3106"/>
          </a:xfrm>
        </p:grpSpPr>
        <p:sp>
          <p:nvSpPr>
            <p:cNvPr id="10" name="矩形 9"/>
            <p:cNvSpPr/>
            <p:nvPr/>
          </p:nvSpPr>
          <p:spPr>
            <a:xfrm>
              <a:off x="1538" y="2199"/>
              <a:ext cx="3176" cy="2956"/>
            </a:xfrm>
            <a:prstGeom prst="rect">
              <a:avLst/>
            </a:prstGeom>
            <a:gradFill>
              <a:gsLst>
                <a:gs pos="64000">
                  <a:srgbClr val="0C37DA"/>
                </a:gs>
                <a:gs pos="7000">
                  <a:srgbClr val="4191F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720" y="2349"/>
              <a:ext cx="3176" cy="2956"/>
            </a:xfrm>
            <a:prstGeom prst="rect">
              <a:avLst/>
            </a:prstGeom>
            <a:blipFill rotWithShape="1">
              <a:blip r:embed="rId2"/>
              <a:stretch>
                <a:fillRect/>
              </a:stretch>
            </a:blipFill>
            <a:ln w="31750" cmpd="dbl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" name="圆角矩形 1"/>
          <p:cNvSpPr/>
          <p:nvPr/>
        </p:nvSpPr>
        <p:spPr>
          <a:xfrm>
            <a:off x="544830" y="894080"/>
            <a:ext cx="3642360" cy="762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>
              <a:lnSpc>
                <a:spcPct val="60000"/>
              </a:lnSpc>
            </a:pPr>
            <a:r>
              <a:rPr lang="en-US" sz="3200" dirty="0">
                <a:solidFill>
                  <a:srgbClr val="124FF0"/>
                </a:solidFill>
                <a:effectLst/>
                <a:cs typeface="+mn-ea"/>
                <a:sym typeface="+mn-lt"/>
              </a:rPr>
              <a:t>02.</a:t>
            </a:r>
            <a:r>
              <a:rPr lang="zh-CN" altLang="en-US" sz="3200" dirty="0">
                <a:solidFill>
                  <a:srgbClr val="124FF0"/>
                </a:solidFill>
                <a:cs typeface="+mn-ea"/>
                <a:sym typeface="+mn-lt"/>
              </a:rPr>
              <a:t>项目成果展示</a:t>
            </a:r>
            <a:endParaRPr sz="3200" dirty="0">
              <a:solidFill>
                <a:srgbClr val="124FF0"/>
              </a:solidFill>
              <a:effectLst/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8273415" y="1539240"/>
            <a:ext cx="2691130" cy="4132580"/>
            <a:chOff x="1538" y="2199"/>
            <a:chExt cx="3358" cy="3106"/>
          </a:xfrm>
        </p:grpSpPr>
        <p:sp>
          <p:nvSpPr>
            <p:cNvPr id="11" name="矩形 10"/>
            <p:cNvSpPr/>
            <p:nvPr/>
          </p:nvSpPr>
          <p:spPr>
            <a:xfrm>
              <a:off x="1538" y="2199"/>
              <a:ext cx="3176" cy="2956"/>
            </a:xfrm>
            <a:prstGeom prst="rect">
              <a:avLst/>
            </a:prstGeom>
            <a:gradFill>
              <a:gsLst>
                <a:gs pos="64000">
                  <a:srgbClr val="0C37DA"/>
                </a:gs>
                <a:gs pos="7000">
                  <a:srgbClr val="4191F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720" y="2349"/>
              <a:ext cx="3176" cy="2956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 w="31750" cmpd="dbl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627880" y="1539240"/>
            <a:ext cx="2691130" cy="4132580"/>
            <a:chOff x="1538" y="2199"/>
            <a:chExt cx="3358" cy="3106"/>
          </a:xfrm>
        </p:grpSpPr>
        <p:sp>
          <p:nvSpPr>
            <p:cNvPr id="25" name="矩形 24"/>
            <p:cNvSpPr/>
            <p:nvPr/>
          </p:nvSpPr>
          <p:spPr>
            <a:xfrm>
              <a:off x="1538" y="2199"/>
              <a:ext cx="3176" cy="2956"/>
            </a:xfrm>
            <a:prstGeom prst="rect">
              <a:avLst/>
            </a:prstGeom>
            <a:gradFill>
              <a:gsLst>
                <a:gs pos="64000">
                  <a:srgbClr val="0C37DA"/>
                </a:gs>
                <a:gs pos="7000">
                  <a:srgbClr val="4191F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1720" y="2349"/>
              <a:ext cx="3176" cy="2956"/>
            </a:xfrm>
            <a:prstGeom prst="rect">
              <a:avLst/>
            </a:prstGeom>
            <a:blipFill rotWithShape="1">
              <a:blip r:embed="rId4"/>
              <a:stretch>
                <a:fillRect/>
              </a:stretch>
            </a:blipFill>
            <a:ln w="31750" cmpd="dbl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1417955" y="5842635"/>
            <a:ext cx="18967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/>
              <a:t>邓芬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5222875" y="5852795"/>
            <a:ext cx="18154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/>
              <a:t>王倩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8924925" y="5812155"/>
            <a:ext cx="16637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/>
              <a:t>易孟琪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WYzZWYxOWExZGFkMmE3ZWUwYTVkZjVhZGRlMGVlNmMifQ==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hkjw4ohl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1174</Words>
  <Application>Microsoft Office PowerPoint</Application>
  <PresentationFormat>宽屏</PresentationFormat>
  <Paragraphs>111</Paragraphs>
  <Slides>17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23" baseType="lpstr">
      <vt:lpstr>微软雅黑</vt:lpstr>
      <vt:lpstr>字魂105号-简雅黑</vt:lpstr>
      <vt:lpstr>Arial</vt:lpstr>
      <vt:lpstr>Calibri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蓝色动感</dc:title>
  <dc:creator>第一PPT</dc:creator>
  <cp:keywords>www.1ppt.com</cp:keywords>
  <dc:description>www.1ppt.com</dc:description>
  <cp:lastModifiedBy>王 拓</cp:lastModifiedBy>
  <cp:revision>77</cp:revision>
  <dcterms:created xsi:type="dcterms:W3CDTF">2022-03-05T12:48:00Z</dcterms:created>
  <dcterms:modified xsi:type="dcterms:W3CDTF">2022-06-05T15:39:33Z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2052-11.1.0.11691</vt:lpwstr>
  </property>
  <property fmtid="{D5CDD505-2E9C-101B-9397-08002B2CF9AE}" pid="3" name="ICV">
    <vt:lpwstr>732AF26BE2CE40C4A75A7AA8AC0D1585</vt:lpwstr>
  </property>
</Properties>
</file>