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6" r:id="rId3"/>
  </p:sldMasterIdLst>
  <p:notesMasterIdLst>
    <p:notesMasterId r:id="rId5"/>
  </p:notesMasterIdLst>
  <p:sldIdLst>
    <p:sldId id="260" r:id="rId4"/>
    <p:sldId id="263" r:id="rId6"/>
    <p:sldId id="283" r:id="rId7"/>
    <p:sldId id="307" r:id="rId8"/>
    <p:sldId id="308" r:id="rId9"/>
    <p:sldId id="309" r:id="rId10"/>
    <p:sldId id="310" r:id="rId11"/>
    <p:sldId id="282" r:id="rId12"/>
    <p:sldId id="341" r:id="rId13"/>
    <p:sldId id="344" r:id="rId14"/>
    <p:sldId id="342" r:id="rId15"/>
    <p:sldId id="281" r:id="rId16"/>
    <p:sldId id="311" r:id="rId17"/>
    <p:sldId id="313" r:id="rId18"/>
    <p:sldId id="314" r:id="rId19"/>
    <p:sldId id="315" r:id="rId20"/>
    <p:sldId id="316" r:id="rId21"/>
    <p:sldId id="361" r:id="rId22"/>
    <p:sldId id="334" r:id="rId23"/>
    <p:sldId id="338" r:id="rId24"/>
    <p:sldId id="339" r:id="rId25"/>
    <p:sldId id="340" r:id="rId26"/>
    <p:sldId id="329" r:id="rId27"/>
    <p:sldId id="330" r:id="rId28"/>
    <p:sldId id="331" r:id="rId29"/>
    <p:sldId id="332" r:id="rId30"/>
    <p:sldId id="284" r:id="rId31"/>
  </p:sldIdLst>
  <p:sldSz cx="12192000" cy="6858000"/>
  <p:notesSz cx="6858000" cy="9144000"/>
  <p:embeddedFontLst>
    <p:embeddedFont>
      <p:font typeface="微软雅黑" panose="020B0503020204020204" charset="-122"/>
      <p:regular r:id="rId35"/>
    </p:embeddedFont>
    <p:embeddedFont>
      <p:font typeface="等线" panose="02010600030101010101" charset="-122"/>
      <p:regular r:id="rId36"/>
    </p:embeddedFont>
    <p:embeddedFont>
      <p:font typeface="Calibri" panose="020F0502020204030204" charset="0"/>
      <p:regular r:id="rId37"/>
      <p:bold r:id="rId38"/>
      <p:italic r:id="rId39"/>
      <p:boldItalic r:id="rId40"/>
    </p:embeddedFont>
  </p:embeddedFontLst>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FF9409"/>
    <a:srgbClr val="FAF392"/>
    <a:srgbClr val="FAC842"/>
    <a:srgbClr val="F8F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2" autoAdjust="0"/>
    <p:restoredTop sz="94660"/>
  </p:normalViewPr>
  <p:slideViewPr>
    <p:cSldViewPr snapToGrid="0">
      <p:cViewPr>
        <p:scale>
          <a:sx n="75" d="100"/>
          <a:sy n="75" d="100"/>
        </p:scale>
        <p:origin x="-1848" y="-942"/>
      </p:cViewPr>
      <p:guideLst>
        <p:guide orient="horz" pos="2134"/>
        <p:guide pos="3784"/>
      </p:guideLst>
    </p:cSldViewPr>
  </p:slideViewPr>
  <p:notesTextViewPr>
    <p:cViewPr>
      <p:scale>
        <a:sx n="1" d="1"/>
        <a:sy n="1" d="1"/>
      </p:scale>
      <p:origin x="0" y="0"/>
    </p:cViewPr>
  </p:notesTextViewPr>
  <p:sorterViewPr>
    <p:cViewPr>
      <p:scale>
        <a:sx n="200" d="100"/>
        <a:sy n="200" d="100"/>
      </p:scale>
      <p:origin x="0" y="-27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1" Type="http://schemas.openxmlformats.org/officeDocument/2006/relationships/tags" Target="tags/tag1.xml"/><Relationship Id="rId40" Type="http://schemas.openxmlformats.org/officeDocument/2006/relationships/font" Target="fonts/font6.fntdata"/><Relationship Id="rId4" Type="http://schemas.openxmlformats.org/officeDocument/2006/relationships/slide" Target="slides/slide1.xml"/><Relationship Id="rId39" Type="http://schemas.openxmlformats.org/officeDocument/2006/relationships/font" Target="fonts/font5.fntdata"/><Relationship Id="rId38" Type="http://schemas.openxmlformats.org/officeDocument/2006/relationships/font" Target="fonts/font4.fntdata"/><Relationship Id="rId37" Type="http://schemas.openxmlformats.org/officeDocument/2006/relationships/font" Target="fonts/font3.fntdata"/><Relationship Id="rId36" Type="http://schemas.openxmlformats.org/officeDocument/2006/relationships/font" Target="fonts/font2.fntdata"/><Relationship Id="rId35" Type="http://schemas.openxmlformats.org/officeDocument/2006/relationships/font" Target="fonts/font1.fntdata"/><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397" name=""/>
        <p:cNvGrpSpPr/>
        <p:nvPr/>
      </p:nvGrpSpPr>
      <p:grpSpPr>
        <a:xfrm>
          <a:off x="0" y="0"/>
          <a:ext cx="0" cy="0"/>
          <a:chOff x="0" y="0"/>
          <a:chExt cx="0" cy="0"/>
        </a:xfrm>
      </p:grpSpPr>
      <p:sp>
        <p:nvSpPr>
          <p:cNvPr id="1049282" name="幻灯片图像占位符 1"/>
          <p:cNvSpPr>
            <a:spLocks noGrp="1" noRot="1" noChangeAspect="1"/>
          </p:cNvSpPr>
          <p:nvPr>
            <p:ph type="sldImg"/>
          </p:nvPr>
        </p:nvSpPr>
        <p:spPr/>
      </p:sp>
      <p:sp>
        <p:nvSpPr>
          <p:cNvPr id="1049283" name="备注占位符 2"/>
          <p:cNvSpPr>
            <a:spLocks noGrp="1"/>
          </p:cNvSpPr>
          <p:nvPr>
            <p:ph type="body" idx="1"/>
          </p:nvPr>
        </p:nvSpPr>
        <p:spPr/>
        <p:txBody>
          <a:bodyPr/>
          <a:p>
            <a:endParaRPr lang="zh-CN" altLang="en-US"/>
          </a:p>
        </p:txBody>
      </p:sp>
      <p:sp>
        <p:nvSpPr>
          <p:cNvPr id="1049284" name="灯片编号占位符 3"/>
          <p:cNvSpPr>
            <a:spLocks noGrp="1"/>
          </p:cNvSpPr>
          <p:nvPr>
            <p:ph type="sldNum" sz="quarter" idx="5"/>
          </p:nvPr>
        </p:nvSpPr>
        <p:spPr/>
        <p:txBody>
          <a:bodyPr/>
          <a:p>
            <a:fld id="{F1CB8912-F0BA-4AD8-8415-DA1F26BCB09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397" name=""/>
        <p:cNvGrpSpPr/>
        <p:nvPr/>
      </p:nvGrpSpPr>
      <p:grpSpPr>
        <a:xfrm>
          <a:off x="0" y="0"/>
          <a:ext cx="0" cy="0"/>
          <a:chOff x="0" y="0"/>
          <a:chExt cx="0" cy="0"/>
        </a:xfrm>
      </p:grpSpPr>
      <p:sp>
        <p:nvSpPr>
          <p:cNvPr id="1049282" name="幻灯片图像占位符 1"/>
          <p:cNvSpPr>
            <a:spLocks noGrp="1" noRot="1" noChangeAspect="1"/>
          </p:cNvSpPr>
          <p:nvPr>
            <p:ph type="sldImg"/>
          </p:nvPr>
        </p:nvSpPr>
        <p:spPr/>
      </p:sp>
      <p:sp>
        <p:nvSpPr>
          <p:cNvPr id="1049283" name="备注占位符 2"/>
          <p:cNvSpPr>
            <a:spLocks noGrp="1"/>
          </p:cNvSpPr>
          <p:nvPr>
            <p:ph type="body" idx="1"/>
          </p:nvPr>
        </p:nvSpPr>
        <p:spPr/>
        <p:txBody>
          <a:bodyPr/>
          <a:p>
            <a:endParaRPr lang="zh-CN" altLang="en-US"/>
          </a:p>
        </p:txBody>
      </p:sp>
      <p:sp>
        <p:nvSpPr>
          <p:cNvPr id="1049284" name="灯片编号占位符 3"/>
          <p:cNvSpPr>
            <a:spLocks noGrp="1"/>
          </p:cNvSpPr>
          <p:nvPr>
            <p:ph type="sldNum" sz="quarter" idx="5"/>
          </p:nvPr>
        </p:nvSpPr>
        <p:spPr/>
        <p:txBody>
          <a:bodyPr/>
          <a:p>
            <a:fld id="{F1CB8912-F0BA-4AD8-8415-DA1F26BCB09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397" name=""/>
        <p:cNvGrpSpPr/>
        <p:nvPr/>
      </p:nvGrpSpPr>
      <p:grpSpPr>
        <a:xfrm>
          <a:off x="0" y="0"/>
          <a:ext cx="0" cy="0"/>
          <a:chOff x="0" y="0"/>
          <a:chExt cx="0" cy="0"/>
        </a:xfrm>
      </p:grpSpPr>
      <p:sp>
        <p:nvSpPr>
          <p:cNvPr id="1049282" name="幻灯片图像占位符 1"/>
          <p:cNvSpPr>
            <a:spLocks noGrp="1" noRot="1" noChangeAspect="1"/>
          </p:cNvSpPr>
          <p:nvPr>
            <p:ph type="sldImg"/>
          </p:nvPr>
        </p:nvSpPr>
        <p:spPr/>
      </p:sp>
      <p:sp>
        <p:nvSpPr>
          <p:cNvPr id="1049283" name="备注占位符 2"/>
          <p:cNvSpPr>
            <a:spLocks noGrp="1"/>
          </p:cNvSpPr>
          <p:nvPr>
            <p:ph type="body" idx="1"/>
          </p:nvPr>
        </p:nvSpPr>
        <p:spPr/>
        <p:txBody>
          <a:bodyPr/>
          <a:p>
            <a:endParaRPr lang="zh-CN" altLang="en-US"/>
          </a:p>
        </p:txBody>
      </p:sp>
      <p:sp>
        <p:nvSpPr>
          <p:cNvPr id="1049284" name="灯片编号占位符 3"/>
          <p:cNvSpPr>
            <a:spLocks noGrp="1"/>
          </p:cNvSpPr>
          <p:nvPr>
            <p:ph type="sldNum" sz="quarter" idx="5"/>
          </p:nvPr>
        </p:nvSpPr>
        <p:spPr/>
        <p:txBody>
          <a:bodyPr/>
          <a:p>
            <a:fld id="{F1CB8912-F0BA-4AD8-8415-DA1F26BCB09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123604" y="686813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sv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hyperlink" Target="https://fanyi.baidu.com/?aldtype=16047###" TargetMode="Externa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hyperlink" Target="https://fanyi.baidu.com/?aldtype=16047###" TargetMode="Externa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hyperlink" Target="https://fanyi.baidu.com/?aldtype=16047###"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1"/>
          <a:stretch>
            <a:fillRect/>
          </a:stretch>
        </p:blipFill>
        <p:spPr>
          <a:xfrm>
            <a:off x="635" y="-62230"/>
            <a:ext cx="5098415" cy="5509895"/>
          </a:xfrm>
          <a:prstGeom prst="rect">
            <a:avLst/>
          </a:prstGeom>
        </p:spPr>
      </p:pic>
      <p:sp>
        <p:nvSpPr>
          <p:cNvPr id="1032" name="Freeform 37"/>
          <p:cNvSpPr/>
          <p:nvPr/>
        </p:nvSpPr>
        <p:spPr bwMode="auto">
          <a:xfrm>
            <a:off x="8565600" y="-1900643"/>
            <a:ext cx="6417142" cy="4654991"/>
          </a:xfrm>
          <a:custGeom>
            <a:avLst/>
            <a:gdLst>
              <a:gd name="T0" fmla="*/ 1242 w 1357"/>
              <a:gd name="T1" fmla="*/ 0 h 983"/>
              <a:gd name="T2" fmla="*/ 1241 w 1357"/>
              <a:gd name="T3" fmla="*/ 0 h 983"/>
              <a:gd name="T4" fmla="*/ 1160 w 1357"/>
              <a:gd name="T5" fmla="*/ 34 h 983"/>
              <a:gd name="T6" fmla="*/ 979 w 1357"/>
              <a:gd name="T7" fmla="*/ 215 h 983"/>
              <a:gd name="T8" fmla="*/ 955 w 1357"/>
              <a:gd name="T9" fmla="*/ 227 h 983"/>
              <a:gd name="T10" fmla="*/ 941 w 1357"/>
              <a:gd name="T11" fmla="*/ 191 h 983"/>
              <a:gd name="T12" fmla="*/ 941 w 1357"/>
              <a:gd name="T13" fmla="*/ 188 h 983"/>
              <a:gd name="T14" fmla="*/ 913 w 1357"/>
              <a:gd name="T15" fmla="*/ 70 h 983"/>
              <a:gd name="T16" fmla="*/ 832 w 1357"/>
              <a:gd name="T17" fmla="*/ 36 h 983"/>
              <a:gd name="T18" fmla="*/ 750 w 1357"/>
              <a:gd name="T19" fmla="*/ 70 h 983"/>
              <a:gd name="T20" fmla="*/ 34 w 1357"/>
              <a:gd name="T21" fmla="*/ 786 h 983"/>
              <a:gd name="T22" fmla="*/ 0 w 1357"/>
              <a:gd name="T23" fmla="*/ 866 h 983"/>
              <a:gd name="T24" fmla="*/ 0 w 1357"/>
              <a:gd name="T25" fmla="*/ 869 h 983"/>
              <a:gd name="T26" fmla="*/ 34 w 1357"/>
              <a:gd name="T27" fmla="*/ 949 h 983"/>
              <a:gd name="T28" fmla="*/ 116 w 1357"/>
              <a:gd name="T29" fmla="*/ 983 h 983"/>
              <a:gd name="T30" fmla="*/ 197 w 1357"/>
              <a:gd name="T31" fmla="*/ 949 h 983"/>
              <a:gd name="T32" fmla="*/ 382 w 1357"/>
              <a:gd name="T33" fmla="*/ 764 h 983"/>
              <a:gd name="T34" fmla="*/ 384 w 1357"/>
              <a:gd name="T35" fmla="*/ 762 h 983"/>
              <a:gd name="T36" fmla="*/ 409 w 1357"/>
              <a:gd name="T37" fmla="*/ 749 h 983"/>
              <a:gd name="T38" fmla="*/ 421 w 1357"/>
              <a:gd name="T39" fmla="*/ 784 h 983"/>
              <a:gd name="T40" fmla="*/ 420 w 1357"/>
              <a:gd name="T41" fmla="*/ 786 h 983"/>
              <a:gd name="T42" fmla="*/ 444 w 1357"/>
              <a:gd name="T43" fmla="*/ 913 h 983"/>
              <a:gd name="T44" fmla="*/ 526 w 1357"/>
              <a:gd name="T45" fmla="*/ 947 h 983"/>
              <a:gd name="T46" fmla="*/ 607 w 1357"/>
              <a:gd name="T47" fmla="*/ 913 h 983"/>
              <a:gd name="T48" fmla="*/ 1323 w 1357"/>
              <a:gd name="T49" fmla="*/ 197 h 983"/>
              <a:gd name="T50" fmla="*/ 1357 w 1357"/>
              <a:gd name="T51" fmla="*/ 117 h 983"/>
              <a:gd name="T52" fmla="*/ 1357 w 1357"/>
              <a:gd name="T53" fmla="*/ 114 h 983"/>
              <a:gd name="T54" fmla="*/ 1323 w 1357"/>
              <a:gd name="T55" fmla="*/ 34 h 983"/>
              <a:gd name="T56" fmla="*/ 1242 w 1357"/>
              <a:gd name="T5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3">
                <a:moveTo>
                  <a:pt x="1242" y="0"/>
                </a:moveTo>
                <a:cubicBezTo>
                  <a:pt x="1241" y="0"/>
                  <a:pt x="1241" y="0"/>
                  <a:pt x="1241" y="0"/>
                </a:cubicBezTo>
                <a:cubicBezTo>
                  <a:pt x="1212" y="1"/>
                  <a:pt x="1182" y="12"/>
                  <a:pt x="1160" y="34"/>
                </a:cubicBezTo>
                <a:cubicBezTo>
                  <a:pt x="979" y="215"/>
                  <a:pt x="979" y="215"/>
                  <a:pt x="979" y="215"/>
                </a:cubicBezTo>
                <a:cubicBezTo>
                  <a:pt x="970" y="224"/>
                  <a:pt x="962" y="227"/>
                  <a:pt x="955" y="227"/>
                </a:cubicBezTo>
                <a:cubicBezTo>
                  <a:pt x="941" y="227"/>
                  <a:pt x="934" y="210"/>
                  <a:pt x="941" y="191"/>
                </a:cubicBezTo>
                <a:cubicBezTo>
                  <a:pt x="941" y="190"/>
                  <a:pt x="941" y="189"/>
                  <a:pt x="941" y="188"/>
                </a:cubicBezTo>
                <a:cubicBezTo>
                  <a:pt x="955" y="148"/>
                  <a:pt x="945" y="102"/>
                  <a:pt x="913" y="70"/>
                </a:cubicBezTo>
                <a:cubicBezTo>
                  <a:pt x="891" y="47"/>
                  <a:pt x="861" y="36"/>
                  <a:pt x="832" y="36"/>
                </a:cubicBezTo>
                <a:cubicBezTo>
                  <a:pt x="802" y="36"/>
                  <a:pt x="773" y="47"/>
                  <a:pt x="750" y="70"/>
                </a:cubicBezTo>
                <a:cubicBezTo>
                  <a:pt x="34" y="786"/>
                  <a:pt x="34" y="786"/>
                  <a:pt x="34" y="786"/>
                </a:cubicBezTo>
                <a:cubicBezTo>
                  <a:pt x="12" y="808"/>
                  <a:pt x="1" y="837"/>
                  <a:pt x="0" y="866"/>
                </a:cubicBezTo>
                <a:cubicBezTo>
                  <a:pt x="0" y="869"/>
                  <a:pt x="0" y="869"/>
                  <a:pt x="0" y="869"/>
                </a:cubicBezTo>
                <a:cubicBezTo>
                  <a:pt x="1" y="898"/>
                  <a:pt x="12" y="927"/>
                  <a:pt x="34" y="949"/>
                </a:cubicBezTo>
                <a:cubicBezTo>
                  <a:pt x="57" y="971"/>
                  <a:pt x="86" y="983"/>
                  <a:pt x="116" y="983"/>
                </a:cubicBezTo>
                <a:cubicBezTo>
                  <a:pt x="145" y="983"/>
                  <a:pt x="175" y="971"/>
                  <a:pt x="197" y="949"/>
                </a:cubicBezTo>
                <a:cubicBezTo>
                  <a:pt x="382" y="764"/>
                  <a:pt x="382" y="764"/>
                  <a:pt x="382" y="764"/>
                </a:cubicBezTo>
                <a:cubicBezTo>
                  <a:pt x="383" y="764"/>
                  <a:pt x="383" y="763"/>
                  <a:pt x="384" y="762"/>
                </a:cubicBezTo>
                <a:cubicBezTo>
                  <a:pt x="394" y="753"/>
                  <a:pt x="402" y="749"/>
                  <a:pt x="409" y="749"/>
                </a:cubicBezTo>
                <a:cubicBezTo>
                  <a:pt x="423" y="749"/>
                  <a:pt x="428" y="766"/>
                  <a:pt x="421" y="784"/>
                </a:cubicBezTo>
                <a:cubicBezTo>
                  <a:pt x="420" y="785"/>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5" y="175"/>
                  <a:pt x="1357" y="146"/>
                  <a:pt x="1357" y="117"/>
                </a:cubicBezTo>
                <a:cubicBezTo>
                  <a:pt x="1357" y="114"/>
                  <a:pt x="1357" y="114"/>
                  <a:pt x="1357" y="114"/>
                </a:cubicBezTo>
                <a:cubicBezTo>
                  <a:pt x="1357" y="85"/>
                  <a:pt x="1345" y="56"/>
                  <a:pt x="1323" y="34"/>
                </a:cubicBezTo>
                <a:cubicBezTo>
                  <a:pt x="1301" y="12"/>
                  <a:pt x="1272" y="1"/>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8" name="Freeform 45"/>
          <p:cNvSpPr/>
          <p:nvPr/>
        </p:nvSpPr>
        <p:spPr bwMode="auto">
          <a:xfrm>
            <a:off x="10143212" y="455414"/>
            <a:ext cx="3024899" cy="3021354"/>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5"/>
          <p:cNvSpPr/>
          <p:nvPr/>
        </p:nvSpPr>
        <p:spPr bwMode="auto">
          <a:xfrm>
            <a:off x="-531815" y="4683355"/>
            <a:ext cx="2708276"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1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1"/>
                </a:cubicBezTo>
                <a:lnTo>
                  <a:pt x="101" y="614"/>
                </a:lnTo>
                <a:close/>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13"/>
          <p:cNvSpPr/>
          <p:nvPr/>
        </p:nvSpPr>
        <p:spPr bwMode="auto">
          <a:xfrm>
            <a:off x="-739776" y="-322263"/>
            <a:ext cx="2189152" cy="2144907"/>
          </a:xfrm>
          <a:custGeom>
            <a:avLst/>
            <a:gdLst>
              <a:gd name="T0" fmla="*/ 67 w 424"/>
              <a:gd name="T1" fmla="*/ 401 h 415"/>
              <a:gd name="T2" fmla="*/ 14 w 424"/>
              <a:gd name="T3" fmla="*/ 401 h 415"/>
              <a:gd name="T4" fmla="*/ 14 w 424"/>
              <a:gd name="T5" fmla="*/ 349 h 415"/>
              <a:gd name="T6" fmla="*/ 357 w 424"/>
              <a:gd name="T7" fmla="*/ 15 h 415"/>
              <a:gd name="T8" fmla="*/ 409 w 424"/>
              <a:gd name="T9" fmla="*/ 15 h 415"/>
              <a:gd name="T10" fmla="*/ 409 w 424"/>
              <a:gd name="T11" fmla="*/ 66 h 415"/>
              <a:gd name="T12" fmla="*/ 67 w 424"/>
              <a:gd name="T13" fmla="*/ 401 h 415"/>
            </a:gdLst>
            <a:ahLst/>
            <a:cxnLst>
              <a:cxn ang="0">
                <a:pos x="T0" y="T1"/>
              </a:cxn>
              <a:cxn ang="0">
                <a:pos x="T2" y="T3"/>
              </a:cxn>
              <a:cxn ang="0">
                <a:pos x="T4" y="T5"/>
              </a:cxn>
              <a:cxn ang="0">
                <a:pos x="T6" y="T7"/>
              </a:cxn>
              <a:cxn ang="0">
                <a:pos x="T8" y="T9"/>
              </a:cxn>
              <a:cxn ang="0">
                <a:pos x="T10" y="T11"/>
              </a:cxn>
              <a:cxn ang="0">
                <a:pos x="T12" y="T13"/>
              </a:cxn>
            </a:cxnLst>
            <a:rect l="0" t="0" r="r" b="b"/>
            <a:pathLst>
              <a:path w="424" h="415">
                <a:moveTo>
                  <a:pt x="67" y="401"/>
                </a:moveTo>
                <a:cubicBezTo>
                  <a:pt x="52" y="415"/>
                  <a:pt x="29" y="415"/>
                  <a:pt x="14" y="401"/>
                </a:cubicBezTo>
                <a:cubicBezTo>
                  <a:pt x="0" y="387"/>
                  <a:pt x="0" y="364"/>
                  <a:pt x="14" y="349"/>
                </a:cubicBezTo>
                <a:cubicBezTo>
                  <a:pt x="357" y="15"/>
                  <a:pt x="357" y="15"/>
                  <a:pt x="357" y="15"/>
                </a:cubicBezTo>
                <a:cubicBezTo>
                  <a:pt x="371" y="0"/>
                  <a:pt x="395" y="0"/>
                  <a:pt x="409" y="15"/>
                </a:cubicBezTo>
                <a:cubicBezTo>
                  <a:pt x="424" y="29"/>
                  <a:pt x="424" y="52"/>
                  <a:pt x="409" y="66"/>
                </a:cubicBezTo>
                <a:lnTo>
                  <a:pt x="67" y="401"/>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17"/>
          <p:cNvSpPr/>
          <p:nvPr/>
        </p:nvSpPr>
        <p:spPr bwMode="auto">
          <a:xfrm>
            <a:off x="-498138" y="43578"/>
            <a:ext cx="2925920" cy="2092967"/>
          </a:xfrm>
          <a:custGeom>
            <a:avLst/>
            <a:gdLst>
              <a:gd name="T0" fmla="*/ 549 w 568"/>
              <a:gd name="T1" fmla="*/ 18 h 405"/>
              <a:gd name="T2" fmla="*/ 482 w 568"/>
              <a:gd name="T3" fmla="*/ 18 h 405"/>
              <a:gd name="T4" fmla="*/ 408 w 568"/>
              <a:gd name="T5" fmla="*/ 91 h 405"/>
              <a:gd name="T6" fmla="*/ 392 w 568"/>
              <a:gd name="T7" fmla="*/ 81 h 405"/>
              <a:gd name="T8" fmla="*/ 392 w 568"/>
              <a:gd name="T9" fmla="*/ 80 h 405"/>
              <a:gd name="T10" fmla="*/ 380 w 568"/>
              <a:gd name="T11" fmla="*/ 32 h 405"/>
              <a:gd name="T12" fmla="*/ 313 w 568"/>
              <a:gd name="T13" fmla="*/ 32 h 405"/>
              <a:gd name="T14" fmla="*/ 18 w 568"/>
              <a:gd name="T15" fmla="*/ 321 h 405"/>
              <a:gd name="T16" fmla="*/ 18 w 568"/>
              <a:gd name="T17" fmla="*/ 387 h 405"/>
              <a:gd name="T18" fmla="*/ 85 w 568"/>
              <a:gd name="T19" fmla="*/ 387 h 405"/>
              <a:gd name="T20" fmla="*/ 162 w 568"/>
              <a:gd name="T21" fmla="*/ 312 h 405"/>
              <a:gd name="T22" fmla="*/ 162 w 568"/>
              <a:gd name="T23" fmla="*/ 312 h 405"/>
              <a:gd name="T24" fmla="*/ 177 w 568"/>
              <a:gd name="T25" fmla="*/ 320 h 405"/>
              <a:gd name="T26" fmla="*/ 177 w 568"/>
              <a:gd name="T27" fmla="*/ 321 h 405"/>
              <a:gd name="T28" fmla="*/ 187 w 568"/>
              <a:gd name="T29" fmla="*/ 372 h 405"/>
              <a:gd name="T30" fmla="*/ 254 w 568"/>
              <a:gd name="T31" fmla="*/ 372 h 405"/>
              <a:gd name="T32" fmla="*/ 549 w 568"/>
              <a:gd name="T33" fmla="*/ 84 h 405"/>
              <a:gd name="T34" fmla="*/ 549 w 568"/>
              <a:gd name="T35" fmla="*/ 1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8" h="405">
                <a:moveTo>
                  <a:pt x="549" y="18"/>
                </a:moveTo>
                <a:cubicBezTo>
                  <a:pt x="531" y="0"/>
                  <a:pt x="501" y="0"/>
                  <a:pt x="482" y="18"/>
                </a:cubicBezTo>
                <a:cubicBezTo>
                  <a:pt x="408" y="91"/>
                  <a:pt x="408" y="91"/>
                  <a:pt x="408" y="91"/>
                </a:cubicBezTo>
                <a:cubicBezTo>
                  <a:pt x="396" y="102"/>
                  <a:pt x="388" y="93"/>
                  <a:pt x="392" y="81"/>
                </a:cubicBezTo>
                <a:cubicBezTo>
                  <a:pt x="392" y="81"/>
                  <a:pt x="392" y="81"/>
                  <a:pt x="392" y="80"/>
                </a:cubicBezTo>
                <a:cubicBezTo>
                  <a:pt x="397" y="64"/>
                  <a:pt x="394" y="45"/>
                  <a:pt x="380" y="32"/>
                </a:cubicBezTo>
                <a:cubicBezTo>
                  <a:pt x="362" y="14"/>
                  <a:pt x="332" y="14"/>
                  <a:pt x="313" y="32"/>
                </a:cubicBezTo>
                <a:cubicBezTo>
                  <a:pt x="18" y="321"/>
                  <a:pt x="18" y="321"/>
                  <a:pt x="18" y="321"/>
                </a:cubicBezTo>
                <a:cubicBezTo>
                  <a:pt x="0" y="339"/>
                  <a:pt x="0" y="368"/>
                  <a:pt x="18" y="387"/>
                </a:cubicBezTo>
                <a:cubicBezTo>
                  <a:pt x="37" y="405"/>
                  <a:pt x="67" y="405"/>
                  <a:pt x="85" y="387"/>
                </a:cubicBezTo>
                <a:cubicBezTo>
                  <a:pt x="162" y="312"/>
                  <a:pt x="162" y="312"/>
                  <a:pt x="162" y="312"/>
                </a:cubicBezTo>
                <a:cubicBezTo>
                  <a:pt x="162" y="312"/>
                  <a:pt x="162" y="312"/>
                  <a:pt x="162" y="312"/>
                </a:cubicBezTo>
                <a:cubicBezTo>
                  <a:pt x="175" y="300"/>
                  <a:pt x="182" y="309"/>
                  <a:pt x="177" y="320"/>
                </a:cubicBezTo>
                <a:cubicBezTo>
                  <a:pt x="177" y="320"/>
                  <a:pt x="177" y="321"/>
                  <a:pt x="177" y="321"/>
                </a:cubicBezTo>
                <a:cubicBezTo>
                  <a:pt x="170" y="338"/>
                  <a:pt x="173" y="358"/>
                  <a:pt x="187" y="372"/>
                </a:cubicBezTo>
                <a:cubicBezTo>
                  <a:pt x="206" y="390"/>
                  <a:pt x="236" y="390"/>
                  <a:pt x="254" y="372"/>
                </a:cubicBezTo>
                <a:cubicBezTo>
                  <a:pt x="549" y="84"/>
                  <a:pt x="549" y="84"/>
                  <a:pt x="549" y="84"/>
                </a:cubicBezTo>
                <a:cubicBezTo>
                  <a:pt x="568" y="66"/>
                  <a:pt x="568" y="36"/>
                  <a:pt x="549" y="18"/>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21"/>
          <p:cNvSpPr/>
          <p:nvPr/>
        </p:nvSpPr>
        <p:spPr bwMode="auto">
          <a:xfrm>
            <a:off x="-484189" y="4203668"/>
            <a:ext cx="2708275" cy="1979644"/>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7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6"/>
                  <a:pt x="171" y="335"/>
                </a:cubicBezTo>
                <a:cubicBezTo>
                  <a:pt x="184" y="322"/>
                  <a:pt x="192" y="333"/>
                  <a:pt x="187" y="344"/>
                </a:cubicBezTo>
                <a:cubicBezTo>
                  <a:pt x="187" y="345"/>
                  <a:pt x="187" y="345"/>
                  <a:pt x="187" y="345"/>
                </a:cubicBezTo>
                <a:cubicBezTo>
                  <a:pt x="179" y="364"/>
                  <a:pt x="183" y="386"/>
                  <a:pt x="197" y="401"/>
                </a:cubicBezTo>
                <a:cubicBezTo>
                  <a:pt x="217" y="420"/>
                  <a:pt x="249" y="420"/>
                  <a:pt x="268" y="401"/>
                </a:cubicBezTo>
                <a:cubicBezTo>
                  <a:pt x="579" y="90"/>
                  <a:pt x="579" y="90"/>
                  <a:pt x="579" y="90"/>
                </a:cubicBezTo>
                <a:cubicBezTo>
                  <a:pt x="598" y="71"/>
                  <a:pt x="598" y="39"/>
                  <a:pt x="579" y="20"/>
                </a:cubicBezTo>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5" name="Freeform 29"/>
          <p:cNvSpPr/>
          <p:nvPr/>
        </p:nvSpPr>
        <p:spPr bwMode="auto">
          <a:xfrm>
            <a:off x="6888079" y="-735029"/>
            <a:ext cx="2516187" cy="2519363"/>
          </a:xfrm>
          <a:custGeom>
            <a:avLst/>
            <a:gdLst>
              <a:gd name="T0" fmla="*/ 94 w 592"/>
              <a:gd name="T1" fmla="*/ 572 h 592"/>
              <a:gd name="T2" fmla="*/ 21 w 592"/>
              <a:gd name="T3" fmla="*/ 572 h 592"/>
              <a:gd name="T4" fmla="*/ 21 w 592"/>
              <a:gd name="T5" fmla="*/ 499 h 592"/>
              <a:gd name="T6" fmla="*/ 499 w 592"/>
              <a:gd name="T7" fmla="*/ 21 h 592"/>
              <a:gd name="T8" fmla="*/ 572 w 592"/>
              <a:gd name="T9" fmla="*/ 21 h 592"/>
              <a:gd name="T10" fmla="*/ 572 w 592"/>
              <a:gd name="T11" fmla="*/ 94 h 592"/>
              <a:gd name="T12" fmla="*/ 94 w 592"/>
              <a:gd name="T13" fmla="*/ 572 h 592"/>
            </a:gdLst>
            <a:ahLst/>
            <a:cxnLst>
              <a:cxn ang="0">
                <a:pos x="T0" y="T1"/>
              </a:cxn>
              <a:cxn ang="0">
                <a:pos x="T2" y="T3"/>
              </a:cxn>
              <a:cxn ang="0">
                <a:pos x="T4" y="T5"/>
              </a:cxn>
              <a:cxn ang="0">
                <a:pos x="T6" y="T7"/>
              </a:cxn>
              <a:cxn ang="0">
                <a:pos x="T8" y="T9"/>
              </a:cxn>
              <a:cxn ang="0">
                <a:pos x="T10" y="T11"/>
              </a:cxn>
              <a:cxn ang="0">
                <a:pos x="T12" y="T13"/>
              </a:cxn>
            </a:cxnLst>
            <a:rect l="0" t="0" r="r" b="b"/>
            <a:pathLst>
              <a:path w="592" h="592">
                <a:moveTo>
                  <a:pt x="94" y="572"/>
                </a:moveTo>
                <a:cubicBezTo>
                  <a:pt x="74" y="592"/>
                  <a:pt x="41" y="592"/>
                  <a:pt x="21" y="572"/>
                </a:cubicBezTo>
                <a:cubicBezTo>
                  <a:pt x="0" y="552"/>
                  <a:pt x="0" y="519"/>
                  <a:pt x="21" y="499"/>
                </a:cubicBezTo>
                <a:cubicBezTo>
                  <a:pt x="499" y="21"/>
                  <a:pt x="499" y="21"/>
                  <a:pt x="499" y="21"/>
                </a:cubicBezTo>
                <a:cubicBezTo>
                  <a:pt x="519" y="0"/>
                  <a:pt x="552" y="0"/>
                  <a:pt x="572" y="21"/>
                </a:cubicBezTo>
                <a:cubicBezTo>
                  <a:pt x="592" y="41"/>
                  <a:pt x="592" y="74"/>
                  <a:pt x="572" y="94"/>
                </a:cubicBezTo>
                <a:lnTo>
                  <a:pt x="94" y="572"/>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8" name="Freeform 33"/>
          <p:cNvSpPr/>
          <p:nvPr/>
        </p:nvSpPr>
        <p:spPr bwMode="auto">
          <a:xfrm>
            <a:off x="5909673" y="-1254423"/>
            <a:ext cx="3371851" cy="2459038"/>
          </a:xfrm>
          <a:custGeom>
            <a:avLst/>
            <a:gdLst>
              <a:gd name="T0" fmla="*/ 768 w 794"/>
              <a:gd name="T1" fmla="*/ 26 h 578"/>
              <a:gd name="T2" fmla="*/ 674 w 794"/>
              <a:gd name="T3" fmla="*/ 26 h 578"/>
              <a:gd name="T4" fmla="*/ 570 w 794"/>
              <a:gd name="T5" fmla="*/ 130 h 578"/>
              <a:gd name="T6" fmla="*/ 548 w 794"/>
              <a:gd name="T7" fmla="*/ 116 h 578"/>
              <a:gd name="T8" fmla="*/ 548 w 794"/>
              <a:gd name="T9" fmla="*/ 115 h 578"/>
              <a:gd name="T10" fmla="*/ 532 w 794"/>
              <a:gd name="T11" fmla="*/ 47 h 578"/>
              <a:gd name="T12" fmla="*/ 438 w 794"/>
              <a:gd name="T13" fmla="*/ 47 h 578"/>
              <a:gd name="T14" fmla="*/ 26 w 794"/>
              <a:gd name="T15" fmla="*/ 458 h 578"/>
              <a:gd name="T16" fmla="*/ 26 w 794"/>
              <a:gd name="T17" fmla="*/ 552 h 578"/>
              <a:gd name="T18" fmla="*/ 120 w 794"/>
              <a:gd name="T19" fmla="*/ 552 h 578"/>
              <a:gd name="T20" fmla="*/ 226 w 794"/>
              <a:gd name="T21" fmla="*/ 446 h 578"/>
              <a:gd name="T22" fmla="*/ 228 w 794"/>
              <a:gd name="T23" fmla="*/ 445 h 578"/>
              <a:gd name="T24" fmla="*/ 249 w 794"/>
              <a:gd name="T25" fmla="*/ 457 h 578"/>
              <a:gd name="T26" fmla="*/ 248 w 794"/>
              <a:gd name="T27" fmla="*/ 459 h 578"/>
              <a:gd name="T28" fmla="*/ 262 w 794"/>
              <a:gd name="T29" fmla="*/ 532 h 578"/>
              <a:gd name="T30" fmla="*/ 356 w 794"/>
              <a:gd name="T31" fmla="*/ 532 h 578"/>
              <a:gd name="T32" fmla="*/ 768 w 794"/>
              <a:gd name="T33" fmla="*/ 120 h 578"/>
              <a:gd name="T34" fmla="*/ 768 w 794"/>
              <a:gd name="T35" fmla="*/ 26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4" h="578">
                <a:moveTo>
                  <a:pt x="768" y="26"/>
                </a:moveTo>
                <a:cubicBezTo>
                  <a:pt x="742" y="0"/>
                  <a:pt x="700" y="0"/>
                  <a:pt x="674" y="26"/>
                </a:cubicBezTo>
                <a:cubicBezTo>
                  <a:pt x="570" y="130"/>
                  <a:pt x="570" y="130"/>
                  <a:pt x="570" y="130"/>
                </a:cubicBezTo>
                <a:cubicBezTo>
                  <a:pt x="553" y="146"/>
                  <a:pt x="542" y="133"/>
                  <a:pt x="548" y="116"/>
                </a:cubicBezTo>
                <a:cubicBezTo>
                  <a:pt x="548" y="116"/>
                  <a:pt x="548" y="115"/>
                  <a:pt x="548" y="115"/>
                </a:cubicBezTo>
                <a:cubicBezTo>
                  <a:pt x="556" y="92"/>
                  <a:pt x="551" y="65"/>
                  <a:pt x="532" y="47"/>
                </a:cubicBezTo>
                <a:cubicBezTo>
                  <a:pt x="506" y="21"/>
                  <a:pt x="464" y="21"/>
                  <a:pt x="438" y="47"/>
                </a:cubicBezTo>
                <a:cubicBezTo>
                  <a:pt x="26" y="458"/>
                  <a:pt x="26" y="458"/>
                  <a:pt x="26" y="458"/>
                </a:cubicBezTo>
                <a:cubicBezTo>
                  <a:pt x="0" y="484"/>
                  <a:pt x="0" y="526"/>
                  <a:pt x="26" y="552"/>
                </a:cubicBezTo>
                <a:cubicBezTo>
                  <a:pt x="52" y="578"/>
                  <a:pt x="94" y="578"/>
                  <a:pt x="120" y="552"/>
                </a:cubicBezTo>
                <a:cubicBezTo>
                  <a:pt x="226" y="446"/>
                  <a:pt x="226" y="446"/>
                  <a:pt x="226" y="446"/>
                </a:cubicBezTo>
                <a:cubicBezTo>
                  <a:pt x="227" y="446"/>
                  <a:pt x="227" y="446"/>
                  <a:pt x="228" y="445"/>
                </a:cubicBezTo>
                <a:cubicBezTo>
                  <a:pt x="245" y="428"/>
                  <a:pt x="255" y="442"/>
                  <a:pt x="249" y="457"/>
                </a:cubicBezTo>
                <a:cubicBezTo>
                  <a:pt x="248" y="458"/>
                  <a:pt x="248" y="458"/>
                  <a:pt x="248" y="459"/>
                </a:cubicBezTo>
                <a:cubicBezTo>
                  <a:pt x="238" y="483"/>
                  <a:pt x="242" y="512"/>
                  <a:pt x="262" y="532"/>
                </a:cubicBezTo>
                <a:cubicBezTo>
                  <a:pt x="288" y="558"/>
                  <a:pt x="330" y="558"/>
                  <a:pt x="356" y="532"/>
                </a:cubicBezTo>
                <a:cubicBezTo>
                  <a:pt x="768" y="120"/>
                  <a:pt x="768" y="120"/>
                  <a:pt x="768" y="120"/>
                </a:cubicBezTo>
                <a:cubicBezTo>
                  <a:pt x="794" y="94"/>
                  <a:pt x="794" y="52"/>
                  <a:pt x="768" y="26"/>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5" name="Freeform 41"/>
          <p:cNvSpPr/>
          <p:nvPr/>
        </p:nvSpPr>
        <p:spPr bwMode="auto">
          <a:xfrm>
            <a:off x="9751689" y="554336"/>
            <a:ext cx="2842272" cy="2076295"/>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文本框 13"/>
          <p:cNvSpPr txBox="1"/>
          <p:nvPr/>
        </p:nvSpPr>
        <p:spPr>
          <a:xfrm>
            <a:off x="4005691" y="3742499"/>
            <a:ext cx="8107680" cy="1245235"/>
          </a:xfrm>
          <a:prstGeom prst="rect">
            <a:avLst/>
          </a:prstGeom>
          <a:noFill/>
        </p:spPr>
        <p:txBody>
          <a:bodyPr wrap="none" rtlCol="0">
            <a:spAutoFit/>
            <a:scene3d>
              <a:camera prst="orthographicFront"/>
              <a:lightRig rig="threePt" dir="t"/>
            </a:scene3d>
            <a:sp3d contourW="12700"/>
          </a:bodyPr>
          <a:lstStyle/>
          <a:p>
            <a:pPr algn="ctr"/>
            <a:r>
              <a:rPr lang="zh-CN" altLang="en-US" sz="7500" spc="300" dirty="0">
                <a:latin typeface="方正正黑简体" panose="02000000000000000000" pitchFamily="2" charset="-122"/>
                <a:ea typeface="方正正黑简体" panose="02000000000000000000" pitchFamily="2" charset="-122"/>
                <a:cs typeface="+mn-ea"/>
                <a:sym typeface="+mn-lt"/>
              </a:rPr>
              <a:t>峰巢团队项目</a:t>
            </a:r>
            <a:r>
              <a:rPr lang="zh-CN" altLang="en-US" sz="7500" spc="300" dirty="0">
                <a:latin typeface="方正正黑简体" panose="02000000000000000000" pitchFamily="2" charset="-122"/>
                <a:ea typeface="方正正黑简体" panose="02000000000000000000" pitchFamily="2" charset="-122"/>
                <a:cs typeface="+mn-ea"/>
                <a:sym typeface="+mn-lt"/>
              </a:rPr>
              <a:t>汇报</a:t>
            </a:r>
            <a:endParaRPr lang="zh-CN" altLang="en-US" sz="7500" spc="300" dirty="0">
              <a:latin typeface="方正正黑简体" panose="02000000000000000000" pitchFamily="2" charset="-122"/>
              <a:ea typeface="方正正黑简体" panose="02000000000000000000" pitchFamily="2" charset="-122"/>
              <a:cs typeface="+mn-ea"/>
              <a:sym typeface="+mn-lt"/>
            </a:endParaRPr>
          </a:p>
        </p:txBody>
      </p:sp>
      <p:sp>
        <p:nvSpPr>
          <p:cNvPr id="16" name="文本框 15"/>
          <p:cNvSpPr txBox="1"/>
          <p:nvPr/>
        </p:nvSpPr>
        <p:spPr>
          <a:xfrm>
            <a:off x="8920480" y="5253990"/>
            <a:ext cx="2957830" cy="293370"/>
          </a:xfrm>
          <a:prstGeom prst="rect">
            <a:avLst/>
          </a:prstGeom>
          <a:noFill/>
        </p:spPr>
        <p:txBody>
          <a:bodyPr wrap="square" rtlCol="0">
            <a:spAutoFit/>
            <a:scene3d>
              <a:camera prst="orthographicFront"/>
              <a:lightRig rig="threePt" dir="t"/>
            </a:scene3d>
            <a:sp3d contourW="12700"/>
          </a:bodyPr>
          <a:lstStyle>
            <a:defPPr>
              <a:defRPr lang="en-US"/>
            </a:defPPr>
            <a:lvl1pPr algn="ctr">
              <a:lnSpc>
                <a:spcPct val="125000"/>
              </a:lnSpc>
              <a:defRPr sz="1200">
                <a:solidFill>
                  <a:schemeClr val="tx1">
                    <a:lumMod val="50000"/>
                    <a:lumOff val="50000"/>
                  </a:schemeClr>
                </a:solidFill>
                <a:latin typeface="方正俊黑简体" panose="02000000000000000000" pitchFamily="2" charset="-122"/>
                <a:ea typeface="方正俊黑简体" panose="02000000000000000000" pitchFamily="2" charset="-122"/>
                <a:cs typeface="Angsana New" panose="02020603050405020304" pitchFamily="18" charset="-34"/>
              </a:defRPr>
            </a:lvl1pPr>
          </a:lstStyle>
          <a:p>
            <a:pPr algn="r"/>
            <a:r>
              <a:rPr lang="en-US" altLang="zh-CN" sz="1050" dirty="0">
                <a:latin typeface="+mn-lt"/>
                <a:ea typeface="+mn-ea"/>
                <a:cs typeface="+mn-ea"/>
                <a:sym typeface="+mn-lt"/>
              </a:rPr>
              <a:t>Peak Nest team project report</a:t>
            </a:r>
            <a:endParaRPr lang="en-US" altLang="zh-CN" sz="1050" dirty="0">
              <a:latin typeface="+mn-lt"/>
              <a:ea typeface="+mn-ea"/>
              <a:cs typeface="+mn-ea"/>
              <a:sym typeface="+mn-lt"/>
            </a:endParaRPr>
          </a:p>
        </p:txBody>
      </p:sp>
      <p:sp>
        <p:nvSpPr>
          <p:cNvPr id="17" name="Oval 6"/>
          <p:cNvSpPr/>
          <p:nvPr/>
        </p:nvSpPr>
        <p:spPr>
          <a:xfrm rot="5400000">
            <a:off x="5304059" y="5800923"/>
            <a:ext cx="334787" cy="38450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038"/>
                                        </p:tgtEl>
                                        <p:attrNameLst>
                                          <p:attrName>style.visibility</p:attrName>
                                        </p:attrNameLst>
                                      </p:cBhvr>
                                      <p:to>
                                        <p:strVal val="visible"/>
                                      </p:to>
                                    </p:set>
                                    <p:anim calcmode="lin" valueType="num">
                                      <p:cBhvr additive="base">
                                        <p:cTn id="7" dur="500" fill="hold"/>
                                        <p:tgtEl>
                                          <p:spTgt spid="1038"/>
                                        </p:tgtEl>
                                        <p:attrNameLst>
                                          <p:attrName>ppt_x</p:attrName>
                                        </p:attrNameLst>
                                      </p:cBhvr>
                                      <p:tavLst>
                                        <p:tav tm="0">
                                          <p:val>
                                            <p:strVal val="1+#ppt_w/2"/>
                                          </p:val>
                                        </p:tav>
                                        <p:tav tm="100000">
                                          <p:val>
                                            <p:strVal val="#ppt_x"/>
                                          </p:val>
                                        </p:tav>
                                      </p:tavLst>
                                    </p:anim>
                                    <p:anim calcmode="lin" valueType="num">
                                      <p:cBhvr additive="base">
                                        <p:cTn id="8" dur="500" fill="hold"/>
                                        <p:tgtEl>
                                          <p:spTgt spid="1038"/>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additive="base">
                                        <p:cTn id="11" dur="500" fill="hold"/>
                                        <p:tgtEl>
                                          <p:spTgt spid="1035"/>
                                        </p:tgtEl>
                                        <p:attrNameLst>
                                          <p:attrName>ppt_x</p:attrName>
                                        </p:attrNameLst>
                                      </p:cBhvr>
                                      <p:tavLst>
                                        <p:tav tm="0">
                                          <p:val>
                                            <p:strVal val="1+#ppt_w/2"/>
                                          </p:val>
                                        </p:tav>
                                        <p:tav tm="100000">
                                          <p:val>
                                            <p:strVal val="#ppt_x"/>
                                          </p:val>
                                        </p:tav>
                                      </p:tavLst>
                                    </p:anim>
                                    <p:anim calcmode="lin" valueType="num">
                                      <p:cBhvr additive="base">
                                        <p:cTn id="12" dur="500" fill="hold"/>
                                        <p:tgtEl>
                                          <p:spTgt spid="103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032"/>
                                        </p:tgtEl>
                                        <p:attrNameLst>
                                          <p:attrName>style.visibility</p:attrName>
                                        </p:attrNameLst>
                                      </p:cBhvr>
                                      <p:to>
                                        <p:strVal val="visible"/>
                                      </p:to>
                                    </p:set>
                                    <p:anim calcmode="lin" valueType="num">
                                      <p:cBhvr additive="base">
                                        <p:cTn id="15" dur="500" fill="hold"/>
                                        <p:tgtEl>
                                          <p:spTgt spid="1032"/>
                                        </p:tgtEl>
                                        <p:attrNameLst>
                                          <p:attrName>ppt_x</p:attrName>
                                        </p:attrNameLst>
                                      </p:cBhvr>
                                      <p:tavLst>
                                        <p:tav tm="0">
                                          <p:val>
                                            <p:strVal val="1+#ppt_w/2"/>
                                          </p:val>
                                        </p:tav>
                                        <p:tav tm="100000">
                                          <p:val>
                                            <p:strVal val="#ppt_x"/>
                                          </p:val>
                                        </p:tav>
                                      </p:tavLst>
                                    </p:anim>
                                    <p:anim calcmode="lin" valueType="num">
                                      <p:cBhvr additive="base">
                                        <p:cTn id="16" dur="500" fill="hold"/>
                                        <p:tgtEl>
                                          <p:spTgt spid="1032"/>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0-#ppt_w/2"/>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0-#ppt_w/2"/>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fade">
                                      <p:cBhvr>
                                        <p:cTn id="36" dur="500"/>
                                        <p:tgtEl>
                                          <p:spTgt spid="10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25"/>
                                        </p:tgtEl>
                                        <p:attrNameLst>
                                          <p:attrName>style.visibility</p:attrName>
                                        </p:attrNameLst>
                                      </p:cBhvr>
                                      <p:to>
                                        <p:strVal val="visible"/>
                                      </p:to>
                                    </p:set>
                                    <p:animEffect transition="in" filter="fade">
                                      <p:cBhvr>
                                        <p:cTn id="39" dur="500"/>
                                        <p:tgtEl>
                                          <p:spTgt spid="1025"/>
                                        </p:tgtEl>
                                      </p:cBhvr>
                                    </p:animEffect>
                                  </p:childTnLst>
                                </p:cTn>
                              </p:par>
                            </p:childTnLst>
                          </p:cTn>
                        </p:par>
                        <p:par>
                          <p:cTn id="40" fill="hold">
                            <p:stCondLst>
                              <p:cond delay="1000"/>
                            </p:stCondLst>
                            <p:childTnLst>
                              <p:par>
                                <p:cTn id="41" presetID="2" presetClass="entr" presetSubtype="2"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0-#ppt_w/2"/>
                                          </p:val>
                                        </p:tav>
                                        <p:tav tm="100000">
                                          <p:val>
                                            <p:strVal val="#ppt_x"/>
                                          </p:val>
                                        </p:tav>
                                      </p:tavLst>
                                    </p:anim>
                                    <p:anim calcmode="lin" valueType="num">
                                      <p:cBhvr additive="base">
                                        <p:cTn id="5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8" grpId="0" animBg="1"/>
      <p:bldP spid="30" grpId="0" animBg="1"/>
      <p:bldP spid="21" grpId="0" animBg="1"/>
      <p:bldP spid="24" grpId="0" animBg="1"/>
      <p:bldP spid="27" grpId="0" animBg="1"/>
      <p:bldP spid="1025" grpId="0" animBg="1"/>
      <p:bldP spid="1028" grpId="0" animBg="1"/>
      <p:bldP spid="1035" grpId="0" animBg="1"/>
      <p:bldP spid="14" grpId="0"/>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2314" y="186583"/>
            <a:ext cx="3313430" cy="1270020"/>
            <a:chOff x="4244207" y="1792998"/>
            <a:chExt cx="3313430" cy="1270020"/>
          </a:xfrm>
        </p:grpSpPr>
        <p:sp>
          <p:nvSpPr>
            <p:cNvPr id="3" name="文本框 2"/>
            <p:cNvSpPr txBox="1"/>
            <p:nvPr/>
          </p:nvSpPr>
          <p:spPr>
            <a:xfrm>
              <a:off x="4244207" y="1792998"/>
              <a:ext cx="3313430" cy="922020"/>
            </a:xfrm>
            <a:prstGeom prst="rect">
              <a:avLst/>
            </a:prstGeom>
            <a:noFill/>
          </p:spPr>
          <p:txBody>
            <a:bodyPr wrap="none" rtlCol="0">
              <a:spAutoFit/>
              <a:scene3d>
                <a:camera prst="orthographicFront"/>
                <a:lightRig rig="threePt" dir="t"/>
              </a:scene3d>
              <a:sp3d contourW="12700"/>
            </a:bodyPr>
            <a:lstStyle>
              <a:defPPr>
                <a:defRPr lang="en-US"/>
              </a:defPPr>
              <a:lvl1pPr algn="r">
                <a:defRPr sz="8800" b="1" spc="300">
                  <a:solidFill>
                    <a:srgbClr val="FAC842">
                      <a:alpha val="41000"/>
                    </a:srgbClr>
                  </a:solidFill>
                  <a:latin typeface="Century Gothic" panose="020B0502020202020204" pitchFamily="34" charset="0"/>
                </a:defRPr>
              </a:lvl1pPr>
            </a:lstStyle>
            <a:p>
              <a:pPr algn="l"/>
              <a:r>
                <a:rPr lang="en-US" altLang="zh-CN" sz="5400" dirty="0">
                  <a:latin typeface="+mn-lt"/>
                  <a:cs typeface="+mn-ea"/>
                  <a:sym typeface="+mn-lt"/>
                </a:rPr>
                <a:t>PART 02</a:t>
              </a:r>
              <a:endParaRPr lang="zh-CN" altLang="en-US" sz="5400" dirty="0">
                <a:latin typeface="+mn-lt"/>
                <a:cs typeface="+mn-ea"/>
                <a:sym typeface="+mn-lt"/>
              </a:endParaRPr>
            </a:p>
          </p:txBody>
        </p:sp>
        <p:sp>
          <p:nvSpPr>
            <p:cNvPr id="4" name="文本框 3"/>
            <p:cNvSpPr txBox="1"/>
            <p:nvPr/>
          </p:nvSpPr>
          <p:spPr>
            <a:xfrm>
              <a:off x="4244207" y="2479453"/>
              <a:ext cx="2113280" cy="583565"/>
            </a:xfrm>
            <a:prstGeom prst="rect">
              <a:avLst/>
            </a:prstGeom>
            <a:noFill/>
          </p:spPr>
          <p:txBody>
            <a:bodyPr wrap="none" rtlCol="0">
              <a:spAutoFit/>
              <a:scene3d>
                <a:camera prst="orthographicFront"/>
                <a:lightRig rig="threePt" dir="t"/>
              </a:scene3d>
              <a:sp3d contourW="12700"/>
            </a:bodyPr>
            <a:lstStyle/>
            <a:p>
              <a:pPr algn="l"/>
              <a:r>
                <a:rPr lang="zh-CN" altLang="en-US" sz="3200" spc="600" dirty="0">
                  <a:cs typeface="+mn-ea"/>
                  <a:sym typeface="+mn-lt"/>
                </a:rPr>
                <a:t>项目介绍</a:t>
              </a:r>
              <a:endParaRPr lang="zh-CN" altLang="en-US" sz="3200" spc="600" dirty="0">
                <a:cs typeface="+mn-ea"/>
                <a:sym typeface="+mn-lt"/>
              </a:endParaRPr>
            </a:p>
          </p:txBody>
        </p:sp>
      </p:grpSp>
      <p:grpSp>
        <p:nvGrpSpPr>
          <p:cNvPr id="5" name="组合 4"/>
          <p:cNvGrpSpPr/>
          <p:nvPr/>
        </p:nvGrpSpPr>
        <p:grpSpPr>
          <a:xfrm>
            <a:off x="-1568716" y="-899559"/>
            <a:ext cx="3092716" cy="2241259"/>
            <a:chOff x="6006193" y="4875389"/>
            <a:chExt cx="5754688" cy="4170363"/>
          </a:xfrm>
        </p:grpSpPr>
        <p:sp>
          <p:nvSpPr>
            <p:cNvPr id="6" name="Freeform 49"/>
            <p:cNvSpPr/>
            <p:nvPr/>
          </p:nvSpPr>
          <p:spPr bwMode="auto">
            <a:xfrm>
              <a:off x="6006193" y="4875389"/>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45"/>
            <p:cNvSpPr/>
            <p:nvPr/>
          </p:nvSpPr>
          <p:spPr bwMode="auto">
            <a:xfrm>
              <a:off x="8841170" y="5907233"/>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41"/>
            <p:cNvSpPr/>
            <p:nvPr/>
          </p:nvSpPr>
          <p:spPr bwMode="auto">
            <a:xfrm>
              <a:off x="8449646" y="5907233"/>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1" name="组合 10"/>
          <p:cNvGrpSpPr/>
          <p:nvPr/>
        </p:nvGrpSpPr>
        <p:grpSpPr>
          <a:xfrm>
            <a:off x="872530" y="2178426"/>
            <a:ext cx="1808481" cy="657201"/>
            <a:chOff x="1455083" y="4906172"/>
            <a:chExt cx="923974" cy="834789"/>
          </a:xfrm>
        </p:grpSpPr>
        <p:sp>
          <p:nvSpPr>
            <p:cNvPr id="14" name="文本框 13"/>
            <p:cNvSpPr txBox="1"/>
            <p:nvPr/>
          </p:nvSpPr>
          <p:spPr>
            <a:xfrm>
              <a:off x="1455083" y="5116661"/>
              <a:ext cx="923974" cy="624300"/>
            </a:xfrm>
            <a:prstGeom prst="rect">
              <a:avLst/>
            </a:prstGeom>
            <a:noFill/>
          </p:spPr>
          <p:txBody>
            <a:bodyPr wrap="none" rtlCol="0">
              <a:spAutoFit/>
              <a:scene3d>
                <a:camera prst="orthographicFront"/>
                <a:lightRig rig="threePt" dir="t"/>
              </a:scene3d>
              <a:sp3d contourW="12700"/>
            </a:bodyPr>
            <a:lstStyle/>
            <a:p>
              <a:r>
                <a:rPr lang="zh-CN" altLang="en-US" sz="2600" spc="600" dirty="0">
                  <a:cs typeface="+mn-ea"/>
                  <a:sym typeface="+mn-lt"/>
                </a:rPr>
                <a:t>项目</a:t>
              </a:r>
              <a:r>
                <a:rPr lang="zh-CN" altLang="en-US" sz="2600" spc="600" dirty="0">
                  <a:cs typeface="+mn-ea"/>
                  <a:sym typeface="+mn-lt"/>
                </a:rPr>
                <a:t>内容</a:t>
              </a:r>
              <a:endParaRPr lang="zh-CN" altLang="en-US" sz="2600" spc="600" dirty="0">
                <a:cs typeface="+mn-ea"/>
                <a:sym typeface="+mn-lt"/>
              </a:endParaRPr>
            </a:p>
          </p:txBody>
        </p:sp>
        <p:cxnSp>
          <p:nvCxnSpPr>
            <p:cNvPr id="13" name="直接连接符 12"/>
            <p:cNvCxnSpPr/>
            <p:nvPr/>
          </p:nvCxnSpPr>
          <p:spPr>
            <a:xfrm>
              <a:off x="1507316" y="4906172"/>
              <a:ext cx="389255"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a:off x="4570730" y="2835910"/>
            <a:ext cx="6262370" cy="591185"/>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sz="2600" dirty="0">
                <a:solidFill>
                  <a:schemeClr val="tx1">
                    <a:lumMod val="50000"/>
                    <a:lumOff val="50000"/>
                  </a:schemeClr>
                </a:solidFill>
                <a:cs typeface="+mn-ea"/>
                <a:sym typeface="+mn-lt"/>
              </a:rPr>
              <a:t>	</a:t>
            </a:r>
            <a:r>
              <a:rPr lang="zh-CN" altLang="en-US" sz="2600" dirty="0">
                <a:solidFill>
                  <a:schemeClr val="tx1">
                    <a:lumMod val="50000"/>
                    <a:lumOff val="50000"/>
                  </a:schemeClr>
                </a:solidFill>
                <a:cs typeface="+mn-ea"/>
                <a:sym typeface="+mn-lt"/>
              </a:rPr>
              <a:t>这个项目给了我们组</a:t>
            </a:r>
            <a:r>
              <a:rPr lang="en-US" altLang="zh-CN" sz="2600" dirty="0">
                <a:solidFill>
                  <a:schemeClr val="tx1">
                    <a:lumMod val="50000"/>
                    <a:lumOff val="50000"/>
                  </a:schemeClr>
                </a:solidFill>
                <a:cs typeface="+mn-ea"/>
                <a:sym typeface="+mn-lt"/>
              </a:rPr>
              <a:t>20</a:t>
            </a:r>
            <a:r>
              <a:rPr lang="zh-CN" altLang="en-US" sz="2600" dirty="0">
                <a:solidFill>
                  <a:schemeClr val="tx1">
                    <a:lumMod val="50000"/>
                    <a:lumOff val="50000"/>
                  </a:schemeClr>
                </a:solidFill>
                <a:cs typeface="+mn-ea"/>
                <a:sym typeface="+mn-lt"/>
              </a:rPr>
              <a:t>天的锻炼</a:t>
            </a:r>
            <a:r>
              <a:rPr lang="zh-CN" altLang="en-US" sz="2600" dirty="0">
                <a:solidFill>
                  <a:schemeClr val="tx1">
                    <a:lumMod val="50000"/>
                    <a:lumOff val="50000"/>
                  </a:schemeClr>
                </a:solidFill>
                <a:cs typeface="+mn-ea"/>
                <a:sym typeface="+mn-lt"/>
              </a:rPr>
              <a:t>时间</a:t>
            </a:r>
            <a:endParaRPr lang="en-US" altLang="zh-CN" sz="2600" dirty="0">
              <a:solidFill>
                <a:schemeClr val="tx1">
                  <a:lumMod val="50000"/>
                  <a:lumOff val="50000"/>
                </a:schemeClr>
              </a:solidFill>
              <a:cs typeface="+mn-ea"/>
              <a:sym typeface="+mn-lt"/>
            </a:endParaRPr>
          </a:p>
        </p:txBody>
      </p:sp>
      <p:sp>
        <p:nvSpPr>
          <p:cNvPr id="9" name="文本框 8"/>
          <p:cNvSpPr txBox="1"/>
          <p:nvPr/>
        </p:nvSpPr>
        <p:spPr>
          <a:xfrm>
            <a:off x="1111885" y="3846830"/>
            <a:ext cx="7038975" cy="429895"/>
          </a:xfrm>
          <a:prstGeom prst="rect">
            <a:avLst/>
          </a:prstGeom>
          <a:noFill/>
        </p:spPr>
        <p:txBody>
          <a:bodyPr wrap="square" rtlCol="0">
            <a:spAutoFit/>
          </a:bodyPr>
          <a:p>
            <a:r>
              <a:rPr lang="zh-CN" altLang="en-US" sz="2200"/>
              <a:t>小组分工合作</a:t>
            </a:r>
            <a:endParaRPr lang="zh-CN" altLang="en-US" sz="2200"/>
          </a:p>
        </p:txBody>
      </p:sp>
      <p:sp>
        <p:nvSpPr>
          <p:cNvPr id="10" name="文本框 9"/>
          <p:cNvSpPr txBox="1"/>
          <p:nvPr/>
        </p:nvSpPr>
        <p:spPr>
          <a:xfrm>
            <a:off x="4801235" y="4276725"/>
            <a:ext cx="6096000" cy="2245360"/>
          </a:xfrm>
          <a:prstGeom prst="rect">
            <a:avLst/>
          </a:prstGeom>
          <a:noFill/>
        </p:spPr>
        <p:txBody>
          <a:bodyPr wrap="square" rtlCol="0">
            <a:spAutoFit/>
          </a:bodyPr>
          <a:p>
            <a:r>
              <a:rPr lang="zh-CN" altLang="en-US" sz="2000">
                <a:solidFill>
                  <a:schemeClr val="tx1">
                    <a:lumMod val="50000"/>
                    <a:lumOff val="50000"/>
                  </a:schemeClr>
                </a:solidFill>
              </a:rPr>
              <a:t>峰巢首页团队</a:t>
            </a:r>
            <a:r>
              <a:rPr lang="zh-CN" altLang="en-US" sz="2000">
                <a:solidFill>
                  <a:schemeClr val="tx1">
                    <a:lumMod val="50000"/>
                    <a:lumOff val="50000"/>
                  </a:schemeClr>
                </a:solidFill>
              </a:rPr>
              <a:t>完成</a:t>
            </a:r>
            <a:endParaRPr lang="zh-CN" altLang="en-US" sz="2000">
              <a:solidFill>
                <a:schemeClr val="tx1">
                  <a:lumMod val="50000"/>
                  <a:lumOff val="50000"/>
                </a:schemeClr>
              </a:solidFill>
            </a:endParaRPr>
          </a:p>
          <a:p>
            <a:r>
              <a:rPr lang="zh-CN" altLang="en-US" sz="2000">
                <a:solidFill>
                  <a:schemeClr val="tx1">
                    <a:lumMod val="50000"/>
                    <a:lumOff val="50000"/>
                  </a:schemeClr>
                </a:solidFill>
              </a:rPr>
              <a:t>周志颖：制作关于峰巢分页、团队介绍分页</a:t>
            </a:r>
            <a:endParaRPr lang="zh-CN" altLang="en-US" sz="2000">
              <a:solidFill>
                <a:schemeClr val="tx1">
                  <a:lumMod val="50000"/>
                  <a:lumOff val="50000"/>
                </a:schemeClr>
              </a:solidFill>
            </a:endParaRPr>
          </a:p>
          <a:p>
            <a:r>
              <a:rPr lang="zh-CN" altLang="en-US" sz="2000">
                <a:solidFill>
                  <a:schemeClr val="tx1">
                    <a:lumMod val="50000"/>
                    <a:lumOff val="50000"/>
                  </a:schemeClr>
                </a:solidFill>
              </a:rPr>
              <a:t>刘陶雄：制作作品展示分页</a:t>
            </a:r>
            <a:endParaRPr lang="zh-CN" altLang="en-US" sz="2000">
              <a:solidFill>
                <a:schemeClr val="tx1">
                  <a:lumMod val="50000"/>
                  <a:lumOff val="50000"/>
                </a:schemeClr>
              </a:solidFill>
            </a:endParaRPr>
          </a:p>
          <a:p>
            <a:r>
              <a:rPr lang="zh-CN" altLang="en-US" sz="2000">
                <a:solidFill>
                  <a:schemeClr val="tx1">
                    <a:lumMod val="50000"/>
                    <a:lumOff val="50000"/>
                  </a:schemeClr>
                </a:solidFill>
              </a:rPr>
              <a:t>郑皓云：制作团队经历分页</a:t>
            </a:r>
            <a:endParaRPr lang="zh-CN" altLang="en-US" sz="2000">
              <a:solidFill>
                <a:schemeClr val="tx1">
                  <a:lumMod val="50000"/>
                  <a:lumOff val="50000"/>
                </a:schemeClr>
              </a:solidFill>
            </a:endParaRPr>
          </a:p>
          <a:p>
            <a:r>
              <a:rPr lang="zh-CN" altLang="en-US" sz="2000">
                <a:solidFill>
                  <a:schemeClr val="tx1">
                    <a:lumMod val="50000"/>
                    <a:lumOff val="50000"/>
                  </a:schemeClr>
                </a:solidFill>
              </a:rPr>
              <a:t>李胜波：制作联系我们分页</a:t>
            </a:r>
            <a:endParaRPr lang="zh-CN" altLang="en-US" sz="2000">
              <a:solidFill>
                <a:schemeClr val="tx1">
                  <a:lumMod val="50000"/>
                  <a:lumOff val="50000"/>
                </a:schemeClr>
              </a:solidFill>
            </a:endParaRPr>
          </a:p>
          <a:p>
            <a:r>
              <a:rPr lang="zh-CN" altLang="en-US" sz="2000">
                <a:solidFill>
                  <a:schemeClr val="tx1">
                    <a:lumMod val="50000"/>
                    <a:lumOff val="50000"/>
                  </a:schemeClr>
                </a:solidFill>
              </a:rPr>
              <a:t>杨桐梅：制作服务领域分页</a:t>
            </a:r>
            <a:endParaRPr lang="zh-CN" altLang="en-US" sz="2000">
              <a:solidFill>
                <a:schemeClr val="tx1">
                  <a:lumMod val="50000"/>
                  <a:lumOff val="50000"/>
                </a:schemeClr>
              </a:solidFill>
            </a:endParaRPr>
          </a:p>
          <a:p>
            <a:r>
              <a:rPr lang="zh-CN" altLang="en-US" sz="2000">
                <a:solidFill>
                  <a:schemeClr val="tx1">
                    <a:lumMod val="50000"/>
                    <a:lumOff val="50000"/>
                  </a:schemeClr>
                </a:solidFill>
              </a:rPr>
              <a:t>宋思南：制作业务领域分页</a:t>
            </a:r>
            <a:endParaRPr lang="zh-CN" altLang="en-US" sz="2000">
              <a:solidFill>
                <a:schemeClr val="tx1">
                  <a:lumMod val="50000"/>
                  <a:lumOff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2314" y="186583"/>
            <a:ext cx="3313430" cy="1270020"/>
            <a:chOff x="4244207" y="1792998"/>
            <a:chExt cx="3313430" cy="1270020"/>
          </a:xfrm>
        </p:grpSpPr>
        <p:sp>
          <p:nvSpPr>
            <p:cNvPr id="3" name="文本框 2"/>
            <p:cNvSpPr txBox="1"/>
            <p:nvPr/>
          </p:nvSpPr>
          <p:spPr>
            <a:xfrm>
              <a:off x="4244207" y="1792998"/>
              <a:ext cx="3313430" cy="922020"/>
            </a:xfrm>
            <a:prstGeom prst="rect">
              <a:avLst/>
            </a:prstGeom>
            <a:noFill/>
          </p:spPr>
          <p:txBody>
            <a:bodyPr wrap="none" rtlCol="0">
              <a:spAutoFit/>
              <a:scene3d>
                <a:camera prst="orthographicFront"/>
                <a:lightRig rig="threePt" dir="t"/>
              </a:scene3d>
              <a:sp3d contourW="12700"/>
            </a:bodyPr>
            <a:lstStyle>
              <a:defPPr>
                <a:defRPr lang="en-US"/>
              </a:defPPr>
              <a:lvl1pPr algn="r">
                <a:defRPr sz="8800" b="1" spc="300">
                  <a:solidFill>
                    <a:srgbClr val="FAC842">
                      <a:alpha val="41000"/>
                    </a:srgbClr>
                  </a:solidFill>
                  <a:latin typeface="Century Gothic" panose="020B0502020202020204" pitchFamily="34" charset="0"/>
                </a:defRPr>
              </a:lvl1pPr>
            </a:lstStyle>
            <a:p>
              <a:pPr algn="l"/>
              <a:r>
                <a:rPr lang="en-US" altLang="zh-CN" sz="5400" dirty="0">
                  <a:latin typeface="+mn-lt"/>
                  <a:cs typeface="+mn-ea"/>
                  <a:sym typeface="+mn-lt"/>
                </a:rPr>
                <a:t>PART 02</a:t>
              </a:r>
              <a:endParaRPr lang="zh-CN" altLang="en-US" sz="5400" dirty="0">
                <a:latin typeface="+mn-lt"/>
                <a:cs typeface="+mn-ea"/>
                <a:sym typeface="+mn-lt"/>
              </a:endParaRPr>
            </a:p>
          </p:txBody>
        </p:sp>
        <p:sp>
          <p:nvSpPr>
            <p:cNvPr id="4" name="文本框 3"/>
            <p:cNvSpPr txBox="1"/>
            <p:nvPr/>
          </p:nvSpPr>
          <p:spPr>
            <a:xfrm>
              <a:off x="4244207" y="2479453"/>
              <a:ext cx="2113280" cy="583565"/>
            </a:xfrm>
            <a:prstGeom prst="rect">
              <a:avLst/>
            </a:prstGeom>
            <a:noFill/>
          </p:spPr>
          <p:txBody>
            <a:bodyPr wrap="none" rtlCol="0">
              <a:spAutoFit/>
              <a:scene3d>
                <a:camera prst="orthographicFront"/>
                <a:lightRig rig="threePt" dir="t"/>
              </a:scene3d>
              <a:sp3d contourW="12700"/>
            </a:bodyPr>
            <a:lstStyle/>
            <a:p>
              <a:pPr algn="l"/>
              <a:r>
                <a:rPr lang="zh-CN" altLang="en-US" sz="3200" spc="600" dirty="0">
                  <a:cs typeface="+mn-ea"/>
                  <a:sym typeface="+mn-lt"/>
                </a:rPr>
                <a:t>项目介绍</a:t>
              </a:r>
              <a:endParaRPr lang="zh-CN" altLang="en-US" sz="3200" spc="600" dirty="0">
                <a:cs typeface="+mn-ea"/>
                <a:sym typeface="+mn-lt"/>
              </a:endParaRPr>
            </a:p>
          </p:txBody>
        </p:sp>
      </p:grpSp>
      <p:grpSp>
        <p:nvGrpSpPr>
          <p:cNvPr id="5" name="组合 4"/>
          <p:cNvGrpSpPr/>
          <p:nvPr/>
        </p:nvGrpSpPr>
        <p:grpSpPr>
          <a:xfrm>
            <a:off x="-1568716" y="-899559"/>
            <a:ext cx="3092716" cy="2241259"/>
            <a:chOff x="6006193" y="4875389"/>
            <a:chExt cx="5754688" cy="4170363"/>
          </a:xfrm>
        </p:grpSpPr>
        <p:sp>
          <p:nvSpPr>
            <p:cNvPr id="6" name="Freeform 49"/>
            <p:cNvSpPr/>
            <p:nvPr/>
          </p:nvSpPr>
          <p:spPr bwMode="auto">
            <a:xfrm>
              <a:off x="6006193" y="4875389"/>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45"/>
            <p:cNvSpPr/>
            <p:nvPr/>
          </p:nvSpPr>
          <p:spPr bwMode="auto">
            <a:xfrm>
              <a:off x="8841170" y="5907233"/>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41"/>
            <p:cNvSpPr/>
            <p:nvPr/>
          </p:nvSpPr>
          <p:spPr bwMode="auto">
            <a:xfrm>
              <a:off x="8449646" y="5907233"/>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1" name="组合 10"/>
          <p:cNvGrpSpPr/>
          <p:nvPr/>
        </p:nvGrpSpPr>
        <p:grpSpPr>
          <a:xfrm>
            <a:off x="872530" y="2178426"/>
            <a:ext cx="1808481" cy="657201"/>
            <a:chOff x="1455083" y="4906172"/>
            <a:chExt cx="923974" cy="834789"/>
          </a:xfrm>
        </p:grpSpPr>
        <p:sp>
          <p:nvSpPr>
            <p:cNvPr id="14" name="文本框 13"/>
            <p:cNvSpPr txBox="1"/>
            <p:nvPr/>
          </p:nvSpPr>
          <p:spPr>
            <a:xfrm>
              <a:off x="1455083" y="5116661"/>
              <a:ext cx="923974" cy="624300"/>
            </a:xfrm>
            <a:prstGeom prst="rect">
              <a:avLst/>
            </a:prstGeom>
            <a:noFill/>
          </p:spPr>
          <p:txBody>
            <a:bodyPr wrap="none" rtlCol="0">
              <a:spAutoFit/>
              <a:scene3d>
                <a:camera prst="orthographicFront"/>
                <a:lightRig rig="threePt" dir="t"/>
              </a:scene3d>
              <a:sp3d contourW="12700"/>
            </a:bodyPr>
            <a:lstStyle/>
            <a:p>
              <a:r>
                <a:rPr lang="zh-CN" altLang="en-US" sz="2600" spc="600" dirty="0">
                  <a:cs typeface="+mn-ea"/>
                  <a:sym typeface="+mn-lt"/>
                </a:rPr>
                <a:t>项目目</a:t>
              </a:r>
              <a:r>
                <a:rPr lang="zh-CN" altLang="en-US" sz="2600" spc="600" dirty="0">
                  <a:cs typeface="+mn-ea"/>
                  <a:sym typeface="+mn-lt"/>
                </a:rPr>
                <a:t>标</a:t>
              </a:r>
              <a:endParaRPr lang="zh-CN" altLang="en-US" sz="2600" spc="600" dirty="0">
                <a:cs typeface="+mn-ea"/>
                <a:sym typeface="+mn-lt"/>
              </a:endParaRPr>
            </a:p>
          </p:txBody>
        </p:sp>
        <p:cxnSp>
          <p:nvCxnSpPr>
            <p:cNvPr id="13" name="直接连接符 12"/>
            <p:cNvCxnSpPr/>
            <p:nvPr/>
          </p:nvCxnSpPr>
          <p:spPr>
            <a:xfrm>
              <a:off x="1507316" y="4906172"/>
              <a:ext cx="389255"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grpSp>
      <p:sp>
        <p:nvSpPr>
          <p:cNvPr id="10" name="文本框 9"/>
          <p:cNvSpPr txBox="1"/>
          <p:nvPr/>
        </p:nvSpPr>
        <p:spPr>
          <a:xfrm>
            <a:off x="2766695" y="2903855"/>
            <a:ext cx="7193280" cy="3091815"/>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sz="2600" dirty="0">
                <a:solidFill>
                  <a:schemeClr val="tx1">
                    <a:lumMod val="50000"/>
                    <a:lumOff val="50000"/>
                  </a:schemeClr>
                </a:solidFill>
                <a:cs typeface="+mn-ea"/>
                <a:sym typeface="+mn-lt"/>
              </a:rPr>
              <a:t>1.</a:t>
            </a:r>
            <a:r>
              <a:rPr lang="zh-CN" altLang="en-US" sz="2600" dirty="0">
                <a:solidFill>
                  <a:schemeClr val="tx1">
                    <a:lumMod val="50000"/>
                    <a:lumOff val="50000"/>
                  </a:schemeClr>
                </a:solidFill>
                <a:cs typeface="+mn-ea"/>
                <a:sym typeface="+mn-lt"/>
              </a:rPr>
              <a:t>对</a:t>
            </a:r>
            <a:r>
              <a:rPr lang="zh-CN" altLang="en-US" sz="2600" dirty="0">
                <a:solidFill>
                  <a:schemeClr val="tx1">
                    <a:lumMod val="50000"/>
                    <a:lumOff val="50000"/>
                  </a:schemeClr>
                </a:solidFill>
                <a:cs typeface="+mn-ea"/>
                <a:sym typeface="+mn-lt"/>
              </a:rPr>
              <a:t>整个项目负责，项目的成败决定个人和团队价值。</a:t>
            </a:r>
            <a:endParaRPr lang="zh-CN" altLang="en-US" sz="2600" dirty="0">
              <a:solidFill>
                <a:schemeClr val="tx1">
                  <a:lumMod val="50000"/>
                  <a:lumOff val="50000"/>
                </a:schemeClr>
              </a:solidFill>
              <a:cs typeface="+mn-ea"/>
              <a:sym typeface="+mn-lt"/>
            </a:endParaRPr>
          </a:p>
          <a:p>
            <a:pPr>
              <a:lnSpc>
                <a:spcPct val="125000"/>
              </a:lnSpc>
            </a:pPr>
            <a:r>
              <a:rPr lang="en-US" altLang="zh-CN" sz="2600" dirty="0">
                <a:solidFill>
                  <a:schemeClr val="tx1">
                    <a:lumMod val="50000"/>
                    <a:lumOff val="50000"/>
                  </a:schemeClr>
                </a:solidFill>
                <a:cs typeface="+mn-ea"/>
                <a:sym typeface="+mn-lt"/>
              </a:rPr>
              <a:t>2.</a:t>
            </a:r>
            <a:r>
              <a:rPr lang="zh-CN" altLang="en-US" sz="2600" dirty="0">
                <a:solidFill>
                  <a:schemeClr val="tx1">
                    <a:lumMod val="50000"/>
                    <a:lumOff val="50000"/>
                  </a:schemeClr>
                </a:solidFill>
                <a:cs typeface="+mn-ea"/>
                <a:sym typeface="+mn-lt"/>
              </a:rPr>
              <a:t>对个人成长负责，注重个人成长，提高个人技术水平。</a:t>
            </a:r>
            <a:endParaRPr lang="zh-CN" altLang="en-US" sz="2600" dirty="0">
              <a:solidFill>
                <a:schemeClr val="tx1">
                  <a:lumMod val="50000"/>
                  <a:lumOff val="50000"/>
                </a:schemeClr>
              </a:solidFill>
              <a:cs typeface="+mn-ea"/>
              <a:sym typeface="+mn-lt"/>
            </a:endParaRPr>
          </a:p>
          <a:p>
            <a:pPr>
              <a:lnSpc>
                <a:spcPct val="125000"/>
              </a:lnSpc>
            </a:pPr>
            <a:r>
              <a:rPr lang="en-US" altLang="zh-CN" sz="2600" dirty="0">
                <a:solidFill>
                  <a:schemeClr val="tx1">
                    <a:lumMod val="50000"/>
                    <a:lumOff val="50000"/>
                  </a:schemeClr>
                </a:solidFill>
                <a:cs typeface="+mn-ea"/>
                <a:sym typeface="+mn-lt"/>
              </a:rPr>
              <a:t>3.</a:t>
            </a:r>
            <a:r>
              <a:rPr lang="zh-CN" altLang="en-US" sz="2600" dirty="0">
                <a:solidFill>
                  <a:schemeClr val="tx1">
                    <a:lumMod val="50000"/>
                    <a:lumOff val="50000"/>
                  </a:schemeClr>
                </a:solidFill>
                <a:cs typeface="+mn-ea"/>
                <a:sym typeface="+mn-lt"/>
              </a:rPr>
              <a:t>对</a:t>
            </a:r>
            <a:r>
              <a:rPr lang="en-US" altLang="zh-CN" sz="2600" dirty="0">
                <a:solidFill>
                  <a:schemeClr val="tx1">
                    <a:lumMod val="50000"/>
                    <a:lumOff val="50000"/>
                  </a:schemeClr>
                </a:solidFill>
                <a:cs typeface="+mn-ea"/>
                <a:sym typeface="+mn-lt"/>
              </a:rPr>
              <a:t>团队成员</a:t>
            </a:r>
            <a:r>
              <a:rPr lang="zh-CN" altLang="en-US" sz="2600" dirty="0">
                <a:solidFill>
                  <a:schemeClr val="tx1">
                    <a:lumMod val="50000"/>
                    <a:lumOff val="50000"/>
                  </a:schemeClr>
                </a:solidFill>
                <a:cs typeface="+mn-ea"/>
                <a:sym typeface="+mn-lt"/>
              </a:rPr>
              <a:t>负责，</a:t>
            </a:r>
            <a:r>
              <a:rPr lang="en-US" altLang="zh-CN" sz="2600" dirty="0">
                <a:solidFill>
                  <a:schemeClr val="tx1">
                    <a:lumMod val="50000"/>
                    <a:lumOff val="50000"/>
                  </a:schemeClr>
                </a:solidFill>
                <a:cs typeface="+mn-ea"/>
                <a:sym typeface="+mn-lt"/>
              </a:rPr>
              <a:t>更好的营销自己</a:t>
            </a:r>
            <a:r>
              <a:rPr lang="en-US" altLang="zh-CN" sz="2600" dirty="0">
                <a:solidFill>
                  <a:schemeClr val="tx1">
                    <a:lumMod val="50000"/>
                    <a:lumOff val="50000"/>
                  </a:schemeClr>
                </a:solidFill>
                <a:cs typeface="+mn-ea"/>
                <a:sym typeface="+mn-lt"/>
              </a:rPr>
              <a:t>。</a:t>
            </a:r>
            <a:endParaRPr lang="en-US" altLang="zh-CN" sz="2600" dirty="0">
              <a:solidFill>
                <a:schemeClr val="tx1">
                  <a:lumMod val="50000"/>
                  <a:lumOff val="50000"/>
                </a:schemeClr>
              </a:solidFill>
              <a:cs typeface="+mn-ea"/>
              <a:sym typeface="+mn-lt"/>
            </a:endParaRPr>
          </a:p>
          <a:p>
            <a:pPr>
              <a:lnSpc>
                <a:spcPct val="125000"/>
              </a:lnSpc>
            </a:pPr>
            <a:endParaRPr lang="zh-CN" altLang="en-US" sz="2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Freeform 37"/>
          <p:cNvSpPr/>
          <p:nvPr/>
        </p:nvSpPr>
        <p:spPr bwMode="auto">
          <a:xfrm>
            <a:off x="4403232" y="641927"/>
            <a:ext cx="6856413" cy="4973638"/>
          </a:xfrm>
          <a:custGeom>
            <a:avLst/>
            <a:gdLst>
              <a:gd name="T0" fmla="*/ 1242 w 1357"/>
              <a:gd name="T1" fmla="*/ 0 h 983"/>
              <a:gd name="T2" fmla="*/ 1241 w 1357"/>
              <a:gd name="T3" fmla="*/ 0 h 983"/>
              <a:gd name="T4" fmla="*/ 1160 w 1357"/>
              <a:gd name="T5" fmla="*/ 34 h 983"/>
              <a:gd name="T6" fmla="*/ 979 w 1357"/>
              <a:gd name="T7" fmla="*/ 215 h 983"/>
              <a:gd name="T8" fmla="*/ 955 w 1357"/>
              <a:gd name="T9" fmla="*/ 227 h 983"/>
              <a:gd name="T10" fmla="*/ 941 w 1357"/>
              <a:gd name="T11" fmla="*/ 191 h 983"/>
              <a:gd name="T12" fmla="*/ 941 w 1357"/>
              <a:gd name="T13" fmla="*/ 188 h 983"/>
              <a:gd name="T14" fmla="*/ 913 w 1357"/>
              <a:gd name="T15" fmla="*/ 70 h 983"/>
              <a:gd name="T16" fmla="*/ 832 w 1357"/>
              <a:gd name="T17" fmla="*/ 36 h 983"/>
              <a:gd name="T18" fmla="*/ 750 w 1357"/>
              <a:gd name="T19" fmla="*/ 70 h 983"/>
              <a:gd name="T20" fmla="*/ 34 w 1357"/>
              <a:gd name="T21" fmla="*/ 786 h 983"/>
              <a:gd name="T22" fmla="*/ 0 w 1357"/>
              <a:gd name="T23" fmla="*/ 866 h 983"/>
              <a:gd name="T24" fmla="*/ 0 w 1357"/>
              <a:gd name="T25" fmla="*/ 869 h 983"/>
              <a:gd name="T26" fmla="*/ 34 w 1357"/>
              <a:gd name="T27" fmla="*/ 949 h 983"/>
              <a:gd name="T28" fmla="*/ 116 w 1357"/>
              <a:gd name="T29" fmla="*/ 983 h 983"/>
              <a:gd name="T30" fmla="*/ 197 w 1357"/>
              <a:gd name="T31" fmla="*/ 949 h 983"/>
              <a:gd name="T32" fmla="*/ 382 w 1357"/>
              <a:gd name="T33" fmla="*/ 764 h 983"/>
              <a:gd name="T34" fmla="*/ 384 w 1357"/>
              <a:gd name="T35" fmla="*/ 762 h 983"/>
              <a:gd name="T36" fmla="*/ 409 w 1357"/>
              <a:gd name="T37" fmla="*/ 749 h 983"/>
              <a:gd name="T38" fmla="*/ 421 w 1357"/>
              <a:gd name="T39" fmla="*/ 784 h 983"/>
              <a:gd name="T40" fmla="*/ 420 w 1357"/>
              <a:gd name="T41" fmla="*/ 786 h 983"/>
              <a:gd name="T42" fmla="*/ 444 w 1357"/>
              <a:gd name="T43" fmla="*/ 913 h 983"/>
              <a:gd name="T44" fmla="*/ 526 w 1357"/>
              <a:gd name="T45" fmla="*/ 947 h 983"/>
              <a:gd name="T46" fmla="*/ 607 w 1357"/>
              <a:gd name="T47" fmla="*/ 913 h 983"/>
              <a:gd name="T48" fmla="*/ 1323 w 1357"/>
              <a:gd name="T49" fmla="*/ 197 h 983"/>
              <a:gd name="T50" fmla="*/ 1357 w 1357"/>
              <a:gd name="T51" fmla="*/ 117 h 983"/>
              <a:gd name="T52" fmla="*/ 1357 w 1357"/>
              <a:gd name="T53" fmla="*/ 114 h 983"/>
              <a:gd name="T54" fmla="*/ 1323 w 1357"/>
              <a:gd name="T55" fmla="*/ 34 h 983"/>
              <a:gd name="T56" fmla="*/ 1242 w 1357"/>
              <a:gd name="T5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3">
                <a:moveTo>
                  <a:pt x="1242" y="0"/>
                </a:moveTo>
                <a:cubicBezTo>
                  <a:pt x="1241" y="0"/>
                  <a:pt x="1241" y="0"/>
                  <a:pt x="1241" y="0"/>
                </a:cubicBezTo>
                <a:cubicBezTo>
                  <a:pt x="1212" y="1"/>
                  <a:pt x="1182" y="12"/>
                  <a:pt x="1160" y="34"/>
                </a:cubicBezTo>
                <a:cubicBezTo>
                  <a:pt x="979" y="215"/>
                  <a:pt x="979" y="215"/>
                  <a:pt x="979" y="215"/>
                </a:cubicBezTo>
                <a:cubicBezTo>
                  <a:pt x="970" y="224"/>
                  <a:pt x="962" y="227"/>
                  <a:pt x="955" y="227"/>
                </a:cubicBezTo>
                <a:cubicBezTo>
                  <a:pt x="941" y="227"/>
                  <a:pt x="934" y="210"/>
                  <a:pt x="941" y="191"/>
                </a:cubicBezTo>
                <a:cubicBezTo>
                  <a:pt x="941" y="190"/>
                  <a:pt x="941" y="189"/>
                  <a:pt x="941" y="188"/>
                </a:cubicBezTo>
                <a:cubicBezTo>
                  <a:pt x="955" y="148"/>
                  <a:pt x="945" y="102"/>
                  <a:pt x="913" y="70"/>
                </a:cubicBezTo>
                <a:cubicBezTo>
                  <a:pt x="891" y="47"/>
                  <a:pt x="861" y="36"/>
                  <a:pt x="832" y="36"/>
                </a:cubicBezTo>
                <a:cubicBezTo>
                  <a:pt x="802" y="36"/>
                  <a:pt x="773" y="47"/>
                  <a:pt x="750" y="70"/>
                </a:cubicBezTo>
                <a:cubicBezTo>
                  <a:pt x="34" y="786"/>
                  <a:pt x="34" y="786"/>
                  <a:pt x="34" y="786"/>
                </a:cubicBezTo>
                <a:cubicBezTo>
                  <a:pt x="12" y="808"/>
                  <a:pt x="1" y="837"/>
                  <a:pt x="0" y="866"/>
                </a:cubicBezTo>
                <a:cubicBezTo>
                  <a:pt x="0" y="869"/>
                  <a:pt x="0" y="869"/>
                  <a:pt x="0" y="869"/>
                </a:cubicBezTo>
                <a:cubicBezTo>
                  <a:pt x="1" y="898"/>
                  <a:pt x="12" y="927"/>
                  <a:pt x="34" y="949"/>
                </a:cubicBezTo>
                <a:cubicBezTo>
                  <a:pt x="57" y="971"/>
                  <a:pt x="86" y="983"/>
                  <a:pt x="116" y="983"/>
                </a:cubicBezTo>
                <a:cubicBezTo>
                  <a:pt x="145" y="983"/>
                  <a:pt x="175" y="971"/>
                  <a:pt x="197" y="949"/>
                </a:cubicBezTo>
                <a:cubicBezTo>
                  <a:pt x="382" y="764"/>
                  <a:pt x="382" y="764"/>
                  <a:pt x="382" y="764"/>
                </a:cubicBezTo>
                <a:cubicBezTo>
                  <a:pt x="383" y="764"/>
                  <a:pt x="383" y="763"/>
                  <a:pt x="384" y="762"/>
                </a:cubicBezTo>
                <a:cubicBezTo>
                  <a:pt x="394" y="753"/>
                  <a:pt x="402" y="749"/>
                  <a:pt x="409" y="749"/>
                </a:cubicBezTo>
                <a:cubicBezTo>
                  <a:pt x="423" y="749"/>
                  <a:pt x="428" y="766"/>
                  <a:pt x="421" y="784"/>
                </a:cubicBezTo>
                <a:cubicBezTo>
                  <a:pt x="420" y="785"/>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5" y="175"/>
                  <a:pt x="1357" y="146"/>
                  <a:pt x="1357" y="117"/>
                </a:cubicBezTo>
                <a:cubicBezTo>
                  <a:pt x="1357" y="114"/>
                  <a:pt x="1357" y="114"/>
                  <a:pt x="1357" y="114"/>
                </a:cubicBezTo>
                <a:cubicBezTo>
                  <a:pt x="1357" y="85"/>
                  <a:pt x="1345" y="56"/>
                  <a:pt x="1323" y="34"/>
                </a:cubicBezTo>
                <a:cubicBezTo>
                  <a:pt x="1301" y="12"/>
                  <a:pt x="1272" y="1"/>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1" name="Freeform 49"/>
          <p:cNvSpPr/>
          <p:nvPr/>
        </p:nvSpPr>
        <p:spPr bwMode="auto">
          <a:xfrm>
            <a:off x="1573623" y="1388942"/>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13"/>
          <p:cNvSpPr/>
          <p:nvPr/>
        </p:nvSpPr>
        <p:spPr bwMode="auto">
          <a:xfrm>
            <a:off x="5465165" y="30425"/>
            <a:ext cx="2189152" cy="2144907"/>
          </a:xfrm>
          <a:custGeom>
            <a:avLst/>
            <a:gdLst>
              <a:gd name="T0" fmla="*/ 67 w 424"/>
              <a:gd name="T1" fmla="*/ 401 h 415"/>
              <a:gd name="T2" fmla="*/ 14 w 424"/>
              <a:gd name="T3" fmla="*/ 401 h 415"/>
              <a:gd name="T4" fmla="*/ 14 w 424"/>
              <a:gd name="T5" fmla="*/ 349 h 415"/>
              <a:gd name="T6" fmla="*/ 357 w 424"/>
              <a:gd name="T7" fmla="*/ 15 h 415"/>
              <a:gd name="T8" fmla="*/ 409 w 424"/>
              <a:gd name="T9" fmla="*/ 15 h 415"/>
              <a:gd name="T10" fmla="*/ 409 w 424"/>
              <a:gd name="T11" fmla="*/ 66 h 415"/>
              <a:gd name="T12" fmla="*/ 67 w 424"/>
              <a:gd name="T13" fmla="*/ 401 h 415"/>
            </a:gdLst>
            <a:ahLst/>
            <a:cxnLst>
              <a:cxn ang="0">
                <a:pos x="T0" y="T1"/>
              </a:cxn>
              <a:cxn ang="0">
                <a:pos x="T2" y="T3"/>
              </a:cxn>
              <a:cxn ang="0">
                <a:pos x="T4" y="T5"/>
              </a:cxn>
              <a:cxn ang="0">
                <a:pos x="T6" y="T7"/>
              </a:cxn>
              <a:cxn ang="0">
                <a:pos x="T8" y="T9"/>
              </a:cxn>
              <a:cxn ang="0">
                <a:pos x="T10" y="T11"/>
              </a:cxn>
              <a:cxn ang="0">
                <a:pos x="T12" y="T13"/>
              </a:cxn>
            </a:cxnLst>
            <a:rect l="0" t="0" r="r" b="b"/>
            <a:pathLst>
              <a:path w="424" h="415">
                <a:moveTo>
                  <a:pt x="67" y="401"/>
                </a:moveTo>
                <a:cubicBezTo>
                  <a:pt x="52" y="415"/>
                  <a:pt x="29" y="415"/>
                  <a:pt x="14" y="401"/>
                </a:cubicBezTo>
                <a:cubicBezTo>
                  <a:pt x="0" y="387"/>
                  <a:pt x="0" y="364"/>
                  <a:pt x="14" y="349"/>
                </a:cubicBezTo>
                <a:cubicBezTo>
                  <a:pt x="357" y="15"/>
                  <a:pt x="357" y="15"/>
                  <a:pt x="357" y="15"/>
                </a:cubicBezTo>
                <a:cubicBezTo>
                  <a:pt x="371" y="0"/>
                  <a:pt x="395" y="0"/>
                  <a:pt x="409" y="15"/>
                </a:cubicBezTo>
                <a:cubicBezTo>
                  <a:pt x="424" y="29"/>
                  <a:pt x="424" y="52"/>
                  <a:pt x="409" y="66"/>
                </a:cubicBezTo>
                <a:lnTo>
                  <a:pt x="67" y="401"/>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17"/>
          <p:cNvSpPr/>
          <p:nvPr/>
        </p:nvSpPr>
        <p:spPr bwMode="auto">
          <a:xfrm>
            <a:off x="5377262" y="641927"/>
            <a:ext cx="2925920" cy="2092967"/>
          </a:xfrm>
          <a:custGeom>
            <a:avLst/>
            <a:gdLst>
              <a:gd name="T0" fmla="*/ 549 w 568"/>
              <a:gd name="T1" fmla="*/ 18 h 405"/>
              <a:gd name="T2" fmla="*/ 482 w 568"/>
              <a:gd name="T3" fmla="*/ 18 h 405"/>
              <a:gd name="T4" fmla="*/ 408 w 568"/>
              <a:gd name="T5" fmla="*/ 91 h 405"/>
              <a:gd name="T6" fmla="*/ 392 w 568"/>
              <a:gd name="T7" fmla="*/ 81 h 405"/>
              <a:gd name="T8" fmla="*/ 392 w 568"/>
              <a:gd name="T9" fmla="*/ 80 h 405"/>
              <a:gd name="T10" fmla="*/ 380 w 568"/>
              <a:gd name="T11" fmla="*/ 32 h 405"/>
              <a:gd name="T12" fmla="*/ 313 w 568"/>
              <a:gd name="T13" fmla="*/ 32 h 405"/>
              <a:gd name="T14" fmla="*/ 18 w 568"/>
              <a:gd name="T15" fmla="*/ 321 h 405"/>
              <a:gd name="T16" fmla="*/ 18 w 568"/>
              <a:gd name="T17" fmla="*/ 387 h 405"/>
              <a:gd name="T18" fmla="*/ 85 w 568"/>
              <a:gd name="T19" fmla="*/ 387 h 405"/>
              <a:gd name="T20" fmla="*/ 162 w 568"/>
              <a:gd name="T21" fmla="*/ 312 h 405"/>
              <a:gd name="T22" fmla="*/ 162 w 568"/>
              <a:gd name="T23" fmla="*/ 312 h 405"/>
              <a:gd name="T24" fmla="*/ 177 w 568"/>
              <a:gd name="T25" fmla="*/ 320 h 405"/>
              <a:gd name="T26" fmla="*/ 177 w 568"/>
              <a:gd name="T27" fmla="*/ 321 h 405"/>
              <a:gd name="T28" fmla="*/ 187 w 568"/>
              <a:gd name="T29" fmla="*/ 372 h 405"/>
              <a:gd name="T30" fmla="*/ 254 w 568"/>
              <a:gd name="T31" fmla="*/ 372 h 405"/>
              <a:gd name="T32" fmla="*/ 549 w 568"/>
              <a:gd name="T33" fmla="*/ 84 h 405"/>
              <a:gd name="T34" fmla="*/ 549 w 568"/>
              <a:gd name="T35" fmla="*/ 1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8" h="405">
                <a:moveTo>
                  <a:pt x="549" y="18"/>
                </a:moveTo>
                <a:cubicBezTo>
                  <a:pt x="531" y="0"/>
                  <a:pt x="501" y="0"/>
                  <a:pt x="482" y="18"/>
                </a:cubicBezTo>
                <a:cubicBezTo>
                  <a:pt x="408" y="91"/>
                  <a:pt x="408" y="91"/>
                  <a:pt x="408" y="91"/>
                </a:cubicBezTo>
                <a:cubicBezTo>
                  <a:pt x="396" y="102"/>
                  <a:pt x="388" y="93"/>
                  <a:pt x="392" y="81"/>
                </a:cubicBezTo>
                <a:cubicBezTo>
                  <a:pt x="392" y="81"/>
                  <a:pt x="392" y="81"/>
                  <a:pt x="392" y="80"/>
                </a:cubicBezTo>
                <a:cubicBezTo>
                  <a:pt x="397" y="64"/>
                  <a:pt x="394" y="45"/>
                  <a:pt x="380" y="32"/>
                </a:cubicBezTo>
                <a:cubicBezTo>
                  <a:pt x="362" y="14"/>
                  <a:pt x="332" y="14"/>
                  <a:pt x="313" y="32"/>
                </a:cubicBezTo>
                <a:cubicBezTo>
                  <a:pt x="18" y="321"/>
                  <a:pt x="18" y="321"/>
                  <a:pt x="18" y="321"/>
                </a:cubicBezTo>
                <a:cubicBezTo>
                  <a:pt x="0" y="339"/>
                  <a:pt x="0" y="368"/>
                  <a:pt x="18" y="387"/>
                </a:cubicBezTo>
                <a:cubicBezTo>
                  <a:pt x="37" y="405"/>
                  <a:pt x="67" y="405"/>
                  <a:pt x="85" y="387"/>
                </a:cubicBezTo>
                <a:cubicBezTo>
                  <a:pt x="162" y="312"/>
                  <a:pt x="162" y="312"/>
                  <a:pt x="162" y="312"/>
                </a:cubicBezTo>
                <a:cubicBezTo>
                  <a:pt x="162" y="312"/>
                  <a:pt x="162" y="312"/>
                  <a:pt x="162" y="312"/>
                </a:cubicBezTo>
                <a:cubicBezTo>
                  <a:pt x="175" y="300"/>
                  <a:pt x="182" y="309"/>
                  <a:pt x="177" y="320"/>
                </a:cubicBezTo>
                <a:cubicBezTo>
                  <a:pt x="177" y="320"/>
                  <a:pt x="177" y="321"/>
                  <a:pt x="177" y="321"/>
                </a:cubicBezTo>
                <a:cubicBezTo>
                  <a:pt x="170" y="338"/>
                  <a:pt x="173" y="358"/>
                  <a:pt x="187" y="372"/>
                </a:cubicBezTo>
                <a:cubicBezTo>
                  <a:pt x="206" y="390"/>
                  <a:pt x="236" y="390"/>
                  <a:pt x="254" y="372"/>
                </a:cubicBezTo>
                <a:cubicBezTo>
                  <a:pt x="549" y="84"/>
                  <a:pt x="549" y="84"/>
                  <a:pt x="549" y="84"/>
                </a:cubicBezTo>
                <a:cubicBezTo>
                  <a:pt x="568" y="66"/>
                  <a:pt x="568" y="36"/>
                  <a:pt x="549" y="18"/>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025" name="Freeform 29"/>
          <p:cNvSpPr/>
          <p:nvPr/>
        </p:nvSpPr>
        <p:spPr bwMode="auto">
          <a:xfrm>
            <a:off x="7627576" y="1674222"/>
            <a:ext cx="2087642" cy="2090277"/>
          </a:xfrm>
          <a:custGeom>
            <a:avLst/>
            <a:gdLst>
              <a:gd name="T0" fmla="*/ 94 w 592"/>
              <a:gd name="T1" fmla="*/ 572 h 592"/>
              <a:gd name="T2" fmla="*/ 21 w 592"/>
              <a:gd name="T3" fmla="*/ 572 h 592"/>
              <a:gd name="T4" fmla="*/ 21 w 592"/>
              <a:gd name="T5" fmla="*/ 499 h 592"/>
              <a:gd name="T6" fmla="*/ 499 w 592"/>
              <a:gd name="T7" fmla="*/ 21 h 592"/>
              <a:gd name="T8" fmla="*/ 572 w 592"/>
              <a:gd name="T9" fmla="*/ 21 h 592"/>
              <a:gd name="T10" fmla="*/ 572 w 592"/>
              <a:gd name="T11" fmla="*/ 94 h 592"/>
              <a:gd name="T12" fmla="*/ 94 w 592"/>
              <a:gd name="T13" fmla="*/ 572 h 592"/>
            </a:gdLst>
            <a:ahLst/>
            <a:cxnLst>
              <a:cxn ang="0">
                <a:pos x="T0" y="T1"/>
              </a:cxn>
              <a:cxn ang="0">
                <a:pos x="T2" y="T3"/>
              </a:cxn>
              <a:cxn ang="0">
                <a:pos x="T4" y="T5"/>
              </a:cxn>
              <a:cxn ang="0">
                <a:pos x="T6" y="T7"/>
              </a:cxn>
              <a:cxn ang="0">
                <a:pos x="T8" y="T9"/>
              </a:cxn>
              <a:cxn ang="0">
                <a:pos x="T10" y="T11"/>
              </a:cxn>
              <a:cxn ang="0">
                <a:pos x="T12" y="T13"/>
              </a:cxn>
            </a:cxnLst>
            <a:rect l="0" t="0" r="r" b="b"/>
            <a:pathLst>
              <a:path w="592" h="592">
                <a:moveTo>
                  <a:pt x="94" y="572"/>
                </a:moveTo>
                <a:cubicBezTo>
                  <a:pt x="74" y="592"/>
                  <a:pt x="41" y="592"/>
                  <a:pt x="21" y="572"/>
                </a:cubicBezTo>
                <a:cubicBezTo>
                  <a:pt x="0" y="552"/>
                  <a:pt x="0" y="519"/>
                  <a:pt x="21" y="499"/>
                </a:cubicBezTo>
                <a:cubicBezTo>
                  <a:pt x="499" y="21"/>
                  <a:pt x="499" y="21"/>
                  <a:pt x="499" y="21"/>
                </a:cubicBezTo>
                <a:cubicBezTo>
                  <a:pt x="519" y="0"/>
                  <a:pt x="552" y="0"/>
                  <a:pt x="572" y="21"/>
                </a:cubicBezTo>
                <a:cubicBezTo>
                  <a:pt x="592" y="41"/>
                  <a:pt x="592" y="74"/>
                  <a:pt x="572" y="94"/>
                </a:cubicBezTo>
                <a:lnTo>
                  <a:pt x="94" y="572"/>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8" name="Freeform 33"/>
          <p:cNvSpPr/>
          <p:nvPr/>
        </p:nvSpPr>
        <p:spPr bwMode="auto">
          <a:xfrm>
            <a:off x="6017427" y="2019743"/>
            <a:ext cx="2797573" cy="2040226"/>
          </a:xfrm>
          <a:custGeom>
            <a:avLst/>
            <a:gdLst>
              <a:gd name="T0" fmla="*/ 768 w 794"/>
              <a:gd name="T1" fmla="*/ 26 h 578"/>
              <a:gd name="T2" fmla="*/ 674 w 794"/>
              <a:gd name="T3" fmla="*/ 26 h 578"/>
              <a:gd name="T4" fmla="*/ 570 w 794"/>
              <a:gd name="T5" fmla="*/ 130 h 578"/>
              <a:gd name="T6" fmla="*/ 548 w 794"/>
              <a:gd name="T7" fmla="*/ 116 h 578"/>
              <a:gd name="T8" fmla="*/ 548 w 794"/>
              <a:gd name="T9" fmla="*/ 115 h 578"/>
              <a:gd name="T10" fmla="*/ 532 w 794"/>
              <a:gd name="T11" fmla="*/ 47 h 578"/>
              <a:gd name="T12" fmla="*/ 438 w 794"/>
              <a:gd name="T13" fmla="*/ 47 h 578"/>
              <a:gd name="T14" fmla="*/ 26 w 794"/>
              <a:gd name="T15" fmla="*/ 458 h 578"/>
              <a:gd name="T16" fmla="*/ 26 w 794"/>
              <a:gd name="T17" fmla="*/ 552 h 578"/>
              <a:gd name="T18" fmla="*/ 120 w 794"/>
              <a:gd name="T19" fmla="*/ 552 h 578"/>
              <a:gd name="T20" fmla="*/ 226 w 794"/>
              <a:gd name="T21" fmla="*/ 446 h 578"/>
              <a:gd name="T22" fmla="*/ 228 w 794"/>
              <a:gd name="T23" fmla="*/ 445 h 578"/>
              <a:gd name="T24" fmla="*/ 249 w 794"/>
              <a:gd name="T25" fmla="*/ 457 h 578"/>
              <a:gd name="T26" fmla="*/ 248 w 794"/>
              <a:gd name="T27" fmla="*/ 459 h 578"/>
              <a:gd name="T28" fmla="*/ 262 w 794"/>
              <a:gd name="T29" fmla="*/ 532 h 578"/>
              <a:gd name="T30" fmla="*/ 356 w 794"/>
              <a:gd name="T31" fmla="*/ 532 h 578"/>
              <a:gd name="T32" fmla="*/ 768 w 794"/>
              <a:gd name="T33" fmla="*/ 120 h 578"/>
              <a:gd name="T34" fmla="*/ 768 w 794"/>
              <a:gd name="T35" fmla="*/ 26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4" h="578">
                <a:moveTo>
                  <a:pt x="768" y="26"/>
                </a:moveTo>
                <a:cubicBezTo>
                  <a:pt x="742" y="0"/>
                  <a:pt x="700" y="0"/>
                  <a:pt x="674" y="26"/>
                </a:cubicBezTo>
                <a:cubicBezTo>
                  <a:pt x="570" y="130"/>
                  <a:pt x="570" y="130"/>
                  <a:pt x="570" y="130"/>
                </a:cubicBezTo>
                <a:cubicBezTo>
                  <a:pt x="553" y="146"/>
                  <a:pt x="542" y="133"/>
                  <a:pt x="548" y="116"/>
                </a:cubicBezTo>
                <a:cubicBezTo>
                  <a:pt x="548" y="116"/>
                  <a:pt x="548" y="115"/>
                  <a:pt x="548" y="115"/>
                </a:cubicBezTo>
                <a:cubicBezTo>
                  <a:pt x="556" y="92"/>
                  <a:pt x="551" y="65"/>
                  <a:pt x="532" y="47"/>
                </a:cubicBezTo>
                <a:cubicBezTo>
                  <a:pt x="506" y="21"/>
                  <a:pt x="464" y="21"/>
                  <a:pt x="438" y="47"/>
                </a:cubicBezTo>
                <a:cubicBezTo>
                  <a:pt x="26" y="458"/>
                  <a:pt x="26" y="458"/>
                  <a:pt x="26" y="458"/>
                </a:cubicBezTo>
                <a:cubicBezTo>
                  <a:pt x="0" y="484"/>
                  <a:pt x="0" y="526"/>
                  <a:pt x="26" y="552"/>
                </a:cubicBezTo>
                <a:cubicBezTo>
                  <a:pt x="52" y="578"/>
                  <a:pt x="94" y="578"/>
                  <a:pt x="120" y="552"/>
                </a:cubicBezTo>
                <a:cubicBezTo>
                  <a:pt x="226" y="446"/>
                  <a:pt x="226" y="446"/>
                  <a:pt x="226" y="446"/>
                </a:cubicBezTo>
                <a:cubicBezTo>
                  <a:pt x="227" y="446"/>
                  <a:pt x="227" y="446"/>
                  <a:pt x="228" y="445"/>
                </a:cubicBezTo>
                <a:cubicBezTo>
                  <a:pt x="245" y="428"/>
                  <a:pt x="255" y="442"/>
                  <a:pt x="249" y="457"/>
                </a:cubicBezTo>
                <a:cubicBezTo>
                  <a:pt x="248" y="458"/>
                  <a:pt x="248" y="458"/>
                  <a:pt x="248" y="459"/>
                </a:cubicBezTo>
                <a:cubicBezTo>
                  <a:pt x="238" y="483"/>
                  <a:pt x="242" y="512"/>
                  <a:pt x="262" y="532"/>
                </a:cubicBezTo>
                <a:cubicBezTo>
                  <a:pt x="288" y="558"/>
                  <a:pt x="330" y="558"/>
                  <a:pt x="356" y="532"/>
                </a:cubicBezTo>
                <a:cubicBezTo>
                  <a:pt x="768" y="120"/>
                  <a:pt x="768" y="120"/>
                  <a:pt x="768" y="120"/>
                </a:cubicBezTo>
                <a:cubicBezTo>
                  <a:pt x="794" y="94"/>
                  <a:pt x="794" y="52"/>
                  <a:pt x="768" y="26"/>
                </a:cubicBezTo>
              </a:path>
            </a:pathLst>
          </a:custGeom>
          <a:solidFill>
            <a:srgbClr val="FAC84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 name="Freeform 41"/>
          <p:cNvSpPr/>
          <p:nvPr/>
        </p:nvSpPr>
        <p:spPr bwMode="auto">
          <a:xfrm>
            <a:off x="2891616" y="2984517"/>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F39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38" name="Freeform 45"/>
          <p:cNvSpPr/>
          <p:nvPr/>
        </p:nvSpPr>
        <p:spPr bwMode="auto">
          <a:xfrm>
            <a:off x="3339492" y="4576868"/>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5" name="Freeform 41"/>
          <p:cNvSpPr/>
          <p:nvPr/>
        </p:nvSpPr>
        <p:spPr bwMode="auto">
          <a:xfrm>
            <a:off x="3426357" y="4134220"/>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 name="椭圆 1"/>
          <p:cNvSpPr/>
          <p:nvPr/>
        </p:nvSpPr>
        <p:spPr>
          <a:xfrm>
            <a:off x="3857434" y="1226849"/>
            <a:ext cx="4477132" cy="4477132"/>
          </a:xfrm>
          <a:prstGeom prst="ellipse">
            <a:avLst/>
          </a:prstGeom>
          <a:solidFill>
            <a:schemeClr val="bg1"/>
          </a:solidFill>
          <a:ln w="6350">
            <a:solidFill>
              <a:schemeClr val="bg2"/>
            </a:solidFill>
          </a:ln>
          <a:effectLst>
            <a:outerShdw blurRad="5715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 name="文本框 2"/>
          <p:cNvSpPr txBox="1"/>
          <p:nvPr/>
        </p:nvSpPr>
        <p:spPr>
          <a:xfrm>
            <a:off x="4485229" y="3032410"/>
            <a:ext cx="3230880" cy="922020"/>
          </a:xfrm>
          <a:prstGeom prst="rect">
            <a:avLst/>
          </a:prstGeom>
          <a:noFill/>
        </p:spPr>
        <p:txBody>
          <a:bodyPr wrap="none" rtlCol="0">
            <a:spAutoFit/>
            <a:scene3d>
              <a:camera prst="orthographicFront"/>
              <a:lightRig rig="threePt" dir="t"/>
            </a:scene3d>
            <a:sp3d contourW="12700"/>
          </a:bodyPr>
          <a:lstStyle/>
          <a:p>
            <a:pPr algn="ctr"/>
            <a:r>
              <a:rPr lang="zh-CN" altLang="en-US" sz="5400" spc="600" dirty="0">
                <a:cs typeface="+mn-ea"/>
                <a:sym typeface="+mn-lt"/>
              </a:rPr>
              <a:t>网站展示</a:t>
            </a:r>
            <a:endParaRPr lang="zh-CN" altLang="en-US" sz="5400" spc="600" dirty="0">
              <a:cs typeface="+mn-ea"/>
              <a:sym typeface="+mn-lt"/>
            </a:endParaRPr>
          </a:p>
        </p:txBody>
      </p:sp>
      <p:grpSp>
        <p:nvGrpSpPr>
          <p:cNvPr id="4" name="组合 3"/>
          <p:cNvGrpSpPr/>
          <p:nvPr/>
        </p:nvGrpSpPr>
        <p:grpSpPr>
          <a:xfrm>
            <a:off x="5040090" y="2087946"/>
            <a:ext cx="2121158" cy="670562"/>
            <a:chOff x="5040090" y="2087946"/>
            <a:chExt cx="2121158" cy="670562"/>
          </a:xfrm>
        </p:grpSpPr>
        <p:sp>
          <p:nvSpPr>
            <p:cNvPr id="18" name="文本框 17"/>
            <p:cNvSpPr txBox="1"/>
            <p:nvPr/>
          </p:nvSpPr>
          <p:spPr>
            <a:xfrm>
              <a:off x="5040090" y="2087946"/>
              <a:ext cx="2121158" cy="523220"/>
            </a:xfrm>
            <a:prstGeom prst="rect">
              <a:avLst/>
            </a:prstGeom>
            <a:noFill/>
          </p:spPr>
          <p:txBody>
            <a:bodyPr wrap="none" rtlCol="0">
              <a:spAutoFit/>
              <a:scene3d>
                <a:camera prst="orthographicFront"/>
                <a:lightRig rig="threePt" dir="t"/>
              </a:scene3d>
              <a:sp3d contourW="12700"/>
            </a:bodyPr>
            <a:lstStyle/>
            <a:p>
              <a:pPr algn="ctr"/>
              <a:r>
                <a:rPr lang="en-US" altLang="zh-CN" sz="2800" spc="600" dirty="0">
                  <a:cs typeface="+mn-ea"/>
                  <a:sym typeface="+mn-lt"/>
                </a:rPr>
                <a:t>PART 03</a:t>
              </a:r>
              <a:endParaRPr lang="zh-CN" altLang="en-US" sz="2800" spc="600" dirty="0">
                <a:cs typeface="+mn-ea"/>
                <a:sym typeface="+mn-lt"/>
              </a:endParaRPr>
            </a:p>
          </p:txBody>
        </p:sp>
        <p:cxnSp>
          <p:nvCxnSpPr>
            <p:cNvPr id="5" name="直接连接符 4"/>
            <p:cNvCxnSpPr/>
            <p:nvPr/>
          </p:nvCxnSpPr>
          <p:spPr>
            <a:xfrm>
              <a:off x="5791607" y="2758508"/>
              <a:ext cx="608787" cy="0"/>
            </a:xfrm>
            <a:prstGeom prst="line">
              <a:avLst/>
            </a:prstGeom>
            <a:ln w="38100" cap="rnd">
              <a:solidFill>
                <a:srgbClr val="FAF392"/>
              </a:solidFill>
              <a:round/>
            </a:ln>
          </p:spPr>
          <p:style>
            <a:lnRef idx="1">
              <a:schemeClr val="accent1"/>
            </a:lnRef>
            <a:fillRef idx="0">
              <a:schemeClr val="accent1"/>
            </a:fillRef>
            <a:effectRef idx="0">
              <a:schemeClr val="accent1"/>
            </a:effectRef>
            <a:fontRef idx="minor">
              <a:schemeClr val="tx1"/>
            </a:fontRef>
          </p:style>
        </p:cxnSp>
      </p:grpSp>
      <p:sp>
        <p:nvSpPr>
          <p:cNvPr id="28" name="Oval 6"/>
          <p:cNvSpPr/>
          <p:nvPr/>
        </p:nvSpPr>
        <p:spPr>
          <a:xfrm rot="5400000">
            <a:off x="5928606" y="4758972"/>
            <a:ext cx="334787" cy="38450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3"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1+#ppt_w/2"/>
                                          </p:val>
                                        </p:tav>
                                        <p:tav tm="100000">
                                          <p:val>
                                            <p:strVal val="#ppt_x"/>
                                          </p:val>
                                        </p:tav>
                                      </p:tavLst>
                                    </p:anim>
                                    <p:anim calcmode="lin" valueType="num">
                                      <p:cBhvr additive="base">
                                        <p:cTn id="15" dur="500" fill="hold"/>
                                        <p:tgtEl>
                                          <p:spTgt spid="24"/>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1+#ppt_w/2"/>
                                          </p:val>
                                        </p:tav>
                                        <p:tav tm="100000">
                                          <p:val>
                                            <p:strVal val="#ppt_x"/>
                                          </p:val>
                                        </p:tav>
                                      </p:tavLst>
                                    </p:anim>
                                    <p:anim calcmode="lin" valueType="num">
                                      <p:cBhvr additive="base">
                                        <p:cTn id="19" dur="500" fill="hold"/>
                                        <p:tgtEl>
                                          <p:spTgt spid="21"/>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1032"/>
                                        </p:tgtEl>
                                        <p:attrNameLst>
                                          <p:attrName>style.visibility</p:attrName>
                                        </p:attrNameLst>
                                      </p:cBhvr>
                                      <p:to>
                                        <p:strVal val="visible"/>
                                      </p:to>
                                    </p:set>
                                    <p:anim calcmode="lin" valueType="num">
                                      <p:cBhvr additive="base">
                                        <p:cTn id="22" dur="500" fill="hold"/>
                                        <p:tgtEl>
                                          <p:spTgt spid="1032"/>
                                        </p:tgtEl>
                                        <p:attrNameLst>
                                          <p:attrName>ppt_x</p:attrName>
                                        </p:attrNameLst>
                                      </p:cBhvr>
                                      <p:tavLst>
                                        <p:tav tm="0">
                                          <p:val>
                                            <p:strVal val="1+#ppt_w/2"/>
                                          </p:val>
                                        </p:tav>
                                        <p:tav tm="100000">
                                          <p:val>
                                            <p:strVal val="#ppt_x"/>
                                          </p:val>
                                        </p:tav>
                                      </p:tavLst>
                                    </p:anim>
                                    <p:anim calcmode="lin" valueType="num">
                                      <p:cBhvr additive="base">
                                        <p:cTn id="23" dur="500" fill="hold"/>
                                        <p:tgtEl>
                                          <p:spTgt spid="1032"/>
                                        </p:tgtEl>
                                        <p:attrNameLst>
                                          <p:attrName>ppt_y</p:attrName>
                                        </p:attrNameLst>
                                      </p:cBhvr>
                                      <p:tavLst>
                                        <p:tav tm="0">
                                          <p:val>
                                            <p:strVal val="0-#ppt_h/2"/>
                                          </p:val>
                                        </p:tav>
                                        <p:tav tm="100000">
                                          <p:val>
                                            <p:strVal val="#ppt_y"/>
                                          </p:val>
                                        </p:tav>
                                      </p:tavLst>
                                    </p:anim>
                                  </p:childTnLst>
                                </p:cTn>
                              </p:par>
                              <p:par>
                                <p:cTn id="24" presetID="2" presetClass="entr" presetSubtype="3" fill="hold" grpId="0" nodeType="withEffect">
                                  <p:stCondLst>
                                    <p:cond delay="0"/>
                                  </p:stCondLst>
                                  <p:childTnLst>
                                    <p:set>
                                      <p:cBhvr>
                                        <p:cTn id="25" dur="1" fill="hold">
                                          <p:stCondLst>
                                            <p:cond delay="0"/>
                                          </p:stCondLst>
                                        </p:cTn>
                                        <p:tgtEl>
                                          <p:spTgt spid="1025"/>
                                        </p:tgtEl>
                                        <p:attrNameLst>
                                          <p:attrName>style.visibility</p:attrName>
                                        </p:attrNameLst>
                                      </p:cBhvr>
                                      <p:to>
                                        <p:strVal val="visible"/>
                                      </p:to>
                                    </p:set>
                                    <p:anim calcmode="lin" valueType="num">
                                      <p:cBhvr additive="base">
                                        <p:cTn id="26" dur="500" fill="hold"/>
                                        <p:tgtEl>
                                          <p:spTgt spid="1025"/>
                                        </p:tgtEl>
                                        <p:attrNameLst>
                                          <p:attrName>ppt_x</p:attrName>
                                        </p:attrNameLst>
                                      </p:cBhvr>
                                      <p:tavLst>
                                        <p:tav tm="0">
                                          <p:val>
                                            <p:strVal val="1+#ppt_w/2"/>
                                          </p:val>
                                        </p:tav>
                                        <p:tav tm="100000">
                                          <p:val>
                                            <p:strVal val="#ppt_x"/>
                                          </p:val>
                                        </p:tav>
                                      </p:tavLst>
                                    </p:anim>
                                    <p:anim calcmode="lin" valueType="num">
                                      <p:cBhvr additive="base">
                                        <p:cTn id="27" dur="500" fill="hold"/>
                                        <p:tgtEl>
                                          <p:spTgt spid="1025"/>
                                        </p:tgtEl>
                                        <p:attrNameLst>
                                          <p:attrName>ppt_y</p:attrName>
                                        </p:attrNameLst>
                                      </p:cBhvr>
                                      <p:tavLst>
                                        <p:tav tm="0">
                                          <p:val>
                                            <p:strVal val="0-#ppt_h/2"/>
                                          </p:val>
                                        </p:tav>
                                        <p:tav tm="100000">
                                          <p:val>
                                            <p:strVal val="#ppt_y"/>
                                          </p:val>
                                        </p:tav>
                                      </p:tavLst>
                                    </p:anim>
                                  </p:childTnLst>
                                </p:cTn>
                              </p:par>
                              <p:par>
                                <p:cTn id="28" presetID="2" presetClass="entr" presetSubtype="3" fill="hold" grpId="0" nodeType="with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additive="base">
                                        <p:cTn id="30" dur="500" fill="hold"/>
                                        <p:tgtEl>
                                          <p:spTgt spid="1028"/>
                                        </p:tgtEl>
                                        <p:attrNameLst>
                                          <p:attrName>ppt_x</p:attrName>
                                        </p:attrNameLst>
                                      </p:cBhvr>
                                      <p:tavLst>
                                        <p:tav tm="0">
                                          <p:val>
                                            <p:strVal val="1+#ppt_w/2"/>
                                          </p:val>
                                        </p:tav>
                                        <p:tav tm="100000">
                                          <p:val>
                                            <p:strVal val="#ppt_x"/>
                                          </p:val>
                                        </p:tav>
                                      </p:tavLst>
                                    </p:anim>
                                    <p:anim calcmode="lin" valueType="num">
                                      <p:cBhvr additive="base">
                                        <p:cTn id="31" dur="500" fill="hold"/>
                                        <p:tgtEl>
                                          <p:spTgt spid="1028"/>
                                        </p:tgtEl>
                                        <p:attrNameLst>
                                          <p:attrName>ppt_y</p:attrName>
                                        </p:attrNameLst>
                                      </p:cBhvr>
                                      <p:tavLst>
                                        <p:tav tm="0">
                                          <p:val>
                                            <p:strVal val="0-#ppt_h/2"/>
                                          </p:val>
                                        </p:tav>
                                        <p:tav tm="100000">
                                          <p:val>
                                            <p:strVal val="#ppt_y"/>
                                          </p:val>
                                        </p:tav>
                                      </p:tavLst>
                                    </p:anim>
                                  </p:childTnLst>
                                </p:cTn>
                              </p:par>
                              <p:par>
                                <p:cTn id="32" presetID="2" presetClass="entr" presetSubtype="12"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0-#ppt_w/2"/>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0"/>
                                  </p:stCondLst>
                                  <p:childTnLst>
                                    <p:set>
                                      <p:cBhvr>
                                        <p:cTn id="37" dur="1" fill="hold">
                                          <p:stCondLst>
                                            <p:cond delay="0"/>
                                          </p:stCondLst>
                                        </p:cTn>
                                        <p:tgtEl>
                                          <p:spTgt spid="1041"/>
                                        </p:tgtEl>
                                        <p:attrNameLst>
                                          <p:attrName>style.visibility</p:attrName>
                                        </p:attrNameLst>
                                      </p:cBhvr>
                                      <p:to>
                                        <p:strVal val="visible"/>
                                      </p:to>
                                    </p:set>
                                    <p:anim calcmode="lin" valueType="num">
                                      <p:cBhvr additive="base">
                                        <p:cTn id="38" dur="500" fill="hold"/>
                                        <p:tgtEl>
                                          <p:spTgt spid="1041"/>
                                        </p:tgtEl>
                                        <p:attrNameLst>
                                          <p:attrName>ppt_x</p:attrName>
                                        </p:attrNameLst>
                                      </p:cBhvr>
                                      <p:tavLst>
                                        <p:tav tm="0">
                                          <p:val>
                                            <p:strVal val="0-#ppt_w/2"/>
                                          </p:val>
                                        </p:tav>
                                        <p:tav tm="100000">
                                          <p:val>
                                            <p:strVal val="#ppt_x"/>
                                          </p:val>
                                        </p:tav>
                                      </p:tavLst>
                                    </p:anim>
                                    <p:anim calcmode="lin" valueType="num">
                                      <p:cBhvr additive="base">
                                        <p:cTn id="39" dur="500" fill="hold"/>
                                        <p:tgtEl>
                                          <p:spTgt spid="1041"/>
                                        </p:tgtEl>
                                        <p:attrNameLst>
                                          <p:attrName>ppt_y</p:attrName>
                                        </p:attrNameLst>
                                      </p:cBhvr>
                                      <p:tavLst>
                                        <p:tav tm="0">
                                          <p:val>
                                            <p:strVal val="1+#ppt_h/2"/>
                                          </p:val>
                                        </p:tav>
                                        <p:tav tm="100000">
                                          <p:val>
                                            <p:strVal val="#ppt_y"/>
                                          </p:val>
                                        </p:tav>
                                      </p:tavLst>
                                    </p:anim>
                                  </p:childTnLst>
                                </p:cTn>
                              </p:par>
                              <p:par>
                                <p:cTn id="40" presetID="2" presetClass="entr" presetSubtype="12" fill="hold" grpId="0" nodeType="withEffect">
                                  <p:stCondLst>
                                    <p:cond delay="0"/>
                                  </p:stCondLst>
                                  <p:childTnLst>
                                    <p:set>
                                      <p:cBhvr>
                                        <p:cTn id="41" dur="1" fill="hold">
                                          <p:stCondLst>
                                            <p:cond delay="0"/>
                                          </p:stCondLst>
                                        </p:cTn>
                                        <p:tgtEl>
                                          <p:spTgt spid="1035"/>
                                        </p:tgtEl>
                                        <p:attrNameLst>
                                          <p:attrName>style.visibility</p:attrName>
                                        </p:attrNameLst>
                                      </p:cBhvr>
                                      <p:to>
                                        <p:strVal val="visible"/>
                                      </p:to>
                                    </p:set>
                                    <p:anim calcmode="lin" valueType="num">
                                      <p:cBhvr additive="base">
                                        <p:cTn id="42" dur="500" fill="hold"/>
                                        <p:tgtEl>
                                          <p:spTgt spid="1035"/>
                                        </p:tgtEl>
                                        <p:attrNameLst>
                                          <p:attrName>ppt_x</p:attrName>
                                        </p:attrNameLst>
                                      </p:cBhvr>
                                      <p:tavLst>
                                        <p:tav tm="0">
                                          <p:val>
                                            <p:strVal val="0-#ppt_w/2"/>
                                          </p:val>
                                        </p:tav>
                                        <p:tav tm="100000">
                                          <p:val>
                                            <p:strVal val="#ppt_x"/>
                                          </p:val>
                                        </p:tav>
                                      </p:tavLst>
                                    </p:anim>
                                    <p:anim calcmode="lin" valueType="num">
                                      <p:cBhvr additive="base">
                                        <p:cTn id="43" dur="500" fill="hold"/>
                                        <p:tgtEl>
                                          <p:spTgt spid="1035"/>
                                        </p:tgtEl>
                                        <p:attrNameLst>
                                          <p:attrName>ppt_y</p:attrName>
                                        </p:attrNameLst>
                                      </p:cBhvr>
                                      <p:tavLst>
                                        <p:tav tm="0">
                                          <p:val>
                                            <p:strVal val="1+#ppt_h/2"/>
                                          </p:val>
                                        </p:tav>
                                        <p:tav tm="100000">
                                          <p:val>
                                            <p:strVal val="#ppt_y"/>
                                          </p:val>
                                        </p:tav>
                                      </p:tavLst>
                                    </p:anim>
                                  </p:childTnLst>
                                </p:cTn>
                              </p:par>
                              <p:par>
                                <p:cTn id="44" presetID="2" presetClass="entr" presetSubtype="12" fill="hold" grpId="0" nodeType="withEffect">
                                  <p:stCondLst>
                                    <p:cond delay="0"/>
                                  </p:stCondLst>
                                  <p:childTnLst>
                                    <p:set>
                                      <p:cBhvr>
                                        <p:cTn id="45" dur="1" fill="hold">
                                          <p:stCondLst>
                                            <p:cond delay="0"/>
                                          </p:stCondLst>
                                        </p:cTn>
                                        <p:tgtEl>
                                          <p:spTgt spid="1038"/>
                                        </p:tgtEl>
                                        <p:attrNameLst>
                                          <p:attrName>style.visibility</p:attrName>
                                        </p:attrNameLst>
                                      </p:cBhvr>
                                      <p:to>
                                        <p:strVal val="visible"/>
                                      </p:to>
                                    </p:set>
                                    <p:anim calcmode="lin" valueType="num">
                                      <p:cBhvr additive="base">
                                        <p:cTn id="46" dur="500" fill="hold"/>
                                        <p:tgtEl>
                                          <p:spTgt spid="1038"/>
                                        </p:tgtEl>
                                        <p:attrNameLst>
                                          <p:attrName>ppt_x</p:attrName>
                                        </p:attrNameLst>
                                      </p:cBhvr>
                                      <p:tavLst>
                                        <p:tav tm="0">
                                          <p:val>
                                            <p:strVal val="0-#ppt_w/2"/>
                                          </p:val>
                                        </p:tav>
                                        <p:tav tm="100000">
                                          <p:val>
                                            <p:strVal val="#ppt_x"/>
                                          </p:val>
                                        </p:tav>
                                      </p:tavLst>
                                    </p:anim>
                                    <p:anim calcmode="lin" valueType="num">
                                      <p:cBhvr additive="base">
                                        <p:cTn id="47" dur="500" fill="hold"/>
                                        <p:tgtEl>
                                          <p:spTgt spid="1038"/>
                                        </p:tgtEl>
                                        <p:attrNameLst>
                                          <p:attrName>ppt_y</p:attrName>
                                        </p:attrNameLst>
                                      </p:cBhvr>
                                      <p:tavLst>
                                        <p:tav tm="0">
                                          <p:val>
                                            <p:strVal val="1+#ppt_h/2"/>
                                          </p:val>
                                        </p:tav>
                                        <p:tav tm="100000">
                                          <p:val>
                                            <p:strVal val="#ppt_y"/>
                                          </p:val>
                                        </p:tav>
                                      </p:tavLst>
                                    </p:anim>
                                  </p:childTnLst>
                                </p:cTn>
                              </p:par>
                            </p:childTnLst>
                          </p:cTn>
                        </p:par>
                        <p:par>
                          <p:cTn id="48" fill="hold">
                            <p:stCondLst>
                              <p:cond delay="1500"/>
                            </p:stCondLst>
                            <p:childTnLst>
                              <p:par>
                                <p:cTn id="49" presetID="53" presetClass="entr" presetSubtype="16"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par>
                          <p:cTn id="54" fill="hold">
                            <p:stCondLst>
                              <p:cond delay="2000"/>
                            </p:stCondLst>
                            <p:childTnLst>
                              <p:par>
                                <p:cTn id="55" presetID="12" presetClass="entr" presetSubtype="4"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p:tgtEl>
                                          <p:spTgt spid="4"/>
                                        </p:tgtEl>
                                        <p:attrNameLst>
                                          <p:attrName>ppt_y</p:attrName>
                                        </p:attrNameLst>
                                      </p:cBhvr>
                                      <p:tavLst>
                                        <p:tav tm="0">
                                          <p:val>
                                            <p:strVal val="#ppt_y+#ppt_h*1.125000"/>
                                          </p:val>
                                        </p:tav>
                                        <p:tav tm="100000">
                                          <p:val>
                                            <p:strVal val="#ppt_y"/>
                                          </p:val>
                                        </p:tav>
                                      </p:tavLst>
                                    </p:anim>
                                    <p:animEffect transition="in" filter="wipe(up)">
                                      <p:cBhvr>
                                        <p:cTn id="58" dur="500"/>
                                        <p:tgtEl>
                                          <p:spTgt spid="4"/>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41" grpId="0" animBg="1"/>
      <p:bldP spid="21" grpId="0" animBg="1"/>
      <p:bldP spid="24" grpId="0" animBg="1"/>
      <p:bldP spid="1025" grpId="0" animBg="1"/>
      <p:bldP spid="1028" grpId="0" animBg="1"/>
      <p:bldP spid="13" grpId="0" animBg="1"/>
      <p:bldP spid="1038" grpId="0" animBg="1"/>
      <p:bldP spid="1035" grpId="0" animBg="1"/>
      <p:bldP spid="2" grpId="0" animBg="1"/>
      <p:bldP spid="3" grpId="0"/>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992281" y="2171771"/>
            <a:ext cx="10153650" cy="923330"/>
            <a:chOff x="1019176" y="2018166"/>
            <a:chExt cx="10153650" cy="923330"/>
          </a:xfrm>
        </p:grpSpPr>
        <p:sp>
          <p:nvSpPr>
            <p:cNvPr id="9" name="矩形 8"/>
            <p:cNvSpPr/>
            <p:nvPr/>
          </p:nvSpPr>
          <p:spPr>
            <a:xfrm>
              <a:off x="1019176" y="2018166"/>
              <a:ext cx="10153650" cy="923330"/>
            </a:xfrm>
            <a:prstGeom prst="rect">
              <a:avLst/>
            </a:prstGeom>
            <a:solidFill>
              <a:srgbClr val="FAC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Oval 6"/>
            <p:cNvSpPr/>
            <p:nvPr/>
          </p:nvSpPr>
          <p:spPr>
            <a:xfrm rot="5400000">
              <a:off x="10345959" y="2287582"/>
              <a:ext cx="334787" cy="38450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2" name="组合 1"/>
          <p:cNvGrpSpPr/>
          <p:nvPr/>
        </p:nvGrpSpPr>
        <p:grpSpPr>
          <a:xfrm>
            <a:off x="872314" y="177693"/>
            <a:ext cx="3313430" cy="1280120"/>
            <a:chOff x="4244207" y="1784108"/>
            <a:chExt cx="3313430" cy="1280120"/>
          </a:xfrm>
        </p:grpSpPr>
        <p:sp>
          <p:nvSpPr>
            <p:cNvPr id="3" name="文本框 2"/>
            <p:cNvSpPr txBox="1"/>
            <p:nvPr/>
          </p:nvSpPr>
          <p:spPr>
            <a:xfrm>
              <a:off x="4244207" y="1784108"/>
              <a:ext cx="3313430" cy="922020"/>
            </a:xfrm>
            <a:prstGeom prst="rect">
              <a:avLst/>
            </a:prstGeom>
            <a:noFill/>
          </p:spPr>
          <p:txBody>
            <a:bodyPr wrap="none" rtlCol="0">
              <a:spAutoFit/>
              <a:scene3d>
                <a:camera prst="orthographicFront"/>
                <a:lightRig rig="threePt" dir="t"/>
              </a:scene3d>
              <a:sp3d contourW="12700"/>
            </a:bodyPr>
            <a:lstStyle>
              <a:defPPr>
                <a:defRPr lang="en-US"/>
              </a:defPPr>
              <a:lvl1pPr algn="r">
                <a:defRPr sz="8800" b="1" spc="300">
                  <a:solidFill>
                    <a:srgbClr val="FAC842">
                      <a:alpha val="41000"/>
                    </a:srgbClr>
                  </a:solidFill>
                  <a:latin typeface="Century Gothic" panose="020B0502020202020204" pitchFamily="34" charset="0"/>
                </a:defRPr>
              </a:lvl1pPr>
            </a:lstStyle>
            <a:p>
              <a:pPr algn="l"/>
              <a:r>
                <a:rPr lang="en-US" altLang="zh-CN" sz="5400" dirty="0">
                  <a:latin typeface="+mn-lt"/>
                  <a:cs typeface="+mn-ea"/>
                  <a:sym typeface="+mn-lt"/>
                </a:rPr>
                <a:t>PART 03</a:t>
              </a:r>
              <a:endParaRPr lang="zh-CN" altLang="en-US" sz="5400" dirty="0">
                <a:latin typeface="+mn-lt"/>
                <a:cs typeface="+mn-ea"/>
                <a:sym typeface="+mn-lt"/>
              </a:endParaRPr>
            </a:p>
          </p:txBody>
        </p:sp>
        <p:sp>
          <p:nvSpPr>
            <p:cNvPr id="4" name="文本框 3"/>
            <p:cNvSpPr txBox="1"/>
            <p:nvPr/>
          </p:nvSpPr>
          <p:spPr>
            <a:xfrm>
              <a:off x="4244207" y="2479453"/>
              <a:ext cx="2133918" cy="584775"/>
            </a:xfrm>
            <a:prstGeom prst="rect">
              <a:avLst/>
            </a:prstGeom>
            <a:noFill/>
          </p:spPr>
          <p:txBody>
            <a:bodyPr wrap="none" rtlCol="0">
              <a:spAutoFit/>
              <a:scene3d>
                <a:camera prst="orthographicFront"/>
                <a:lightRig rig="threePt" dir="t"/>
              </a:scene3d>
              <a:sp3d contourW="12700"/>
            </a:bodyPr>
            <a:lstStyle/>
            <a:p>
              <a:r>
                <a:rPr lang="zh-CN" altLang="en-US" sz="3200" spc="600" dirty="0">
                  <a:cs typeface="+mn-ea"/>
                  <a:sym typeface="+mn-lt"/>
                </a:rPr>
                <a:t>主题颜色</a:t>
              </a:r>
              <a:endParaRPr lang="zh-CN" altLang="en-US" sz="3200" spc="600" dirty="0">
                <a:cs typeface="+mn-ea"/>
                <a:sym typeface="+mn-lt"/>
              </a:endParaRPr>
            </a:p>
          </p:txBody>
        </p:sp>
      </p:grpSp>
      <p:grpSp>
        <p:nvGrpSpPr>
          <p:cNvPr id="5" name="组合 4"/>
          <p:cNvGrpSpPr/>
          <p:nvPr/>
        </p:nvGrpSpPr>
        <p:grpSpPr>
          <a:xfrm>
            <a:off x="-1568716" y="-899559"/>
            <a:ext cx="3092716" cy="2241259"/>
            <a:chOff x="6006193" y="4875389"/>
            <a:chExt cx="5754688" cy="4170363"/>
          </a:xfrm>
        </p:grpSpPr>
        <p:sp>
          <p:nvSpPr>
            <p:cNvPr id="6" name="Freeform 49"/>
            <p:cNvSpPr/>
            <p:nvPr/>
          </p:nvSpPr>
          <p:spPr bwMode="auto">
            <a:xfrm>
              <a:off x="6006193" y="4875389"/>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45"/>
            <p:cNvSpPr/>
            <p:nvPr/>
          </p:nvSpPr>
          <p:spPr bwMode="auto">
            <a:xfrm>
              <a:off x="8841170" y="5907233"/>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41"/>
            <p:cNvSpPr/>
            <p:nvPr/>
          </p:nvSpPr>
          <p:spPr bwMode="auto">
            <a:xfrm>
              <a:off x="8449646" y="5907233"/>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 name="矩形 10"/>
          <p:cNvSpPr/>
          <p:nvPr/>
        </p:nvSpPr>
        <p:spPr>
          <a:xfrm>
            <a:off x="992280" y="3083943"/>
            <a:ext cx="10153650" cy="334841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p:cNvGrpSpPr/>
          <p:nvPr/>
        </p:nvGrpSpPr>
        <p:grpSpPr>
          <a:xfrm>
            <a:off x="1057835" y="2244951"/>
            <a:ext cx="10205117" cy="3091831"/>
            <a:chOff x="1365678" y="4982642"/>
            <a:chExt cx="10205117" cy="3091831"/>
          </a:xfrm>
        </p:grpSpPr>
        <p:grpSp>
          <p:nvGrpSpPr>
            <p:cNvPr id="14" name="组合 13"/>
            <p:cNvGrpSpPr/>
            <p:nvPr/>
          </p:nvGrpSpPr>
          <p:grpSpPr>
            <a:xfrm>
              <a:off x="1365678" y="4982642"/>
              <a:ext cx="10205117" cy="3091831"/>
              <a:chOff x="1365678" y="4982642"/>
              <a:chExt cx="10205117" cy="3091831"/>
            </a:xfrm>
          </p:grpSpPr>
          <p:sp>
            <p:nvSpPr>
              <p:cNvPr id="16" name="文本框 15"/>
              <p:cNvSpPr txBox="1"/>
              <p:nvPr/>
            </p:nvSpPr>
            <p:spPr>
              <a:xfrm>
                <a:off x="1365678" y="4982642"/>
                <a:ext cx="1723549" cy="461665"/>
              </a:xfrm>
              <a:prstGeom prst="rect">
                <a:avLst/>
              </a:prstGeom>
              <a:noFill/>
            </p:spPr>
            <p:txBody>
              <a:bodyPr wrap="none" rtlCol="0">
                <a:spAutoFit/>
                <a:scene3d>
                  <a:camera prst="orthographicFront"/>
                  <a:lightRig rig="threePt" dir="t"/>
                </a:scene3d>
                <a:sp3d contourW="12700"/>
              </a:bodyPr>
              <a:lstStyle/>
              <a:p>
                <a:r>
                  <a:rPr lang="zh-CN" altLang="en-US" sz="2400" spc="600" dirty="0">
                    <a:solidFill>
                      <a:schemeClr val="bg1"/>
                    </a:solidFill>
                    <a:cs typeface="+mn-ea"/>
                    <a:sym typeface="+mn-lt"/>
                  </a:rPr>
                  <a:t>标题添加</a:t>
                </a:r>
                <a:endParaRPr lang="zh-CN" altLang="en-US" sz="2400" spc="600" dirty="0">
                  <a:solidFill>
                    <a:schemeClr val="bg1"/>
                  </a:solidFill>
                  <a:cs typeface="+mn-ea"/>
                  <a:sym typeface="+mn-lt"/>
                </a:endParaRPr>
              </a:p>
            </p:txBody>
          </p:sp>
          <p:sp>
            <p:nvSpPr>
              <p:cNvPr id="17" name="文本框 16"/>
              <p:cNvSpPr txBox="1"/>
              <p:nvPr/>
            </p:nvSpPr>
            <p:spPr>
              <a:xfrm>
                <a:off x="6143867" y="6863116"/>
                <a:ext cx="5426928" cy="1211357"/>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2000" dirty="0">
                    <a:solidFill>
                      <a:schemeClr val="bg1"/>
                    </a:solidFill>
                    <a:cs typeface="+mn-ea"/>
                    <a:sym typeface="+mn-lt"/>
                  </a:rPr>
                  <a:t>网站主题颜色主要以黄色和白色为主，以充分体现“蜜蜂”的特点，同时以绿色作为辅助色</a:t>
                </a:r>
                <a:r>
                  <a:rPr lang="en-US" altLang="zh-CN" sz="2000" dirty="0">
                    <a:solidFill>
                      <a:schemeClr val="bg1"/>
                    </a:solidFill>
                    <a:cs typeface="+mn-ea"/>
                    <a:sym typeface="+mn-lt"/>
                  </a:rPr>
                  <a:t>,</a:t>
                </a:r>
                <a:r>
                  <a:rPr lang="zh-CN" altLang="en-US" sz="2000" dirty="0">
                    <a:solidFill>
                      <a:schemeClr val="bg1"/>
                    </a:solidFill>
                    <a:cs typeface="+mn-ea"/>
                    <a:sym typeface="+mn-lt"/>
                  </a:rPr>
                  <a:t>来体现团队迸发青春活力的特点</a:t>
                </a:r>
                <a:endParaRPr lang="en-US" altLang="zh-CN" sz="2000" dirty="0">
                  <a:solidFill>
                    <a:schemeClr val="bg1"/>
                  </a:solidFill>
                  <a:cs typeface="+mn-ea"/>
                  <a:sym typeface="+mn-lt"/>
                </a:endParaRPr>
              </a:p>
            </p:txBody>
          </p:sp>
        </p:grpSp>
        <p:cxnSp>
          <p:nvCxnSpPr>
            <p:cNvPr id="15" name="直接连接符 14"/>
            <p:cNvCxnSpPr/>
            <p:nvPr/>
          </p:nvCxnSpPr>
          <p:spPr>
            <a:xfrm>
              <a:off x="1507316" y="5487487"/>
              <a:ext cx="389255" cy="0"/>
            </a:xfrm>
            <a:prstGeom prst="line">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cxnSp>
      </p:grpSp>
      <p:pic>
        <p:nvPicPr>
          <p:cNvPr id="22" name="图片 21"/>
          <p:cNvPicPr>
            <a:picLocks noChangeAspect="1"/>
          </p:cNvPicPr>
          <p:nvPr/>
        </p:nvPicPr>
        <p:blipFill>
          <a:blip r:embed="rId1"/>
          <a:stretch>
            <a:fillRect/>
          </a:stretch>
        </p:blipFill>
        <p:spPr>
          <a:xfrm>
            <a:off x="530604" y="1457813"/>
            <a:ext cx="5110098" cy="49888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2314" y="186583"/>
            <a:ext cx="3313430" cy="1271230"/>
            <a:chOff x="4244207" y="1792998"/>
            <a:chExt cx="3313430" cy="1271230"/>
          </a:xfrm>
        </p:grpSpPr>
        <p:sp>
          <p:nvSpPr>
            <p:cNvPr id="3" name="文本框 2"/>
            <p:cNvSpPr txBox="1"/>
            <p:nvPr/>
          </p:nvSpPr>
          <p:spPr>
            <a:xfrm>
              <a:off x="4244207" y="1792998"/>
              <a:ext cx="3313430" cy="922020"/>
            </a:xfrm>
            <a:prstGeom prst="rect">
              <a:avLst/>
            </a:prstGeom>
            <a:noFill/>
          </p:spPr>
          <p:txBody>
            <a:bodyPr wrap="none" rtlCol="0">
              <a:spAutoFit/>
              <a:scene3d>
                <a:camera prst="orthographicFront"/>
                <a:lightRig rig="threePt" dir="t"/>
              </a:scene3d>
              <a:sp3d contourW="12700"/>
            </a:bodyPr>
            <a:lstStyle>
              <a:defPPr>
                <a:defRPr lang="en-US"/>
              </a:defPPr>
              <a:lvl1pPr algn="r">
                <a:defRPr sz="8800" b="1" spc="300">
                  <a:solidFill>
                    <a:srgbClr val="FAC842">
                      <a:alpha val="41000"/>
                    </a:srgbClr>
                  </a:solidFill>
                  <a:latin typeface="Century Gothic" panose="020B0502020202020204" pitchFamily="34" charset="0"/>
                </a:defRPr>
              </a:lvl1pPr>
            </a:lstStyle>
            <a:p>
              <a:pPr algn="l"/>
              <a:r>
                <a:rPr lang="en-US" altLang="zh-CN" sz="5400" dirty="0">
                  <a:latin typeface="+mn-lt"/>
                  <a:cs typeface="+mn-ea"/>
                  <a:sym typeface="+mn-lt"/>
                </a:rPr>
                <a:t>PART 03</a:t>
              </a:r>
              <a:endParaRPr lang="zh-CN" altLang="en-US" sz="5400" dirty="0">
                <a:latin typeface="+mn-lt"/>
                <a:cs typeface="+mn-ea"/>
                <a:sym typeface="+mn-lt"/>
              </a:endParaRPr>
            </a:p>
          </p:txBody>
        </p:sp>
        <p:sp>
          <p:nvSpPr>
            <p:cNvPr id="4" name="文本框 3"/>
            <p:cNvSpPr txBox="1"/>
            <p:nvPr/>
          </p:nvSpPr>
          <p:spPr>
            <a:xfrm>
              <a:off x="4244207" y="2479453"/>
              <a:ext cx="2133918" cy="584775"/>
            </a:xfrm>
            <a:prstGeom prst="rect">
              <a:avLst/>
            </a:prstGeom>
            <a:noFill/>
          </p:spPr>
          <p:txBody>
            <a:bodyPr wrap="none" rtlCol="0">
              <a:spAutoFit/>
              <a:scene3d>
                <a:camera prst="orthographicFront"/>
                <a:lightRig rig="threePt" dir="t"/>
              </a:scene3d>
              <a:sp3d contourW="12700"/>
            </a:bodyPr>
            <a:lstStyle/>
            <a:p>
              <a:r>
                <a:rPr lang="zh-CN" altLang="en-US" sz="3200" spc="600" dirty="0">
                  <a:cs typeface="+mn-ea"/>
                  <a:sym typeface="+mn-lt"/>
                </a:rPr>
                <a:t>网站特色</a:t>
              </a:r>
              <a:endParaRPr lang="zh-CN" altLang="en-US" sz="3200" spc="600" dirty="0">
                <a:cs typeface="+mn-ea"/>
                <a:sym typeface="+mn-lt"/>
              </a:endParaRPr>
            </a:p>
          </p:txBody>
        </p:sp>
      </p:grpSp>
      <p:grpSp>
        <p:nvGrpSpPr>
          <p:cNvPr id="5" name="组合 4"/>
          <p:cNvGrpSpPr/>
          <p:nvPr/>
        </p:nvGrpSpPr>
        <p:grpSpPr>
          <a:xfrm>
            <a:off x="-1568716" y="-899559"/>
            <a:ext cx="3092716" cy="2241259"/>
            <a:chOff x="6006193" y="4875389"/>
            <a:chExt cx="5754688" cy="4170363"/>
          </a:xfrm>
        </p:grpSpPr>
        <p:sp>
          <p:nvSpPr>
            <p:cNvPr id="6" name="Freeform 49"/>
            <p:cNvSpPr/>
            <p:nvPr/>
          </p:nvSpPr>
          <p:spPr bwMode="auto">
            <a:xfrm>
              <a:off x="6006193" y="4875389"/>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45"/>
            <p:cNvSpPr/>
            <p:nvPr/>
          </p:nvSpPr>
          <p:spPr bwMode="auto">
            <a:xfrm>
              <a:off x="8841170" y="5907233"/>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41"/>
            <p:cNvSpPr/>
            <p:nvPr/>
          </p:nvSpPr>
          <p:spPr bwMode="auto">
            <a:xfrm>
              <a:off x="8449646" y="5907233"/>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1" name="组合 10"/>
          <p:cNvGrpSpPr/>
          <p:nvPr/>
        </p:nvGrpSpPr>
        <p:grpSpPr>
          <a:xfrm>
            <a:off x="872530" y="2178426"/>
            <a:ext cx="1265555" cy="657201"/>
            <a:chOff x="1455083" y="4906172"/>
            <a:chExt cx="646587" cy="834789"/>
          </a:xfrm>
        </p:grpSpPr>
        <p:sp>
          <p:nvSpPr>
            <p:cNvPr id="14" name="文本框 13"/>
            <p:cNvSpPr txBox="1"/>
            <p:nvPr/>
          </p:nvSpPr>
          <p:spPr>
            <a:xfrm>
              <a:off x="1455083" y="5116661"/>
              <a:ext cx="646587" cy="624300"/>
            </a:xfrm>
            <a:prstGeom prst="rect">
              <a:avLst/>
            </a:prstGeom>
            <a:noFill/>
          </p:spPr>
          <p:txBody>
            <a:bodyPr wrap="none" rtlCol="0">
              <a:spAutoFit/>
              <a:scene3d>
                <a:camera prst="orthographicFront"/>
                <a:lightRig rig="threePt" dir="t"/>
              </a:scene3d>
              <a:sp3d contourW="12700"/>
            </a:bodyPr>
            <a:lstStyle/>
            <a:p>
              <a:r>
                <a:rPr lang="zh-CN" altLang="en-US" sz="2600" spc="600" dirty="0">
                  <a:cs typeface="+mn-ea"/>
                  <a:sym typeface="+mn-lt"/>
                </a:rPr>
                <a:t>特色</a:t>
              </a:r>
              <a:r>
                <a:rPr lang="en-US" altLang="zh-CN" sz="2600" spc="600" dirty="0">
                  <a:cs typeface="+mn-ea"/>
                  <a:sym typeface="+mn-lt"/>
                </a:rPr>
                <a:t>1</a:t>
              </a:r>
              <a:endParaRPr lang="en-US" altLang="zh-CN" sz="2600" spc="600" dirty="0">
                <a:cs typeface="+mn-ea"/>
                <a:sym typeface="+mn-lt"/>
              </a:endParaRPr>
            </a:p>
          </p:txBody>
        </p:sp>
        <p:cxnSp>
          <p:nvCxnSpPr>
            <p:cNvPr id="13" name="直接连接符 12"/>
            <p:cNvCxnSpPr/>
            <p:nvPr/>
          </p:nvCxnSpPr>
          <p:spPr>
            <a:xfrm>
              <a:off x="1507316" y="4906172"/>
              <a:ext cx="389255"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grpSp>
      <p:sp>
        <p:nvSpPr>
          <p:cNvPr id="16" name="Oval 6"/>
          <p:cNvSpPr/>
          <p:nvPr/>
        </p:nvSpPr>
        <p:spPr>
          <a:xfrm rot="5400000">
            <a:off x="743447" y="3573898"/>
            <a:ext cx="215194" cy="24715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7" name="文本框 16"/>
          <p:cNvSpPr txBox="1"/>
          <p:nvPr/>
        </p:nvSpPr>
        <p:spPr>
          <a:xfrm>
            <a:off x="1223645" y="3459480"/>
            <a:ext cx="4447540" cy="43751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dirty="0">
                <a:solidFill>
                  <a:schemeClr val="tx1">
                    <a:lumMod val="50000"/>
                    <a:lumOff val="50000"/>
                  </a:schemeClr>
                </a:solidFill>
                <a:cs typeface="+mn-ea"/>
                <a:sym typeface="+mn-lt"/>
              </a:rPr>
              <a:t>图片的形状多以六边形为轮廓</a:t>
            </a:r>
            <a:endParaRPr lang="en-US" altLang="zh-CN" dirty="0">
              <a:solidFill>
                <a:schemeClr val="tx1">
                  <a:lumMod val="50000"/>
                  <a:lumOff val="50000"/>
                </a:schemeClr>
              </a:solidFill>
              <a:cs typeface="+mn-ea"/>
              <a:sym typeface="+mn-lt"/>
            </a:endParaRPr>
          </a:p>
        </p:txBody>
      </p:sp>
      <p:sp>
        <p:nvSpPr>
          <p:cNvPr id="18" name="Oval 6"/>
          <p:cNvSpPr/>
          <p:nvPr/>
        </p:nvSpPr>
        <p:spPr>
          <a:xfrm rot="5400000">
            <a:off x="745490" y="4298315"/>
            <a:ext cx="210185" cy="247015"/>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9" name="文本框 18"/>
          <p:cNvSpPr txBox="1"/>
          <p:nvPr/>
        </p:nvSpPr>
        <p:spPr>
          <a:xfrm>
            <a:off x="1294163" y="4193697"/>
            <a:ext cx="4377292" cy="43751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dirty="0">
                <a:solidFill>
                  <a:schemeClr val="tx1">
                    <a:lumMod val="50000"/>
                    <a:lumOff val="50000"/>
                  </a:schemeClr>
                </a:solidFill>
                <a:cs typeface="+mn-ea"/>
                <a:sym typeface="+mn-lt"/>
              </a:rPr>
              <a:t>一代表我们团队有六名成员</a:t>
            </a:r>
            <a:endParaRPr lang="en-US" altLang="zh-CN" dirty="0">
              <a:solidFill>
                <a:schemeClr val="tx1">
                  <a:lumMod val="50000"/>
                  <a:lumOff val="50000"/>
                </a:schemeClr>
              </a:solidFill>
              <a:cs typeface="+mn-ea"/>
              <a:sym typeface="+mn-lt"/>
            </a:endParaRPr>
          </a:p>
        </p:txBody>
      </p:sp>
      <p:sp>
        <p:nvSpPr>
          <p:cNvPr id="20" name="Oval 6"/>
          <p:cNvSpPr/>
          <p:nvPr/>
        </p:nvSpPr>
        <p:spPr>
          <a:xfrm rot="5400000">
            <a:off x="743694" y="5060671"/>
            <a:ext cx="215194" cy="24715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1" name="文本框 20"/>
          <p:cNvSpPr txBox="1"/>
          <p:nvPr/>
        </p:nvSpPr>
        <p:spPr>
          <a:xfrm>
            <a:off x="1294163" y="4956376"/>
            <a:ext cx="4377292" cy="43751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dirty="0">
                <a:solidFill>
                  <a:schemeClr val="tx1">
                    <a:lumMod val="50000"/>
                    <a:lumOff val="50000"/>
                  </a:schemeClr>
                </a:solidFill>
                <a:cs typeface="+mn-ea"/>
                <a:sym typeface="+mn-lt"/>
              </a:rPr>
              <a:t>二代表“蜂巢”的外形</a:t>
            </a:r>
            <a:endParaRPr lang="en-US" altLang="zh-CN" dirty="0">
              <a:solidFill>
                <a:schemeClr val="tx1">
                  <a:lumMod val="50000"/>
                  <a:lumOff val="50000"/>
                </a:schemeClr>
              </a:solidFill>
              <a:cs typeface="+mn-ea"/>
              <a:sym typeface="+mn-lt"/>
            </a:endParaRPr>
          </a:p>
        </p:txBody>
      </p:sp>
      <p:pic>
        <p:nvPicPr>
          <p:cNvPr id="9" name="图片 8"/>
          <p:cNvPicPr>
            <a:picLocks noChangeAspect="1"/>
          </p:cNvPicPr>
          <p:nvPr/>
        </p:nvPicPr>
        <p:blipFill>
          <a:blip r:embed="rId1"/>
          <a:stretch>
            <a:fillRect/>
          </a:stretch>
        </p:blipFill>
        <p:spPr>
          <a:xfrm>
            <a:off x="5572402" y="1457813"/>
            <a:ext cx="5982535" cy="4725059"/>
          </a:xfrm>
          <a:prstGeom prst="rect">
            <a:avLst/>
          </a:prstGeom>
        </p:spPr>
      </p:pic>
      <p:sp>
        <p:nvSpPr>
          <p:cNvPr id="24" name="文本框 23"/>
          <p:cNvSpPr txBox="1"/>
          <p:nvPr/>
        </p:nvSpPr>
        <p:spPr>
          <a:xfrm>
            <a:off x="1294130" y="5624195"/>
            <a:ext cx="4447540" cy="783590"/>
          </a:xfrm>
          <a:prstGeom prst="rect">
            <a:avLst/>
          </a:prstGeom>
          <a:noFill/>
        </p:spPr>
        <p:txBody>
          <a:bodyPr wrap="square" rtlCol="0">
            <a:spAutoFit/>
            <a:scene3d>
              <a:camera prst="orthographicFront"/>
              <a:lightRig rig="threePt" dir="t"/>
            </a:scene3d>
            <a:sp3d contourW="12700"/>
          </a:bodyPr>
          <a:p>
            <a:pPr>
              <a:lnSpc>
                <a:spcPct val="125000"/>
              </a:lnSpc>
            </a:pPr>
            <a:r>
              <a:rPr lang="zh-CN" altLang="en-US" dirty="0">
                <a:solidFill>
                  <a:schemeClr val="tx1">
                    <a:lumMod val="50000"/>
                    <a:lumOff val="50000"/>
                  </a:schemeClr>
                </a:solidFill>
                <a:cs typeface="+mn-ea"/>
                <a:sym typeface="+mn-lt"/>
              </a:rPr>
              <a:t>寓意着团队目标统一 体现峰巢团队</a:t>
            </a:r>
            <a:endParaRPr lang="zh-CN" altLang="en-US" dirty="0">
              <a:solidFill>
                <a:schemeClr val="tx1">
                  <a:lumMod val="50000"/>
                  <a:lumOff val="50000"/>
                </a:schemeClr>
              </a:solidFill>
              <a:cs typeface="+mn-ea"/>
              <a:sym typeface="+mn-lt"/>
            </a:endParaRPr>
          </a:p>
          <a:p>
            <a:pPr>
              <a:lnSpc>
                <a:spcPct val="125000"/>
              </a:lnSpc>
            </a:pPr>
            <a:r>
              <a:rPr lang="zh-CN" altLang="en-US" dirty="0">
                <a:solidFill>
                  <a:schemeClr val="tx1">
                    <a:lumMod val="50000"/>
                    <a:lumOff val="50000"/>
                  </a:schemeClr>
                </a:solidFill>
                <a:cs typeface="+mn-ea"/>
                <a:sym typeface="+mn-lt"/>
              </a:rPr>
              <a:t>的团结和凝聚</a:t>
            </a:r>
            <a:endParaRPr lang="en-US" altLang="zh-CN" dirty="0">
              <a:solidFill>
                <a:schemeClr val="tx1">
                  <a:lumMod val="50000"/>
                  <a:lumOff val="50000"/>
                </a:schemeClr>
              </a:solidFill>
              <a:cs typeface="+mn-ea"/>
              <a:sym typeface="+mn-lt"/>
            </a:endParaRPr>
          </a:p>
        </p:txBody>
      </p:sp>
      <p:sp>
        <p:nvSpPr>
          <p:cNvPr id="25" name="Oval 6"/>
          <p:cNvSpPr/>
          <p:nvPr/>
        </p:nvSpPr>
        <p:spPr>
          <a:xfrm rot="5400000">
            <a:off x="741154" y="5802986"/>
            <a:ext cx="215194" cy="24715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par>
                                <p:cTn id="37" presetID="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p:bldP spid="18" grpId="0" bldLvl="0" animBg="1"/>
      <p:bldP spid="19" grpId="0"/>
      <p:bldP spid="20" grpId="0" bldLvl="0" animBg="1"/>
      <p:bldP spid="21" grpId="0"/>
      <p:bldP spid="24" grpId="0"/>
      <p:bldP spid="2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2314" y="186583"/>
            <a:ext cx="3313430" cy="1271230"/>
            <a:chOff x="4244207" y="1792998"/>
            <a:chExt cx="3313430" cy="1271230"/>
          </a:xfrm>
        </p:grpSpPr>
        <p:sp>
          <p:nvSpPr>
            <p:cNvPr id="3" name="文本框 2"/>
            <p:cNvSpPr txBox="1"/>
            <p:nvPr/>
          </p:nvSpPr>
          <p:spPr>
            <a:xfrm>
              <a:off x="4244207" y="1792998"/>
              <a:ext cx="3313430" cy="922020"/>
            </a:xfrm>
            <a:prstGeom prst="rect">
              <a:avLst/>
            </a:prstGeom>
            <a:noFill/>
          </p:spPr>
          <p:txBody>
            <a:bodyPr wrap="none" rtlCol="0">
              <a:spAutoFit/>
              <a:scene3d>
                <a:camera prst="orthographicFront"/>
                <a:lightRig rig="threePt" dir="t"/>
              </a:scene3d>
              <a:sp3d contourW="12700"/>
            </a:bodyPr>
            <a:lstStyle>
              <a:defPPr>
                <a:defRPr lang="en-US"/>
              </a:defPPr>
              <a:lvl1pPr algn="r">
                <a:defRPr sz="8800" b="1" spc="300">
                  <a:solidFill>
                    <a:srgbClr val="FAC842">
                      <a:alpha val="41000"/>
                    </a:srgbClr>
                  </a:solidFill>
                  <a:latin typeface="Century Gothic" panose="020B0502020202020204" pitchFamily="34" charset="0"/>
                </a:defRPr>
              </a:lvl1pPr>
            </a:lstStyle>
            <a:p>
              <a:pPr algn="l"/>
              <a:r>
                <a:rPr lang="en-US" altLang="zh-CN" sz="5400" dirty="0">
                  <a:latin typeface="+mn-lt"/>
                  <a:cs typeface="+mn-ea"/>
                  <a:sym typeface="+mn-lt"/>
                </a:rPr>
                <a:t>PART 03</a:t>
              </a:r>
              <a:endParaRPr lang="zh-CN" altLang="en-US" sz="5400" dirty="0">
                <a:latin typeface="+mn-lt"/>
                <a:cs typeface="+mn-ea"/>
                <a:sym typeface="+mn-lt"/>
              </a:endParaRPr>
            </a:p>
          </p:txBody>
        </p:sp>
        <p:sp>
          <p:nvSpPr>
            <p:cNvPr id="4" name="文本框 3"/>
            <p:cNvSpPr txBox="1"/>
            <p:nvPr/>
          </p:nvSpPr>
          <p:spPr>
            <a:xfrm>
              <a:off x="4244207" y="2479453"/>
              <a:ext cx="2133918" cy="584775"/>
            </a:xfrm>
            <a:prstGeom prst="rect">
              <a:avLst/>
            </a:prstGeom>
            <a:noFill/>
          </p:spPr>
          <p:txBody>
            <a:bodyPr wrap="none" rtlCol="0">
              <a:spAutoFit/>
              <a:scene3d>
                <a:camera prst="orthographicFront"/>
                <a:lightRig rig="threePt" dir="t"/>
              </a:scene3d>
              <a:sp3d contourW="12700"/>
            </a:bodyPr>
            <a:lstStyle/>
            <a:p>
              <a:r>
                <a:rPr lang="zh-CN" altLang="en-US" sz="3200" spc="600" dirty="0">
                  <a:cs typeface="+mn-ea"/>
                  <a:sym typeface="+mn-lt"/>
                </a:rPr>
                <a:t>网站特色</a:t>
              </a:r>
              <a:endParaRPr lang="zh-CN" altLang="en-US" sz="3200" spc="600" dirty="0">
                <a:cs typeface="+mn-ea"/>
                <a:sym typeface="+mn-lt"/>
              </a:endParaRPr>
            </a:p>
          </p:txBody>
        </p:sp>
      </p:grpSp>
      <p:grpSp>
        <p:nvGrpSpPr>
          <p:cNvPr id="5" name="组合 4"/>
          <p:cNvGrpSpPr/>
          <p:nvPr/>
        </p:nvGrpSpPr>
        <p:grpSpPr>
          <a:xfrm>
            <a:off x="-1568716" y="-899559"/>
            <a:ext cx="3092716" cy="2241259"/>
            <a:chOff x="6006193" y="4875389"/>
            <a:chExt cx="5754688" cy="4170363"/>
          </a:xfrm>
        </p:grpSpPr>
        <p:sp>
          <p:nvSpPr>
            <p:cNvPr id="6" name="Freeform 49"/>
            <p:cNvSpPr/>
            <p:nvPr/>
          </p:nvSpPr>
          <p:spPr bwMode="auto">
            <a:xfrm>
              <a:off x="6006193" y="4875389"/>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45"/>
            <p:cNvSpPr/>
            <p:nvPr/>
          </p:nvSpPr>
          <p:spPr bwMode="auto">
            <a:xfrm>
              <a:off x="8841170" y="5907233"/>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41"/>
            <p:cNvSpPr/>
            <p:nvPr/>
          </p:nvSpPr>
          <p:spPr bwMode="auto">
            <a:xfrm>
              <a:off x="8449646" y="5907233"/>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1" name="组合 10"/>
          <p:cNvGrpSpPr/>
          <p:nvPr/>
        </p:nvGrpSpPr>
        <p:grpSpPr>
          <a:xfrm>
            <a:off x="872530" y="2178426"/>
            <a:ext cx="1265555" cy="657201"/>
            <a:chOff x="1455083" y="4906172"/>
            <a:chExt cx="646587" cy="834789"/>
          </a:xfrm>
        </p:grpSpPr>
        <p:sp>
          <p:nvSpPr>
            <p:cNvPr id="14" name="文本框 13"/>
            <p:cNvSpPr txBox="1"/>
            <p:nvPr/>
          </p:nvSpPr>
          <p:spPr>
            <a:xfrm>
              <a:off x="1455083" y="5116661"/>
              <a:ext cx="646587" cy="624300"/>
            </a:xfrm>
            <a:prstGeom prst="rect">
              <a:avLst/>
            </a:prstGeom>
            <a:noFill/>
          </p:spPr>
          <p:txBody>
            <a:bodyPr wrap="none" rtlCol="0">
              <a:spAutoFit/>
              <a:scene3d>
                <a:camera prst="orthographicFront"/>
                <a:lightRig rig="threePt" dir="t"/>
              </a:scene3d>
              <a:sp3d contourW="12700"/>
            </a:bodyPr>
            <a:lstStyle/>
            <a:p>
              <a:r>
                <a:rPr lang="zh-CN" altLang="en-US" sz="2600" spc="600" dirty="0">
                  <a:cs typeface="+mn-ea"/>
                  <a:sym typeface="+mn-lt"/>
                </a:rPr>
                <a:t>特色</a:t>
              </a:r>
              <a:r>
                <a:rPr lang="en-US" altLang="zh-CN" sz="2600" spc="600" dirty="0">
                  <a:cs typeface="+mn-ea"/>
                  <a:sym typeface="+mn-lt"/>
                </a:rPr>
                <a:t>2</a:t>
              </a:r>
              <a:endParaRPr lang="en-US" altLang="zh-CN" sz="2600" spc="600" dirty="0">
                <a:cs typeface="+mn-ea"/>
                <a:sym typeface="+mn-lt"/>
              </a:endParaRPr>
            </a:p>
          </p:txBody>
        </p:sp>
        <p:cxnSp>
          <p:nvCxnSpPr>
            <p:cNvPr id="13" name="直接连接符 12"/>
            <p:cNvCxnSpPr/>
            <p:nvPr/>
          </p:nvCxnSpPr>
          <p:spPr>
            <a:xfrm>
              <a:off x="1507316" y="4906172"/>
              <a:ext cx="389255"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grpSp>
      <p:sp>
        <p:nvSpPr>
          <p:cNvPr id="16" name="Oval 6"/>
          <p:cNvSpPr/>
          <p:nvPr/>
        </p:nvSpPr>
        <p:spPr>
          <a:xfrm rot="5400000">
            <a:off x="769482" y="3888223"/>
            <a:ext cx="215194" cy="24715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7" name="文本框 16"/>
          <p:cNvSpPr txBox="1"/>
          <p:nvPr/>
        </p:nvSpPr>
        <p:spPr>
          <a:xfrm>
            <a:off x="1223645" y="3766820"/>
            <a:ext cx="4447540" cy="43751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dirty="0">
                <a:solidFill>
                  <a:schemeClr val="tx1">
                    <a:lumMod val="50000"/>
                    <a:lumOff val="50000"/>
                  </a:schemeClr>
                </a:solidFill>
                <a:cs typeface="+mn-ea"/>
                <a:sym typeface="+mn-lt"/>
              </a:rPr>
              <a:t>网站分页多采用侧边栏、标签切换的形式</a:t>
            </a:r>
            <a:endParaRPr lang="en-US" altLang="zh-CN" dirty="0">
              <a:solidFill>
                <a:schemeClr val="tx1">
                  <a:lumMod val="50000"/>
                  <a:lumOff val="50000"/>
                </a:schemeClr>
              </a:solidFill>
              <a:cs typeface="+mn-ea"/>
              <a:sym typeface="+mn-lt"/>
            </a:endParaRPr>
          </a:p>
        </p:txBody>
      </p:sp>
      <p:sp>
        <p:nvSpPr>
          <p:cNvPr id="18" name="Oval 6"/>
          <p:cNvSpPr/>
          <p:nvPr/>
        </p:nvSpPr>
        <p:spPr>
          <a:xfrm rot="5400000">
            <a:off x="771525" y="4631690"/>
            <a:ext cx="210185" cy="247015"/>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9" name="文本框 18"/>
          <p:cNvSpPr txBox="1"/>
          <p:nvPr/>
        </p:nvSpPr>
        <p:spPr>
          <a:xfrm>
            <a:off x="1223678" y="4536597"/>
            <a:ext cx="4377292" cy="43751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dirty="0">
                <a:solidFill>
                  <a:schemeClr val="tx1">
                    <a:lumMod val="50000"/>
                    <a:lumOff val="50000"/>
                  </a:schemeClr>
                </a:solidFill>
                <a:cs typeface="+mn-ea"/>
                <a:sym typeface="+mn-lt"/>
              </a:rPr>
              <a:t>充分运用课中所学知识</a:t>
            </a:r>
            <a:endParaRPr lang="en-US" altLang="zh-CN" dirty="0">
              <a:solidFill>
                <a:schemeClr val="tx1">
                  <a:lumMod val="50000"/>
                  <a:lumOff val="50000"/>
                </a:schemeClr>
              </a:solidFill>
              <a:cs typeface="+mn-ea"/>
              <a:sym typeface="+mn-lt"/>
            </a:endParaRPr>
          </a:p>
        </p:txBody>
      </p:sp>
      <p:sp>
        <p:nvSpPr>
          <p:cNvPr id="20" name="Oval 6"/>
          <p:cNvSpPr/>
          <p:nvPr/>
        </p:nvSpPr>
        <p:spPr>
          <a:xfrm rot="5400000">
            <a:off x="769729" y="5374996"/>
            <a:ext cx="215194" cy="24715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1" name="文本框 20"/>
          <p:cNvSpPr txBox="1"/>
          <p:nvPr/>
        </p:nvSpPr>
        <p:spPr>
          <a:xfrm>
            <a:off x="1219868" y="5299276"/>
            <a:ext cx="4377292" cy="43751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dirty="0">
                <a:solidFill>
                  <a:schemeClr val="tx1">
                    <a:lumMod val="50000"/>
                    <a:lumOff val="50000"/>
                  </a:schemeClr>
                </a:solidFill>
                <a:cs typeface="+mn-ea"/>
                <a:sym typeface="+mn-lt"/>
              </a:rPr>
              <a:t>以提高用户体验为目的</a:t>
            </a:r>
            <a:endParaRPr lang="en-US" altLang="zh-CN" dirty="0">
              <a:solidFill>
                <a:schemeClr val="tx1">
                  <a:lumMod val="50000"/>
                  <a:lumOff val="50000"/>
                </a:schemeClr>
              </a:solidFill>
              <a:cs typeface="+mn-ea"/>
              <a:sym typeface="+mn-lt"/>
            </a:endParaRPr>
          </a:p>
        </p:txBody>
      </p:sp>
      <p:pic>
        <p:nvPicPr>
          <p:cNvPr id="24" name="图片 23"/>
          <p:cNvPicPr>
            <a:picLocks noChangeAspect="1"/>
          </p:cNvPicPr>
          <p:nvPr/>
        </p:nvPicPr>
        <p:blipFill>
          <a:blip r:embed="rId1"/>
          <a:srcRect/>
          <a:stretch>
            <a:fillRect/>
          </a:stretch>
        </p:blipFill>
        <p:spPr>
          <a:xfrm>
            <a:off x="5952558" y="1314912"/>
            <a:ext cx="5615267" cy="2707241"/>
          </a:xfrm>
          <a:prstGeom prst="rect">
            <a:avLst/>
          </a:prstGeom>
        </p:spPr>
      </p:pic>
      <p:pic>
        <p:nvPicPr>
          <p:cNvPr id="10" name="图片 9"/>
          <p:cNvPicPr>
            <a:picLocks noChangeAspect="1"/>
          </p:cNvPicPr>
          <p:nvPr/>
        </p:nvPicPr>
        <p:blipFill>
          <a:blip r:embed="rId2"/>
          <a:stretch>
            <a:fillRect/>
          </a:stretch>
        </p:blipFill>
        <p:spPr>
          <a:xfrm>
            <a:off x="5815625" y="4274280"/>
            <a:ext cx="5956043" cy="22415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p:bldP spid="18" grpId="0" bldLvl="0" animBg="1"/>
      <p:bldP spid="19" grpId="0"/>
      <p:bldP spid="20" grpId="0" bldLvl="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2314" y="168168"/>
            <a:ext cx="3313430" cy="1289645"/>
            <a:chOff x="4244207" y="1774583"/>
            <a:chExt cx="3313430" cy="1289645"/>
          </a:xfrm>
        </p:grpSpPr>
        <p:sp>
          <p:nvSpPr>
            <p:cNvPr id="3" name="文本框 2"/>
            <p:cNvSpPr txBox="1"/>
            <p:nvPr/>
          </p:nvSpPr>
          <p:spPr>
            <a:xfrm>
              <a:off x="4244207" y="1774583"/>
              <a:ext cx="3313430" cy="922020"/>
            </a:xfrm>
            <a:prstGeom prst="rect">
              <a:avLst/>
            </a:prstGeom>
            <a:noFill/>
          </p:spPr>
          <p:txBody>
            <a:bodyPr wrap="none" rtlCol="0">
              <a:spAutoFit/>
              <a:scene3d>
                <a:camera prst="orthographicFront"/>
                <a:lightRig rig="threePt" dir="t"/>
              </a:scene3d>
              <a:sp3d contourW="12700"/>
            </a:bodyPr>
            <a:lstStyle>
              <a:defPPr>
                <a:defRPr lang="en-US"/>
              </a:defPPr>
              <a:lvl1pPr algn="r">
                <a:defRPr sz="8800" b="1" spc="300">
                  <a:solidFill>
                    <a:srgbClr val="FAC842">
                      <a:alpha val="41000"/>
                    </a:srgbClr>
                  </a:solidFill>
                  <a:latin typeface="Century Gothic" panose="020B0502020202020204" pitchFamily="34" charset="0"/>
                </a:defRPr>
              </a:lvl1pPr>
            </a:lstStyle>
            <a:p>
              <a:pPr algn="l"/>
              <a:r>
                <a:rPr lang="en-US" altLang="zh-CN" sz="5400" dirty="0">
                  <a:latin typeface="+mn-lt"/>
                  <a:cs typeface="+mn-ea"/>
                  <a:sym typeface="+mn-lt"/>
                </a:rPr>
                <a:t>PART 03</a:t>
              </a:r>
              <a:endParaRPr lang="zh-CN" altLang="en-US" sz="5400" dirty="0">
                <a:latin typeface="+mn-lt"/>
                <a:cs typeface="+mn-ea"/>
                <a:sym typeface="+mn-lt"/>
              </a:endParaRPr>
            </a:p>
          </p:txBody>
        </p:sp>
        <p:sp>
          <p:nvSpPr>
            <p:cNvPr id="4" name="文本框 3"/>
            <p:cNvSpPr txBox="1"/>
            <p:nvPr/>
          </p:nvSpPr>
          <p:spPr>
            <a:xfrm>
              <a:off x="4244207" y="2479453"/>
              <a:ext cx="2133918" cy="584775"/>
            </a:xfrm>
            <a:prstGeom prst="rect">
              <a:avLst/>
            </a:prstGeom>
            <a:noFill/>
          </p:spPr>
          <p:txBody>
            <a:bodyPr wrap="none" rtlCol="0">
              <a:spAutoFit/>
              <a:scene3d>
                <a:camera prst="orthographicFront"/>
                <a:lightRig rig="threePt" dir="t"/>
              </a:scene3d>
              <a:sp3d contourW="12700"/>
            </a:bodyPr>
            <a:lstStyle/>
            <a:p>
              <a:r>
                <a:rPr lang="zh-CN" altLang="en-US" sz="3200" spc="600" dirty="0">
                  <a:cs typeface="+mn-ea"/>
                  <a:sym typeface="+mn-lt"/>
                </a:rPr>
                <a:t>网站特色</a:t>
              </a:r>
              <a:endParaRPr lang="zh-CN" altLang="en-US" sz="3200" spc="600" dirty="0">
                <a:cs typeface="+mn-ea"/>
                <a:sym typeface="+mn-lt"/>
              </a:endParaRPr>
            </a:p>
          </p:txBody>
        </p:sp>
      </p:grpSp>
      <p:grpSp>
        <p:nvGrpSpPr>
          <p:cNvPr id="5" name="组合 4"/>
          <p:cNvGrpSpPr/>
          <p:nvPr/>
        </p:nvGrpSpPr>
        <p:grpSpPr>
          <a:xfrm>
            <a:off x="-1568716" y="-899559"/>
            <a:ext cx="3092716" cy="2241259"/>
            <a:chOff x="6006193" y="4875389"/>
            <a:chExt cx="5754688" cy="4170363"/>
          </a:xfrm>
        </p:grpSpPr>
        <p:sp>
          <p:nvSpPr>
            <p:cNvPr id="6" name="Freeform 49"/>
            <p:cNvSpPr/>
            <p:nvPr/>
          </p:nvSpPr>
          <p:spPr bwMode="auto">
            <a:xfrm>
              <a:off x="6006193" y="4875389"/>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45"/>
            <p:cNvSpPr/>
            <p:nvPr/>
          </p:nvSpPr>
          <p:spPr bwMode="auto">
            <a:xfrm>
              <a:off x="8841170" y="5907233"/>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41"/>
            <p:cNvSpPr/>
            <p:nvPr/>
          </p:nvSpPr>
          <p:spPr bwMode="auto">
            <a:xfrm>
              <a:off x="8449646" y="5907233"/>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1" name="组合 10"/>
          <p:cNvGrpSpPr/>
          <p:nvPr/>
        </p:nvGrpSpPr>
        <p:grpSpPr>
          <a:xfrm>
            <a:off x="872530" y="2178426"/>
            <a:ext cx="1265555" cy="657201"/>
            <a:chOff x="1455083" y="4906172"/>
            <a:chExt cx="646587" cy="834789"/>
          </a:xfrm>
        </p:grpSpPr>
        <p:sp>
          <p:nvSpPr>
            <p:cNvPr id="14" name="文本框 13"/>
            <p:cNvSpPr txBox="1"/>
            <p:nvPr/>
          </p:nvSpPr>
          <p:spPr>
            <a:xfrm>
              <a:off x="1455083" y="5116661"/>
              <a:ext cx="646587" cy="624300"/>
            </a:xfrm>
            <a:prstGeom prst="rect">
              <a:avLst/>
            </a:prstGeom>
            <a:noFill/>
          </p:spPr>
          <p:txBody>
            <a:bodyPr wrap="none" rtlCol="0">
              <a:spAutoFit/>
              <a:scene3d>
                <a:camera prst="orthographicFront"/>
                <a:lightRig rig="threePt" dir="t"/>
              </a:scene3d>
              <a:sp3d contourW="12700"/>
            </a:bodyPr>
            <a:lstStyle/>
            <a:p>
              <a:r>
                <a:rPr lang="zh-CN" altLang="en-US" sz="2600" spc="600" dirty="0">
                  <a:cs typeface="+mn-ea"/>
                  <a:sym typeface="+mn-lt"/>
                </a:rPr>
                <a:t>特色</a:t>
              </a:r>
              <a:r>
                <a:rPr lang="en-US" altLang="zh-CN" sz="2600" spc="600" dirty="0">
                  <a:cs typeface="+mn-ea"/>
                  <a:sym typeface="+mn-lt"/>
                </a:rPr>
                <a:t>3</a:t>
              </a:r>
              <a:endParaRPr lang="zh-CN" altLang="en-US" sz="2600" spc="600" dirty="0">
                <a:cs typeface="+mn-ea"/>
                <a:sym typeface="+mn-lt"/>
              </a:endParaRPr>
            </a:p>
          </p:txBody>
        </p:sp>
        <p:cxnSp>
          <p:nvCxnSpPr>
            <p:cNvPr id="13" name="直接连接符 12"/>
            <p:cNvCxnSpPr/>
            <p:nvPr/>
          </p:nvCxnSpPr>
          <p:spPr>
            <a:xfrm>
              <a:off x="1507316" y="4906172"/>
              <a:ext cx="389255"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grpSp>
      <p:sp>
        <p:nvSpPr>
          <p:cNvPr id="16" name="Oval 6"/>
          <p:cNvSpPr/>
          <p:nvPr/>
        </p:nvSpPr>
        <p:spPr>
          <a:xfrm rot="5400000">
            <a:off x="769482" y="3728203"/>
            <a:ext cx="215194" cy="24715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7" name="文本框 16"/>
          <p:cNvSpPr txBox="1"/>
          <p:nvPr/>
        </p:nvSpPr>
        <p:spPr>
          <a:xfrm>
            <a:off x="1258570" y="3475990"/>
            <a:ext cx="4244975" cy="783590"/>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dirty="0">
                <a:solidFill>
                  <a:schemeClr val="tx1">
                    <a:lumMod val="50000"/>
                    <a:lumOff val="50000"/>
                  </a:schemeClr>
                </a:solidFill>
                <a:cs typeface="+mn-ea"/>
                <a:sym typeface="+mn-lt"/>
              </a:rPr>
              <a:t>作品展示分页采用个人网站</a:t>
            </a:r>
            <a:r>
              <a:rPr lang="en-US" altLang="zh-CN" dirty="0">
                <a:solidFill>
                  <a:schemeClr val="tx1">
                    <a:lumMod val="50000"/>
                    <a:lumOff val="50000"/>
                  </a:schemeClr>
                </a:solidFill>
                <a:cs typeface="+mn-ea"/>
                <a:sym typeface="+mn-lt"/>
              </a:rPr>
              <a:t>banner</a:t>
            </a:r>
            <a:r>
              <a:rPr lang="zh-CN" altLang="en-US" dirty="0">
                <a:solidFill>
                  <a:schemeClr val="tx1">
                    <a:lumMod val="50000"/>
                    <a:lumOff val="50000"/>
                  </a:schemeClr>
                </a:solidFill>
                <a:cs typeface="+mn-ea"/>
                <a:sym typeface="+mn-lt"/>
              </a:rPr>
              <a:t>缩略图的手风琴形式</a:t>
            </a:r>
            <a:endParaRPr lang="en-US" altLang="zh-CN" dirty="0">
              <a:solidFill>
                <a:schemeClr val="tx1">
                  <a:lumMod val="50000"/>
                  <a:lumOff val="50000"/>
                </a:schemeClr>
              </a:solidFill>
              <a:cs typeface="+mn-ea"/>
              <a:sym typeface="+mn-lt"/>
            </a:endParaRPr>
          </a:p>
        </p:txBody>
      </p:sp>
      <p:sp>
        <p:nvSpPr>
          <p:cNvPr id="18" name="Oval 6"/>
          <p:cNvSpPr/>
          <p:nvPr/>
        </p:nvSpPr>
        <p:spPr>
          <a:xfrm rot="5400000">
            <a:off x="771525" y="4631690"/>
            <a:ext cx="210185" cy="247015"/>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9" name="文本框 18"/>
          <p:cNvSpPr txBox="1"/>
          <p:nvPr/>
        </p:nvSpPr>
        <p:spPr>
          <a:xfrm>
            <a:off x="1258603" y="4498497"/>
            <a:ext cx="4377292" cy="43751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dirty="0">
                <a:solidFill>
                  <a:schemeClr val="tx1">
                    <a:lumMod val="50000"/>
                    <a:lumOff val="50000"/>
                  </a:schemeClr>
                </a:solidFill>
                <a:cs typeface="+mn-ea"/>
                <a:sym typeface="+mn-lt"/>
              </a:rPr>
              <a:t>体现团队对</a:t>
            </a:r>
            <a:r>
              <a:rPr lang="en-US" altLang="zh-CN" dirty="0" err="1">
                <a:solidFill>
                  <a:schemeClr val="tx1">
                    <a:lumMod val="50000"/>
                    <a:lumOff val="50000"/>
                  </a:schemeClr>
                </a:solidFill>
                <a:cs typeface="+mn-ea"/>
                <a:sym typeface="+mn-lt"/>
              </a:rPr>
              <a:t>javascript</a:t>
            </a:r>
            <a:r>
              <a:rPr lang="zh-CN" altLang="en-US" dirty="0">
                <a:solidFill>
                  <a:schemeClr val="tx1">
                    <a:lumMod val="50000"/>
                    <a:lumOff val="50000"/>
                  </a:schemeClr>
                </a:solidFill>
                <a:cs typeface="+mn-ea"/>
                <a:sym typeface="+mn-lt"/>
              </a:rPr>
              <a:t>以及</a:t>
            </a:r>
            <a:r>
              <a:rPr lang="en-US" altLang="zh-CN" dirty="0" err="1">
                <a:solidFill>
                  <a:schemeClr val="tx1">
                    <a:lumMod val="50000"/>
                    <a:lumOff val="50000"/>
                  </a:schemeClr>
                </a:solidFill>
                <a:cs typeface="+mn-ea"/>
                <a:sym typeface="+mn-lt"/>
              </a:rPr>
              <a:t>css</a:t>
            </a:r>
            <a:r>
              <a:rPr lang="zh-CN" altLang="en-US" dirty="0">
                <a:solidFill>
                  <a:schemeClr val="tx1">
                    <a:lumMod val="50000"/>
                    <a:lumOff val="50000"/>
                  </a:schemeClr>
                </a:solidFill>
                <a:cs typeface="+mn-ea"/>
                <a:sym typeface="+mn-lt"/>
              </a:rPr>
              <a:t>的熟练运用</a:t>
            </a:r>
            <a:endParaRPr lang="en-US" altLang="zh-CN" dirty="0">
              <a:solidFill>
                <a:schemeClr val="tx1">
                  <a:lumMod val="50000"/>
                  <a:lumOff val="50000"/>
                </a:schemeClr>
              </a:solidFill>
              <a:cs typeface="+mn-ea"/>
              <a:sym typeface="+mn-lt"/>
            </a:endParaRPr>
          </a:p>
        </p:txBody>
      </p:sp>
      <p:sp>
        <p:nvSpPr>
          <p:cNvPr id="20" name="Oval 6"/>
          <p:cNvSpPr/>
          <p:nvPr/>
        </p:nvSpPr>
        <p:spPr>
          <a:xfrm rot="5400000">
            <a:off x="769729" y="5374996"/>
            <a:ext cx="215194" cy="24715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1" name="文本框 20"/>
          <p:cNvSpPr txBox="1"/>
          <p:nvPr/>
        </p:nvSpPr>
        <p:spPr>
          <a:xfrm>
            <a:off x="1258603" y="5258001"/>
            <a:ext cx="4377292" cy="43751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dirty="0">
                <a:solidFill>
                  <a:schemeClr val="tx1">
                    <a:lumMod val="50000"/>
                    <a:lumOff val="50000"/>
                  </a:schemeClr>
                </a:solidFill>
                <a:cs typeface="+mn-ea"/>
                <a:sym typeface="+mn-lt"/>
              </a:rPr>
              <a:t>充分展示团队的专业技术</a:t>
            </a:r>
            <a:endParaRPr lang="en-US" altLang="zh-CN" dirty="0">
              <a:solidFill>
                <a:schemeClr val="tx1">
                  <a:lumMod val="50000"/>
                  <a:lumOff val="50000"/>
                </a:schemeClr>
              </a:solidFill>
              <a:cs typeface="+mn-ea"/>
              <a:sym typeface="+mn-lt"/>
            </a:endParaRPr>
          </a:p>
        </p:txBody>
      </p:sp>
      <p:pic>
        <p:nvPicPr>
          <p:cNvPr id="22" name="图片 21" descr="图形用户界面, 应用程序&#10;&#10;描述已自动生成"/>
          <p:cNvPicPr>
            <a:picLocks noChangeAspect="1"/>
          </p:cNvPicPr>
          <p:nvPr/>
        </p:nvPicPr>
        <p:blipFill>
          <a:blip r:embed="rId1"/>
          <a:stretch>
            <a:fillRect/>
          </a:stretch>
        </p:blipFill>
        <p:spPr>
          <a:xfrm>
            <a:off x="6006352" y="1084243"/>
            <a:ext cx="5600204" cy="2642661"/>
          </a:xfrm>
          <a:prstGeom prst="rect">
            <a:avLst/>
          </a:prstGeom>
        </p:spPr>
      </p:pic>
      <p:pic>
        <p:nvPicPr>
          <p:cNvPr id="25" name="图片 24" descr="图形用户界面, 网站&#10;&#10;描述已自动生成"/>
          <p:cNvPicPr>
            <a:picLocks noChangeAspect="1"/>
          </p:cNvPicPr>
          <p:nvPr/>
        </p:nvPicPr>
        <p:blipFill>
          <a:blip r:embed="rId2"/>
          <a:stretch>
            <a:fillRect/>
          </a:stretch>
        </p:blipFill>
        <p:spPr>
          <a:xfrm>
            <a:off x="6033475" y="3930228"/>
            <a:ext cx="5573081" cy="25318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p:bldP spid="18" grpId="0" bldLvl="0" animBg="1"/>
      <p:bldP spid="19" grpId="0"/>
      <p:bldP spid="20" grpId="0" bldLvl="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2314" y="186583"/>
            <a:ext cx="3313430" cy="1271230"/>
            <a:chOff x="4244207" y="1792998"/>
            <a:chExt cx="3313430" cy="1271230"/>
          </a:xfrm>
        </p:grpSpPr>
        <p:sp>
          <p:nvSpPr>
            <p:cNvPr id="3" name="文本框 2"/>
            <p:cNvSpPr txBox="1"/>
            <p:nvPr/>
          </p:nvSpPr>
          <p:spPr>
            <a:xfrm>
              <a:off x="4244207" y="1792998"/>
              <a:ext cx="3313430" cy="922020"/>
            </a:xfrm>
            <a:prstGeom prst="rect">
              <a:avLst/>
            </a:prstGeom>
            <a:noFill/>
          </p:spPr>
          <p:txBody>
            <a:bodyPr wrap="none" rtlCol="0">
              <a:spAutoFit/>
              <a:scene3d>
                <a:camera prst="orthographicFront"/>
                <a:lightRig rig="threePt" dir="t"/>
              </a:scene3d>
              <a:sp3d contourW="12700"/>
            </a:bodyPr>
            <a:lstStyle>
              <a:defPPr>
                <a:defRPr lang="en-US"/>
              </a:defPPr>
              <a:lvl1pPr algn="r">
                <a:defRPr sz="8800" b="1" spc="300">
                  <a:solidFill>
                    <a:srgbClr val="FAC842">
                      <a:alpha val="41000"/>
                    </a:srgbClr>
                  </a:solidFill>
                  <a:latin typeface="Century Gothic" panose="020B0502020202020204" pitchFamily="34" charset="0"/>
                </a:defRPr>
              </a:lvl1pPr>
            </a:lstStyle>
            <a:p>
              <a:pPr algn="l"/>
              <a:r>
                <a:rPr lang="en-US" altLang="zh-CN" sz="5400" dirty="0">
                  <a:latin typeface="+mn-lt"/>
                  <a:cs typeface="+mn-ea"/>
                  <a:sym typeface="+mn-lt"/>
                </a:rPr>
                <a:t>PART 03</a:t>
              </a:r>
              <a:endParaRPr lang="zh-CN" altLang="en-US" sz="5400" dirty="0">
                <a:latin typeface="+mn-lt"/>
                <a:cs typeface="+mn-ea"/>
                <a:sym typeface="+mn-lt"/>
              </a:endParaRPr>
            </a:p>
          </p:txBody>
        </p:sp>
        <p:sp>
          <p:nvSpPr>
            <p:cNvPr id="4" name="文本框 3"/>
            <p:cNvSpPr txBox="1"/>
            <p:nvPr/>
          </p:nvSpPr>
          <p:spPr>
            <a:xfrm>
              <a:off x="4244207" y="2479453"/>
              <a:ext cx="2133918" cy="584775"/>
            </a:xfrm>
            <a:prstGeom prst="rect">
              <a:avLst/>
            </a:prstGeom>
            <a:noFill/>
          </p:spPr>
          <p:txBody>
            <a:bodyPr wrap="none" rtlCol="0">
              <a:spAutoFit/>
              <a:scene3d>
                <a:camera prst="orthographicFront"/>
                <a:lightRig rig="threePt" dir="t"/>
              </a:scene3d>
              <a:sp3d contourW="12700"/>
            </a:bodyPr>
            <a:lstStyle/>
            <a:p>
              <a:r>
                <a:rPr lang="zh-CN" altLang="en-US" sz="3200" spc="600" dirty="0">
                  <a:cs typeface="+mn-ea"/>
                  <a:sym typeface="+mn-lt"/>
                </a:rPr>
                <a:t>网站特色</a:t>
              </a:r>
              <a:endParaRPr lang="zh-CN" altLang="en-US" sz="3200" spc="600" dirty="0">
                <a:cs typeface="+mn-ea"/>
                <a:sym typeface="+mn-lt"/>
              </a:endParaRPr>
            </a:p>
          </p:txBody>
        </p:sp>
      </p:grpSp>
      <p:grpSp>
        <p:nvGrpSpPr>
          <p:cNvPr id="5" name="组合 4"/>
          <p:cNvGrpSpPr/>
          <p:nvPr/>
        </p:nvGrpSpPr>
        <p:grpSpPr>
          <a:xfrm>
            <a:off x="-1568716" y="-899559"/>
            <a:ext cx="3092716" cy="2241259"/>
            <a:chOff x="6006193" y="4875389"/>
            <a:chExt cx="5754688" cy="4170363"/>
          </a:xfrm>
        </p:grpSpPr>
        <p:sp>
          <p:nvSpPr>
            <p:cNvPr id="6" name="Freeform 49"/>
            <p:cNvSpPr/>
            <p:nvPr/>
          </p:nvSpPr>
          <p:spPr bwMode="auto">
            <a:xfrm>
              <a:off x="6006193" y="4875389"/>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45"/>
            <p:cNvSpPr/>
            <p:nvPr/>
          </p:nvSpPr>
          <p:spPr bwMode="auto">
            <a:xfrm>
              <a:off x="8841170" y="5907233"/>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41"/>
            <p:cNvSpPr/>
            <p:nvPr/>
          </p:nvSpPr>
          <p:spPr bwMode="auto">
            <a:xfrm>
              <a:off x="8449646" y="5907233"/>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1" name="组合 10"/>
          <p:cNvGrpSpPr/>
          <p:nvPr/>
        </p:nvGrpSpPr>
        <p:grpSpPr>
          <a:xfrm>
            <a:off x="872530" y="2178426"/>
            <a:ext cx="1265555" cy="657201"/>
            <a:chOff x="1455083" y="4906172"/>
            <a:chExt cx="646587" cy="834789"/>
          </a:xfrm>
        </p:grpSpPr>
        <p:sp>
          <p:nvSpPr>
            <p:cNvPr id="14" name="文本框 13"/>
            <p:cNvSpPr txBox="1"/>
            <p:nvPr/>
          </p:nvSpPr>
          <p:spPr>
            <a:xfrm>
              <a:off x="1455083" y="5116661"/>
              <a:ext cx="646587" cy="624300"/>
            </a:xfrm>
            <a:prstGeom prst="rect">
              <a:avLst/>
            </a:prstGeom>
            <a:noFill/>
          </p:spPr>
          <p:txBody>
            <a:bodyPr wrap="none" rtlCol="0">
              <a:spAutoFit/>
              <a:scene3d>
                <a:camera prst="orthographicFront"/>
                <a:lightRig rig="threePt" dir="t"/>
              </a:scene3d>
              <a:sp3d contourW="12700"/>
            </a:bodyPr>
            <a:lstStyle/>
            <a:p>
              <a:r>
                <a:rPr lang="zh-CN" altLang="en-US" sz="2600" spc="600" dirty="0">
                  <a:cs typeface="+mn-ea"/>
                  <a:sym typeface="+mn-lt"/>
                </a:rPr>
                <a:t>特色</a:t>
              </a:r>
              <a:r>
                <a:rPr lang="en-US" altLang="zh-CN" sz="2600" spc="600" dirty="0">
                  <a:cs typeface="+mn-ea"/>
                  <a:sym typeface="+mn-lt"/>
                </a:rPr>
                <a:t>4</a:t>
              </a:r>
              <a:endParaRPr lang="en-US" altLang="zh-CN" sz="2600" spc="600" dirty="0">
                <a:cs typeface="+mn-ea"/>
                <a:sym typeface="+mn-lt"/>
              </a:endParaRPr>
            </a:p>
          </p:txBody>
        </p:sp>
        <p:cxnSp>
          <p:nvCxnSpPr>
            <p:cNvPr id="13" name="直接连接符 12"/>
            <p:cNvCxnSpPr/>
            <p:nvPr/>
          </p:nvCxnSpPr>
          <p:spPr>
            <a:xfrm>
              <a:off x="1507316" y="4906172"/>
              <a:ext cx="389255"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grpSp>
      <p:sp>
        <p:nvSpPr>
          <p:cNvPr id="16" name="Oval 6"/>
          <p:cNvSpPr/>
          <p:nvPr/>
        </p:nvSpPr>
        <p:spPr>
          <a:xfrm rot="5400000">
            <a:off x="769482" y="3799323"/>
            <a:ext cx="215194" cy="24715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7" name="文本框 16"/>
          <p:cNvSpPr txBox="1"/>
          <p:nvPr/>
        </p:nvSpPr>
        <p:spPr>
          <a:xfrm>
            <a:off x="1177925" y="3681095"/>
            <a:ext cx="4244975" cy="43751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dirty="0">
                <a:solidFill>
                  <a:schemeClr val="tx1">
                    <a:lumMod val="50000"/>
                    <a:lumOff val="50000"/>
                  </a:schemeClr>
                </a:solidFill>
                <a:cs typeface="+mn-ea"/>
                <a:sym typeface="+mn-lt"/>
              </a:rPr>
              <a:t>团队作品展示以轮播墙的形式展开</a:t>
            </a:r>
            <a:endParaRPr lang="en-US" altLang="zh-CN" dirty="0">
              <a:solidFill>
                <a:schemeClr val="tx1">
                  <a:lumMod val="50000"/>
                  <a:lumOff val="50000"/>
                </a:schemeClr>
              </a:solidFill>
              <a:cs typeface="+mn-ea"/>
              <a:sym typeface="+mn-lt"/>
            </a:endParaRPr>
          </a:p>
        </p:txBody>
      </p:sp>
      <p:sp>
        <p:nvSpPr>
          <p:cNvPr id="18" name="Oval 6"/>
          <p:cNvSpPr/>
          <p:nvPr/>
        </p:nvSpPr>
        <p:spPr>
          <a:xfrm rot="5400000">
            <a:off x="772160" y="4563110"/>
            <a:ext cx="210185" cy="247015"/>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9" name="文本框 18"/>
          <p:cNvSpPr txBox="1"/>
          <p:nvPr/>
        </p:nvSpPr>
        <p:spPr>
          <a:xfrm>
            <a:off x="1177958" y="4448967"/>
            <a:ext cx="4377292" cy="43751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dirty="0">
                <a:solidFill>
                  <a:schemeClr val="tx1">
                    <a:lumMod val="50000"/>
                    <a:lumOff val="50000"/>
                  </a:schemeClr>
                </a:solidFill>
                <a:cs typeface="+mn-ea"/>
                <a:sym typeface="+mn-lt"/>
              </a:rPr>
              <a:t>轮播墙与侧边栏切换同步运用</a:t>
            </a:r>
            <a:endParaRPr lang="en-US" altLang="zh-CN" dirty="0">
              <a:solidFill>
                <a:schemeClr val="tx1">
                  <a:lumMod val="50000"/>
                  <a:lumOff val="50000"/>
                </a:schemeClr>
              </a:solidFill>
              <a:cs typeface="+mn-ea"/>
              <a:sym typeface="+mn-lt"/>
            </a:endParaRPr>
          </a:p>
        </p:txBody>
      </p:sp>
      <p:sp>
        <p:nvSpPr>
          <p:cNvPr id="20" name="Oval 6"/>
          <p:cNvSpPr/>
          <p:nvPr/>
        </p:nvSpPr>
        <p:spPr>
          <a:xfrm rot="5400000">
            <a:off x="769729" y="5308321"/>
            <a:ext cx="215194" cy="24715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1" name="文本框 20"/>
          <p:cNvSpPr txBox="1"/>
          <p:nvPr/>
        </p:nvSpPr>
        <p:spPr>
          <a:xfrm>
            <a:off x="1177958" y="5204026"/>
            <a:ext cx="4377292" cy="43751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dirty="0">
                <a:solidFill>
                  <a:schemeClr val="tx1">
                    <a:lumMod val="50000"/>
                    <a:lumOff val="50000"/>
                  </a:schemeClr>
                </a:solidFill>
                <a:cs typeface="+mn-ea"/>
                <a:sym typeface="+mn-lt"/>
              </a:rPr>
              <a:t>充分展示团队的专业技术</a:t>
            </a:r>
            <a:endParaRPr lang="en-US" altLang="zh-CN" dirty="0">
              <a:solidFill>
                <a:schemeClr val="tx1">
                  <a:lumMod val="50000"/>
                  <a:lumOff val="50000"/>
                </a:schemeClr>
              </a:solidFill>
              <a:cs typeface="+mn-ea"/>
              <a:sym typeface="+mn-lt"/>
            </a:endParaRPr>
          </a:p>
        </p:txBody>
      </p:sp>
      <p:pic>
        <p:nvPicPr>
          <p:cNvPr id="10" name="图片 9" descr="图形用户界面, 网站&#10;&#10;描述已自动生成"/>
          <p:cNvPicPr>
            <a:picLocks noChangeAspect="1"/>
          </p:cNvPicPr>
          <p:nvPr/>
        </p:nvPicPr>
        <p:blipFill>
          <a:blip r:embed="rId1"/>
          <a:stretch>
            <a:fillRect/>
          </a:stretch>
        </p:blipFill>
        <p:spPr>
          <a:xfrm>
            <a:off x="4967605" y="2429510"/>
            <a:ext cx="7042150" cy="33699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p:bldP spid="18" grpId="0" bldLvl="0" animBg="1"/>
      <p:bldP spid="19" grpId="0"/>
      <p:bldP spid="20" grpId="0" bldLvl="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2314" y="186583"/>
            <a:ext cx="3313430" cy="1271230"/>
            <a:chOff x="4244207" y="1792998"/>
            <a:chExt cx="3313430" cy="1271230"/>
          </a:xfrm>
        </p:grpSpPr>
        <p:sp>
          <p:nvSpPr>
            <p:cNvPr id="3" name="文本框 2"/>
            <p:cNvSpPr txBox="1"/>
            <p:nvPr/>
          </p:nvSpPr>
          <p:spPr>
            <a:xfrm>
              <a:off x="4244207" y="1792998"/>
              <a:ext cx="3313430" cy="922020"/>
            </a:xfrm>
            <a:prstGeom prst="rect">
              <a:avLst/>
            </a:prstGeom>
            <a:noFill/>
          </p:spPr>
          <p:txBody>
            <a:bodyPr wrap="none" rtlCol="0">
              <a:spAutoFit/>
              <a:scene3d>
                <a:camera prst="orthographicFront"/>
                <a:lightRig rig="threePt" dir="t"/>
              </a:scene3d>
              <a:sp3d contourW="12700"/>
            </a:bodyPr>
            <a:lstStyle>
              <a:defPPr>
                <a:defRPr lang="en-US"/>
              </a:defPPr>
              <a:lvl1pPr algn="r">
                <a:defRPr sz="8800" b="1" spc="300">
                  <a:solidFill>
                    <a:srgbClr val="FAC842">
                      <a:alpha val="41000"/>
                    </a:srgbClr>
                  </a:solidFill>
                  <a:latin typeface="Century Gothic" panose="020B0502020202020204" pitchFamily="34" charset="0"/>
                </a:defRPr>
              </a:lvl1pPr>
            </a:lstStyle>
            <a:p>
              <a:pPr algn="l"/>
              <a:r>
                <a:rPr lang="en-US" altLang="zh-CN" sz="5400" dirty="0">
                  <a:latin typeface="+mn-lt"/>
                  <a:cs typeface="+mn-ea"/>
                  <a:sym typeface="+mn-lt"/>
                </a:rPr>
                <a:t>PART 03</a:t>
              </a:r>
              <a:endParaRPr lang="zh-CN" altLang="en-US" sz="5400" dirty="0">
                <a:latin typeface="+mn-lt"/>
                <a:cs typeface="+mn-ea"/>
                <a:sym typeface="+mn-lt"/>
              </a:endParaRPr>
            </a:p>
          </p:txBody>
        </p:sp>
        <p:sp>
          <p:nvSpPr>
            <p:cNvPr id="4" name="文本框 3"/>
            <p:cNvSpPr txBox="1"/>
            <p:nvPr/>
          </p:nvSpPr>
          <p:spPr>
            <a:xfrm>
              <a:off x="4244207" y="2479453"/>
              <a:ext cx="2133918" cy="584775"/>
            </a:xfrm>
            <a:prstGeom prst="rect">
              <a:avLst/>
            </a:prstGeom>
            <a:noFill/>
          </p:spPr>
          <p:txBody>
            <a:bodyPr wrap="none" rtlCol="0">
              <a:spAutoFit/>
              <a:scene3d>
                <a:camera prst="orthographicFront"/>
                <a:lightRig rig="threePt" dir="t"/>
              </a:scene3d>
              <a:sp3d contourW="12700"/>
            </a:bodyPr>
            <a:lstStyle/>
            <a:p>
              <a:r>
                <a:rPr lang="zh-CN" altLang="en-US" sz="3200" spc="600" dirty="0">
                  <a:cs typeface="+mn-ea"/>
                  <a:sym typeface="+mn-lt"/>
                </a:rPr>
                <a:t>网站特色</a:t>
              </a:r>
              <a:endParaRPr lang="zh-CN" altLang="en-US" sz="3200" spc="600" dirty="0">
                <a:cs typeface="+mn-ea"/>
                <a:sym typeface="+mn-lt"/>
              </a:endParaRPr>
            </a:p>
          </p:txBody>
        </p:sp>
      </p:grpSp>
      <p:grpSp>
        <p:nvGrpSpPr>
          <p:cNvPr id="5" name="组合 4"/>
          <p:cNvGrpSpPr/>
          <p:nvPr/>
        </p:nvGrpSpPr>
        <p:grpSpPr>
          <a:xfrm>
            <a:off x="-1568716" y="-899559"/>
            <a:ext cx="3092716" cy="2241259"/>
            <a:chOff x="6006193" y="4875389"/>
            <a:chExt cx="5754688" cy="4170363"/>
          </a:xfrm>
        </p:grpSpPr>
        <p:sp>
          <p:nvSpPr>
            <p:cNvPr id="6" name="Freeform 49"/>
            <p:cNvSpPr/>
            <p:nvPr/>
          </p:nvSpPr>
          <p:spPr bwMode="auto">
            <a:xfrm>
              <a:off x="6006193" y="4875389"/>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45"/>
            <p:cNvSpPr/>
            <p:nvPr/>
          </p:nvSpPr>
          <p:spPr bwMode="auto">
            <a:xfrm>
              <a:off x="8841170" y="5907233"/>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41"/>
            <p:cNvSpPr/>
            <p:nvPr/>
          </p:nvSpPr>
          <p:spPr bwMode="auto">
            <a:xfrm>
              <a:off x="8449646" y="5907233"/>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1" name="组合 10"/>
          <p:cNvGrpSpPr/>
          <p:nvPr/>
        </p:nvGrpSpPr>
        <p:grpSpPr>
          <a:xfrm>
            <a:off x="872530" y="2178426"/>
            <a:ext cx="1265555" cy="657201"/>
            <a:chOff x="1455083" y="4906172"/>
            <a:chExt cx="646587" cy="834789"/>
          </a:xfrm>
        </p:grpSpPr>
        <p:sp>
          <p:nvSpPr>
            <p:cNvPr id="14" name="文本框 13"/>
            <p:cNvSpPr txBox="1"/>
            <p:nvPr/>
          </p:nvSpPr>
          <p:spPr>
            <a:xfrm>
              <a:off x="1455083" y="5116661"/>
              <a:ext cx="646587" cy="624300"/>
            </a:xfrm>
            <a:prstGeom prst="rect">
              <a:avLst/>
            </a:prstGeom>
            <a:noFill/>
          </p:spPr>
          <p:txBody>
            <a:bodyPr wrap="none" rtlCol="0">
              <a:spAutoFit/>
              <a:scene3d>
                <a:camera prst="orthographicFront"/>
                <a:lightRig rig="threePt" dir="t"/>
              </a:scene3d>
              <a:sp3d contourW="12700"/>
            </a:bodyPr>
            <a:lstStyle/>
            <a:p>
              <a:r>
                <a:rPr lang="zh-CN" altLang="en-US" sz="2600" spc="600" dirty="0">
                  <a:cs typeface="+mn-ea"/>
                  <a:sym typeface="+mn-lt"/>
                </a:rPr>
                <a:t>特色</a:t>
              </a:r>
              <a:r>
                <a:rPr lang="en-US" altLang="zh-CN" sz="2600" spc="600" dirty="0">
                  <a:cs typeface="+mn-ea"/>
                  <a:sym typeface="+mn-lt"/>
                </a:rPr>
                <a:t>5</a:t>
              </a:r>
              <a:endParaRPr lang="en-US" altLang="zh-CN" sz="2600" spc="600" dirty="0">
                <a:cs typeface="+mn-ea"/>
                <a:sym typeface="+mn-lt"/>
              </a:endParaRPr>
            </a:p>
          </p:txBody>
        </p:sp>
        <p:cxnSp>
          <p:nvCxnSpPr>
            <p:cNvPr id="13" name="直接连接符 12"/>
            <p:cNvCxnSpPr/>
            <p:nvPr/>
          </p:nvCxnSpPr>
          <p:spPr>
            <a:xfrm>
              <a:off x="1507316" y="4906172"/>
              <a:ext cx="389255"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grpSp>
      <p:sp>
        <p:nvSpPr>
          <p:cNvPr id="16" name="Oval 6"/>
          <p:cNvSpPr/>
          <p:nvPr/>
        </p:nvSpPr>
        <p:spPr>
          <a:xfrm rot="5400000">
            <a:off x="769482" y="3799323"/>
            <a:ext cx="215194" cy="24715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7" name="文本框 16"/>
          <p:cNvSpPr txBox="1"/>
          <p:nvPr/>
        </p:nvSpPr>
        <p:spPr>
          <a:xfrm>
            <a:off x="1177925" y="3681095"/>
            <a:ext cx="4244975" cy="43751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dirty="0">
                <a:solidFill>
                  <a:schemeClr val="tx1">
                    <a:lumMod val="50000"/>
                    <a:lumOff val="50000"/>
                  </a:schemeClr>
                </a:solidFill>
                <a:cs typeface="+mn-ea"/>
                <a:sym typeface="+mn-lt"/>
              </a:rPr>
              <a:t>联系我们里面嵌入</a:t>
            </a:r>
            <a:r>
              <a:rPr lang="zh-CN" altLang="en-US" dirty="0">
                <a:solidFill>
                  <a:schemeClr val="tx1">
                    <a:lumMod val="50000"/>
                    <a:lumOff val="50000"/>
                  </a:schemeClr>
                </a:solidFill>
                <a:cs typeface="+mn-ea"/>
                <a:sym typeface="+mn-lt"/>
              </a:rPr>
              <a:t>地图</a:t>
            </a:r>
            <a:endParaRPr lang="zh-CN" altLang="en-US" dirty="0">
              <a:solidFill>
                <a:schemeClr val="tx1">
                  <a:lumMod val="50000"/>
                  <a:lumOff val="50000"/>
                </a:schemeClr>
              </a:solidFill>
              <a:cs typeface="+mn-ea"/>
              <a:sym typeface="+mn-lt"/>
            </a:endParaRPr>
          </a:p>
        </p:txBody>
      </p:sp>
      <p:sp>
        <p:nvSpPr>
          <p:cNvPr id="18" name="Oval 6"/>
          <p:cNvSpPr/>
          <p:nvPr/>
        </p:nvSpPr>
        <p:spPr>
          <a:xfrm rot="5400000">
            <a:off x="772160" y="4563110"/>
            <a:ext cx="210185" cy="247015"/>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9" name="文本框 18"/>
          <p:cNvSpPr txBox="1"/>
          <p:nvPr/>
        </p:nvSpPr>
        <p:spPr>
          <a:xfrm>
            <a:off x="1177958" y="4448967"/>
            <a:ext cx="4377292" cy="43751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dirty="0">
                <a:solidFill>
                  <a:schemeClr val="tx1">
                    <a:lumMod val="50000"/>
                    <a:lumOff val="50000"/>
                  </a:schemeClr>
                </a:solidFill>
                <a:cs typeface="+mn-ea"/>
                <a:sym typeface="+mn-lt"/>
              </a:rPr>
              <a:t>地图可以直接放大方便查看</a:t>
            </a:r>
            <a:r>
              <a:rPr lang="zh-CN" altLang="en-US" dirty="0">
                <a:solidFill>
                  <a:schemeClr val="tx1">
                    <a:lumMod val="50000"/>
                    <a:lumOff val="50000"/>
                  </a:schemeClr>
                </a:solidFill>
                <a:cs typeface="+mn-ea"/>
                <a:sym typeface="+mn-lt"/>
              </a:rPr>
              <a:t>位置</a:t>
            </a:r>
            <a:endParaRPr lang="zh-CN" altLang="en-US" dirty="0">
              <a:solidFill>
                <a:schemeClr val="tx1">
                  <a:lumMod val="50000"/>
                  <a:lumOff val="50000"/>
                </a:schemeClr>
              </a:solidFill>
              <a:cs typeface="+mn-ea"/>
              <a:sym typeface="+mn-lt"/>
            </a:endParaRPr>
          </a:p>
        </p:txBody>
      </p:sp>
      <p:sp>
        <p:nvSpPr>
          <p:cNvPr id="20" name="Oval 6"/>
          <p:cNvSpPr/>
          <p:nvPr/>
        </p:nvSpPr>
        <p:spPr>
          <a:xfrm rot="5400000">
            <a:off x="769729" y="5308321"/>
            <a:ext cx="215194" cy="24715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1" name="文本框 20"/>
          <p:cNvSpPr txBox="1"/>
          <p:nvPr/>
        </p:nvSpPr>
        <p:spPr>
          <a:xfrm>
            <a:off x="1177958" y="5204026"/>
            <a:ext cx="4377292" cy="437515"/>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dirty="0">
                <a:solidFill>
                  <a:schemeClr val="tx1">
                    <a:lumMod val="50000"/>
                    <a:lumOff val="50000"/>
                  </a:schemeClr>
                </a:solidFill>
                <a:cs typeface="+mn-ea"/>
                <a:sym typeface="+mn-lt"/>
              </a:rPr>
              <a:t>充分展示团队的专业技术</a:t>
            </a:r>
            <a:endParaRPr lang="en-US" altLang="zh-CN" dirty="0">
              <a:solidFill>
                <a:schemeClr val="tx1">
                  <a:lumMod val="50000"/>
                  <a:lumOff val="50000"/>
                </a:schemeClr>
              </a:solidFill>
              <a:cs typeface="+mn-ea"/>
              <a:sym typeface="+mn-lt"/>
            </a:endParaRPr>
          </a:p>
        </p:txBody>
      </p:sp>
      <p:pic>
        <p:nvPicPr>
          <p:cNvPr id="9" name="图片 8" descr="OWD7B2OPL(%G[A1~MB%GTWT"/>
          <p:cNvPicPr>
            <a:picLocks noChangeAspect="1"/>
          </p:cNvPicPr>
          <p:nvPr/>
        </p:nvPicPr>
        <p:blipFill>
          <a:blip r:embed="rId1"/>
          <a:stretch>
            <a:fillRect/>
          </a:stretch>
        </p:blipFill>
        <p:spPr>
          <a:xfrm>
            <a:off x="4832985" y="1418590"/>
            <a:ext cx="7470775" cy="40208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p:bldP spid="18" grpId="0" bldLvl="0" animBg="1"/>
      <p:bldP spid="19" grpId="0"/>
      <p:bldP spid="20" grpId="0" bldLvl="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Freeform 37"/>
          <p:cNvSpPr/>
          <p:nvPr/>
        </p:nvSpPr>
        <p:spPr bwMode="auto">
          <a:xfrm>
            <a:off x="4403232" y="641927"/>
            <a:ext cx="6856413" cy="4973638"/>
          </a:xfrm>
          <a:custGeom>
            <a:avLst/>
            <a:gdLst>
              <a:gd name="T0" fmla="*/ 1242 w 1357"/>
              <a:gd name="T1" fmla="*/ 0 h 983"/>
              <a:gd name="T2" fmla="*/ 1241 w 1357"/>
              <a:gd name="T3" fmla="*/ 0 h 983"/>
              <a:gd name="T4" fmla="*/ 1160 w 1357"/>
              <a:gd name="T5" fmla="*/ 34 h 983"/>
              <a:gd name="T6" fmla="*/ 979 w 1357"/>
              <a:gd name="T7" fmla="*/ 215 h 983"/>
              <a:gd name="T8" fmla="*/ 955 w 1357"/>
              <a:gd name="T9" fmla="*/ 227 h 983"/>
              <a:gd name="T10" fmla="*/ 941 w 1357"/>
              <a:gd name="T11" fmla="*/ 191 h 983"/>
              <a:gd name="T12" fmla="*/ 941 w 1357"/>
              <a:gd name="T13" fmla="*/ 188 h 983"/>
              <a:gd name="T14" fmla="*/ 913 w 1357"/>
              <a:gd name="T15" fmla="*/ 70 h 983"/>
              <a:gd name="T16" fmla="*/ 832 w 1357"/>
              <a:gd name="T17" fmla="*/ 36 h 983"/>
              <a:gd name="T18" fmla="*/ 750 w 1357"/>
              <a:gd name="T19" fmla="*/ 70 h 983"/>
              <a:gd name="T20" fmla="*/ 34 w 1357"/>
              <a:gd name="T21" fmla="*/ 786 h 983"/>
              <a:gd name="T22" fmla="*/ 0 w 1357"/>
              <a:gd name="T23" fmla="*/ 866 h 983"/>
              <a:gd name="T24" fmla="*/ 0 w 1357"/>
              <a:gd name="T25" fmla="*/ 869 h 983"/>
              <a:gd name="T26" fmla="*/ 34 w 1357"/>
              <a:gd name="T27" fmla="*/ 949 h 983"/>
              <a:gd name="T28" fmla="*/ 116 w 1357"/>
              <a:gd name="T29" fmla="*/ 983 h 983"/>
              <a:gd name="T30" fmla="*/ 197 w 1357"/>
              <a:gd name="T31" fmla="*/ 949 h 983"/>
              <a:gd name="T32" fmla="*/ 382 w 1357"/>
              <a:gd name="T33" fmla="*/ 764 h 983"/>
              <a:gd name="T34" fmla="*/ 384 w 1357"/>
              <a:gd name="T35" fmla="*/ 762 h 983"/>
              <a:gd name="T36" fmla="*/ 409 w 1357"/>
              <a:gd name="T37" fmla="*/ 749 h 983"/>
              <a:gd name="T38" fmla="*/ 421 w 1357"/>
              <a:gd name="T39" fmla="*/ 784 h 983"/>
              <a:gd name="T40" fmla="*/ 420 w 1357"/>
              <a:gd name="T41" fmla="*/ 786 h 983"/>
              <a:gd name="T42" fmla="*/ 444 w 1357"/>
              <a:gd name="T43" fmla="*/ 913 h 983"/>
              <a:gd name="T44" fmla="*/ 526 w 1357"/>
              <a:gd name="T45" fmla="*/ 947 h 983"/>
              <a:gd name="T46" fmla="*/ 607 w 1357"/>
              <a:gd name="T47" fmla="*/ 913 h 983"/>
              <a:gd name="T48" fmla="*/ 1323 w 1357"/>
              <a:gd name="T49" fmla="*/ 197 h 983"/>
              <a:gd name="T50" fmla="*/ 1357 w 1357"/>
              <a:gd name="T51" fmla="*/ 117 h 983"/>
              <a:gd name="T52" fmla="*/ 1357 w 1357"/>
              <a:gd name="T53" fmla="*/ 114 h 983"/>
              <a:gd name="T54" fmla="*/ 1323 w 1357"/>
              <a:gd name="T55" fmla="*/ 34 h 983"/>
              <a:gd name="T56" fmla="*/ 1242 w 1357"/>
              <a:gd name="T5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3">
                <a:moveTo>
                  <a:pt x="1242" y="0"/>
                </a:moveTo>
                <a:cubicBezTo>
                  <a:pt x="1241" y="0"/>
                  <a:pt x="1241" y="0"/>
                  <a:pt x="1241" y="0"/>
                </a:cubicBezTo>
                <a:cubicBezTo>
                  <a:pt x="1212" y="1"/>
                  <a:pt x="1182" y="12"/>
                  <a:pt x="1160" y="34"/>
                </a:cubicBezTo>
                <a:cubicBezTo>
                  <a:pt x="979" y="215"/>
                  <a:pt x="979" y="215"/>
                  <a:pt x="979" y="215"/>
                </a:cubicBezTo>
                <a:cubicBezTo>
                  <a:pt x="970" y="224"/>
                  <a:pt x="962" y="227"/>
                  <a:pt x="955" y="227"/>
                </a:cubicBezTo>
                <a:cubicBezTo>
                  <a:pt x="941" y="227"/>
                  <a:pt x="934" y="210"/>
                  <a:pt x="941" y="191"/>
                </a:cubicBezTo>
                <a:cubicBezTo>
                  <a:pt x="941" y="190"/>
                  <a:pt x="941" y="189"/>
                  <a:pt x="941" y="188"/>
                </a:cubicBezTo>
                <a:cubicBezTo>
                  <a:pt x="955" y="148"/>
                  <a:pt x="945" y="102"/>
                  <a:pt x="913" y="70"/>
                </a:cubicBezTo>
                <a:cubicBezTo>
                  <a:pt x="891" y="47"/>
                  <a:pt x="861" y="36"/>
                  <a:pt x="832" y="36"/>
                </a:cubicBezTo>
                <a:cubicBezTo>
                  <a:pt x="802" y="36"/>
                  <a:pt x="773" y="47"/>
                  <a:pt x="750" y="70"/>
                </a:cubicBezTo>
                <a:cubicBezTo>
                  <a:pt x="34" y="786"/>
                  <a:pt x="34" y="786"/>
                  <a:pt x="34" y="786"/>
                </a:cubicBezTo>
                <a:cubicBezTo>
                  <a:pt x="12" y="808"/>
                  <a:pt x="1" y="837"/>
                  <a:pt x="0" y="866"/>
                </a:cubicBezTo>
                <a:cubicBezTo>
                  <a:pt x="0" y="869"/>
                  <a:pt x="0" y="869"/>
                  <a:pt x="0" y="869"/>
                </a:cubicBezTo>
                <a:cubicBezTo>
                  <a:pt x="1" y="898"/>
                  <a:pt x="12" y="927"/>
                  <a:pt x="34" y="949"/>
                </a:cubicBezTo>
                <a:cubicBezTo>
                  <a:pt x="57" y="971"/>
                  <a:pt x="86" y="983"/>
                  <a:pt x="116" y="983"/>
                </a:cubicBezTo>
                <a:cubicBezTo>
                  <a:pt x="145" y="983"/>
                  <a:pt x="175" y="971"/>
                  <a:pt x="197" y="949"/>
                </a:cubicBezTo>
                <a:cubicBezTo>
                  <a:pt x="382" y="764"/>
                  <a:pt x="382" y="764"/>
                  <a:pt x="382" y="764"/>
                </a:cubicBezTo>
                <a:cubicBezTo>
                  <a:pt x="383" y="764"/>
                  <a:pt x="383" y="763"/>
                  <a:pt x="384" y="762"/>
                </a:cubicBezTo>
                <a:cubicBezTo>
                  <a:pt x="394" y="753"/>
                  <a:pt x="402" y="749"/>
                  <a:pt x="409" y="749"/>
                </a:cubicBezTo>
                <a:cubicBezTo>
                  <a:pt x="423" y="749"/>
                  <a:pt x="428" y="766"/>
                  <a:pt x="421" y="784"/>
                </a:cubicBezTo>
                <a:cubicBezTo>
                  <a:pt x="420" y="785"/>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5" y="175"/>
                  <a:pt x="1357" y="146"/>
                  <a:pt x="1357" y="117"/>
                </a:cubicBezTo>
                <a:cubicBezTo>
                  <a:pt x="1357" y="114"/>
                  <a:pt x="1357" y="114"/>
                  <a:pt x="1357" y="114"/>
                </a:cubicBezTo>
                <a:cubicBezTo>
                  <a:pt x="1357" y="85"/>
                  <a:pt x="1345" y="56"/>
                  <a:pt x="1323" y="34"/>
                </a:cubicBezTo>
                <a:cubicBezTo>
                  <a:pt x="1301" y="12"/>
                  <a:pt x="1272" y="1"/>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1" name="Freeform 49"/>
          <p:cNvSpPr/>
          <p:nvPr/>
        </p:nvSpPr>
        <p:spPr bwMode="auto">
          <a:xfrm>
            <a:off x="1573623" y="1388942"/>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13"/>
          <p:cNvSpPr/>
          <p:nvPr/>
        </p:nvSpPr>
        <p:spPr bwMode="auto">
          <a:xfrm>
            <a:off x="5465165" y="30425"/>
            <a:ext cx="2189152" cy="2144907"/>
          </a:xfrm>
          <a:custGeom>
            <a:avLst/>
            <a:gdLst>
              <a:gd name="T0" fmla="*/ 67 w 424"/>
              <a:gd name="T1" fmla="*/ 401 h 415"/>
              <a:gd name="T2" fmla="*/ 14 w 424"/>
              <a:gd name="T3" fmla="*/ 401 h 415"/>
              <a:gd name="T4" fmla="*/ 14 w 424"/>
              <a:gd name="T5" fmla="*/ 349 h 415"/>
              <a:gd name="T6" fmla="*/ 357 w 424"/>
              <a:gd name="T7" fmla="*/ 15 h 415"/>
              <a:gd name="T8" fmla="*/ 409 w 424"/>
              <a:gd name="T9" fmla="*/ 15 h 415"/>
              <a:gd name="T10" fmla="*/ 409 w 424"/>
              <a:gd name="T11" fmla="*/ 66 h 415"/>
              <a:gd name="T12" fmla="*/ 67 w 424"/>
              <a:gd name="T13" fmla="*/ 401 h 415"/>
            </a:gdLst>
            <a:ahLst/>
            <a:cxnLst>
              <a:cxn ang="0">
                <a:pos x="T0" y="T1"/>
              </a:cxn>
              <a:cxn ang="0">
                <a:pos x="T2" y="T3"/>
              </a:cxn>
              <a:cxn ang="0">
                <a:pos x="T4" y="T5"/>
              </a:cxn>
              <a:cxn ang="0">
                <a:pos x="T6" y="T7"/>
              </a:cxn>
              <a:cxn ang="0">
                <a:pos x="T8" y="T9"/>
              </a:cxn>
              <a:cxn ang="0">
                <a:pos x="T10" y="T11"/>
              </a:cxn>
              <a:cxn ang="0">
                <a:pos x="T12" y="T13"/>
              </a:cxn>
            </a:cxnLst>
            <a:rect l="0" t="0" r="r" b="b"/>
            <a:pathLst>
              <a:path w="424" h="415">
                <a:moveTo>
                  <a:pt x="67" y="401"/>
                </a:moveTo>
                <a:cubicBezTo>
                  <a:pt x="52" y="415"/>
                  <a:pt x="29" y="415"/>
                  <a:pt x="14" y="401"/>
                </a:cubicBezTo>
                <a:cubicBezTo>
                  <a:pt x="0" y="387"/>
                  <a:pt x="0" y="364"/>
                  <a:pt x="14" y="349"/>
                </a:cubicBezTo>
                <a:cubicBezTo>
                  <a:pt x="357" y="15"/>
                  <a:pt x="357" y="15"/>
                  <a:pt x="357" y="15"/>
                </a:cubicBezTo>
                <a:cubicBezTo>
                  <a:pt x="371" y="0"/>
                  <a:pt x="395" y="0"/>
                  <a:pt x="409" y="15"/>
                </a:cubicBezTo>
                <a:cubicBezTo>
                  <a:pt x="424" y="29"/>
                  <a:pt x="424" y="52"/>
                  <a:pt x="409" y="66"/>
                </a:cubicBezTo>
                <a:lnTo>
                  <a:pt x="67" y="401"/>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17"/>
          <p:cNvSpPr/>
          <p:nvPr/>
        </p:nvSpPr>
        <p:spPr bwMode="auto">
          <a:xfrm>
            <a:off x="5377262" y="641927"/>
            <a:ext cx="2925920" cy="2092967"/>
          </a:xfrm>
          <a:custGeom>
            <a:avLst/>
            <a:gdLst>
              <a:gd name="T0" fmla="*/ 549 w 568"/>
              <a:gd name="T1" fmla="*/ 18 h 405"/>
              <a:gd name="T2" fmla="*/ 482 w 568"/>
              <a:gd name="T3" fmla="*/ 18 h 405"/>
              <a:gd name="T4" fmla="*/ 408 w 568"/>
              <a:gd name="T5" fmla="*/ 91 h 405"/>
              <a:gd name="T6" fmla="*/ 392 w 568"/>
              <a:gd name="T7" fmla="*/ 81 h 405"/>
              <a:gd name="T8" fmla="*/ 392 w 568"/>
              <a:gd name="T9" fmla="*/ 80 h 405"/>
              <a:gd name="T10" fmla="*/ 380 w 568"/>
              <a:gd name="T11" fmla="*/ 32 h 405"/>
              <a:gd name="T12" fmla="*/ 313 w 568"/>
              <a:gd name="T13" fmla="*/ 32 h 405"/>
              <a:gd name="T14" fmla="*/ 18 w 568"/>
              <a:gd name="T15" fmla="*/ 321 h 405"/>
              <a:gd name="T16" fmla="*/ 18 w 568"/>
              <a:gd name="T17" fmla="*/ 387 h 405"/>
              <a:gd name="T18" fmla="*/ 85 w 568"/>
              <a:gd name="T19" fmla="*/ 387 h 405"/>
              <a:gd name="T20" fmla="*/ 162 w 568"/>
              <a:gd name="T21" fmla="*/ 312 h 405"/>
              <a:gd name="T22" fmla="*/ 162 w 568"/>
              <a:gd name="T23" fmla="*/ 312 h 405"/>
              <a:gd name="T24" fmla="*/ 177 w 568"/>
              <a:gd name="T25" fmla="*/ 320 h 405"/>
              <a:gd name="T26" fmla="*/ 177 w 568"/>
              <a:gd name="T27" fmla="*/ 321 h 405"/>
              <a:gd name="T28" fmla="*/ 187 w 568"/>
              <a:gd name="T29" fmla="*/ 372 h 405"/>
              <a:gd name="T30" fmla="*/ 254 w 568"/>
              <a:gd name="T31" fmla="*/ 372 h 405"/>
              <a:gd name="T32" fmla="*/ 549 w 568"/>
              <a:gd name="T33" fmla="*/ 84 h 405"/>
              <a:gd name="T34" fmla="*/ 549 w 568"/>
              <a:gd name="T35" fmla="*/ 1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8" h="405">
                <a:moveTo>
                  <a:pt x="549" y="18"/>
                </a:moveTo>
                <a:cubicBezTo>
                  <a:pt x="531" y="0"/>
                  <a:pt x="501" y="0"/>
                  <a:pt x="482" y="18"/>
                </a:cubicBezTo>
                <a:cubicBezTo>
                  <a:pt x="408" y="91"/>
                  <a:pt x="408" y="91"/>
                  <a:pt x="408" y="91"/>
                </a:cubicBezTo>
                <a:cubicBezTo>
                  <a:pt x="396" y="102"/>
                  <a:pt x="388" y="93"/>
                  <a:pt x="392" y="81"/>
                </a:cubicBezTo>
                <a:cubicBezTo>
                  <a:pt x="392" y="81"/>
                  <a:pt x="392" y="81"/>
                  <a:pt x="392" y="80"/>
                </a:cubicBezTo>
                <a:cubicBezTo>
                  <a:pt x="397" y="64"/>
                  <a:pt x="394" y="45"/>
                  <a:pt x="380" y="32"/>
                </a:cubicBezTo>
                <a:cubicBezTo>
                  <a:pt x="362" y="14"/>
                  <a:pt x="332" y="14"/>
                  <a:pt x="313" y="32"/>
                </a:cubicBezTo>
                <a:cubicBezTo>
                  <a:pt x="18" y="321"/>
                  <a:pt x="18" y="321"/>
                  <a:pt x="18" y="321"/>
                </a:cubicBezTo>
                <a:cubicBezTo>
                  <a:pt x="0" y="339"/>
                  <a:pt x="0" y="368"/>
                  <a:pt x="18" y="387"/>
                </a:cubicBezTo>
                <a:cubicBezTo>
                  <a:pt x="37" y="405"/>
                  <a:pt x="67" y="405"/>
                  <a:pt x="85" y="387"/>
                </a:cubicBezTo>
                <a:cubicBezTo>
                  <a:pt x="162" y="312"/>
                  <a:pt x="162" y="312"/>
                  <a:pt x="162" y="312"/>
                </a:cubicBezTo>
                <a:cubicBezTo>
                  <a:pt x="162" y="312"/>
                  <a:pt x="162" y="312"/>
                  <a:pt x="162" y="312"/>
                </a:cubicBezTo>
                <a:cubicBezTo>
                  <a:pt x="175" y="300"/>
                  <a:pt x="182" y="309"/>
                  <a:pt x="177" y="320"/>
                </a:cubicBezTo>
                <a:cubicBezTo>
                  <a:pt x="177" y="320"/>
                  <a:pt x="177" y="321"/>
                  <a:pt x="177" y="321"/>
                </a:cubicBezTo>
                <a:cubicBezTo>
                  <a:pt x="170" y="338"/>
                  <a:pt x="173" y="358"/>
                  <a:pt x="187" y="372"/>
                </a:cubicBezTo>
                <a:cubicBezTo>
                  <a:pt x="206" y="390"/>
                  <a:pt x="236" y="390"/>
                  <a:pt x="254" y="372"/>
                </a:cubicBezTo>
                <a:cubicBezTo>
                  <a:pt x="549" y="84"/>
                  <a:pt x="549" y="84"/>
                  <a:pt x="549" y="84"/>
                </a:cubicBezTo>
                <a:cubicBezTo>
                  <a:pt x="568" y="66"/>
                  <a:pt x="568" y="36"/>
                  <a:pt x="549" y="18"/>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025" name="Freeform 29"/>
          <p:cNvSpPr/>
          <p:nvPr/>
        </p:nvSpPr>
        <p:spPr bwMode="auto">
          <a:xfrm>
            <a:off x="7627576" y="1674222"/>
            <a:ext cx="2087642" cy="2090277"/>
          </a:xfrm>
          <a:custGeom>
            <a:avLst/>
            <a:gdLst>
              <a:gd name="T0" fmla="*/ 94 w 592"/>
              <a:gd name="T1" fmla="*/ 572 h 592"/>
              <a:gd name="T2" fmla="*/ 21 w 592"/>
              <a:gd name="T3" fmla="*/ 572 h 592"/>
              <a:gd name="T4" fmla="*/ 21 w 592"/>
              <a:gd name="T5" fmla="*/ 499 h 592"/>
              <a:gd name="T6" fmla="*/ 499 w 592"/>
              <a:gd name="T7" fmla="*/ 21 h 592"/>
              <a:gd name="T8" fmla="*/ 572 w 592"/>
              <a:gd name="T9" fmla="*/ 21 h 592"/>
              <a:gd name="T10" fmla="*/ 572 w 592"/>
              <a:gd name="T11" fmla="*/ 94 h 592"/>
              <a:gd name="T12" fmla="*/ 94 w 592"/>
              <a:gd name="T13" fmla="*/ 572 h 592"/>
            </a:gdLst>
            <a:ahLst/>
            <a:cxnLst>
              <a:cxn ang="0">
                <a:pos x="T0" y="T1"/>
              </a:cxn>
              <a:cxn ang="0">
                <a:pos x="T2" y="T3"/>
              </a:cxn>
              <a:cxn ang="0">
                <a:pos x="T4" y="T5"/>
              </a:cxn>
              <a:cxn ang="0">
                <a:pos x="T6" y="T7"/>
              </a:cxn>
              <a:cxn ang="0">
                <a:pos x="T8" y="T9"/>
              </a:cxn>
              <a:cxn ang="0">
                <a:pos x="T10" y="T11"/>
              </a:cxn>
              <a:cxn ang="0">
                <a:pos x="T12" y="T13"/>
              </a:cxn>
            </a:cxnLst>
            <a:rect l="0" t="0" r="r" b="b"/>
            <a:pathLst>
              <a:path w="592" h="592">
                <a:moveTo>
                  <a:pt x="94" y="572"/>
                </a:moveTo>
                <a:cubicBezTo>
                  <a:pt x="74" y="592"/>
                  <a:pt x="41" y="592"/>
                  <a:pt x="21" y="572"/>
                </a:cubicBezTo>
                <a:cubicBezTo>
                  <a:pt x="0" y="552"/>
                  <a:pt x="0" y="519"/>
                  <a:pt x="21" y="499"/>
                </a:cubicBezTo>
                <a:cubicBezTo>
                  <a:pt x="499" y="21"/>
                  <a:pt x="499" y="21"/>
                  <a:pt x="499" y="21"/>
                </a:cubicBezTo>
                <a:cubicBezTo>
                  <a:pt x="519" y="0"/>
                  <a:pt x="552" y="0"/>
                  <a:pt x="572" y="21"/>
                </a:cubicBezTo>
                <a:cubicBezTo>
                  <a:pt x="592" y="41"/>
                  <a:pt x="592" y="74"/>
                  <a:pt x="572" y="94"/>
                </a:cubicBezTo>
                <a:lnTo>
                  <a:pt x="94" y="572"/>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8" name="Freeform 33"/>
          <p:cNvSpPr/>
          <p:nvPr/>
        </p:nvSpPr>
        <p:spPr bwMode="auto">
          <a:xfrm>
            <a:off x="6017427" y="2019743"/>
            <a:ext cx="2797573" cy="2040226"/>
          </a:xfrm>
          <a:custGeom>
            <a:avLst/>
            <a:gdLst>
              <a:gd name="T0" fmla="*/ 768 w 794"/>
              <a:gd name="T1" fmla="*/ 26 h 578"/>
              <a:gd name="T2" fmla="*/ 674 w 794"/>
              <a:gd name="T3" fmla="*/ 26 h 578"/>
              <a:gd name="T4" fmla="*/ 570 w 794"/>
              <a:gd name="T5" fmla="*/ 130 h 578"/>
              <a:gd name="T6" fmla="*/ 548 w 794"/>
              <a:gd name="T7" fmla="*/ 116 h 578"/>
              <a:gd name="T8" fmla="*/ 548 w 794"/>
              <a:gd name="T9" fmla="*/ 115 h 578"/>
              <a:gd name="T10" fmla="*/ 532 w 794"/>
              <a:gd name="T11" fmla="*/ 47 h 578"/>
              <a:gd name="T12" fmla="*/ 438 w 794"/>
              <a:gd name="T13" fmla="*/ 47 h 578"/>
              <a:gd name="T14" fmla="*/ 26 w 794"/>
              <a:gd name="T15" fmla="*/ 458 h 578"/>
              <a:gd name="T16" fmla="*/ 26 w 794"/>
              <a:gd name="T17" fmla="*/ 552 h 578"/>
              <a:gd name="T18" fmla="*/ 120 w 794"/>
              <a:gd name="T19" fmla="*/ 552 h 578"/>
              <a:gd name="T20" fmla="*/ 226 w 794"/>
              <a:gd name="T21" fmla="*/ 446 h 578"/>
              <a:gd name="T22" fmla="*/ 228 w 794"/>
              <a:gd name="T23" fmla="*/ 445 h 578"/>
              <a:gd name="T24" fmla="*/ 249 w 794"/>
              <a:gd name="T25" fmla="*/ 457 h 578"/>
              <a:gd name="T26" fmla="*/ 248 w 794"/>
              <a:gd name="T27" fmla="*/ 459 h 578"/>
              <a:gd name="T28" fmla="*/ 262 w 794"/>
              <a:gd name="T29" fmla="*/ 532 h 578"/>
              <a:gd name="T30" fmla="*/ 356 w 794"/>
              <a:gd name="T31" fmla="*/ 532 h 578"/>
              <a:gd name="T32" fmla="*/ 768 w 794"/>
              <a:gd name="T33" fmla="*/ 120 h 578"/>
              <a:gd name="T34" fmla="*/ 768 w 794"/>
              <a:gd name="T35" fmla="*/ 26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4" h="578">
                <a:moveTo>
                  <a:pt x="768" y="26"/>
                </a:moveTo>
                <a:cubicBezTo>
                  <a:pt x="742" y="0"/>
                  <a:pt x="700" y="0"/>
                  <a:pt x="674" y="26"/>
                </a:cubicBezTo>
                <a:cubicBezTo>
                  <a:pt x="570" y="130"/>
                  <a:pt x="570" y="130"/>
                  <a:pt x="570" y="130"/>
                </a:cubicBezTo>
                <a:cubicBezTo>
                  <a:pt x="553" y="146"/>
                  <a:pt x="542" y="133"/>
                  <a:pt x="548" y="116"/>
                </a:cubicBezTo>
                <a:cubicBezTo>
                  <a:pt x="548" y="116"/>
                  <a:pt x="548" y="115"/>
                  <a:pt x="548" y="115"/>
                </a:cubicBezTo>
                <a:cubicBezTo>
                  <a:pt x="556" y="92"/>
                  <a:pt x="551" y="65"/>
                  <a:pt x="532" y="47"/>
                </a:cubicBezTo>
                <a:cubicBezTo>
                  <a:pt x="506" y="21"/>
                  <a:pt x="464" y="21"/>
                  <a:pt x="438" y="47"/>
                </a:cubicBezTo>
                <a:cubicBezTo>
                  <a:pt x="26" y="458"/>
                  <a:pt x="26" y="458"/>
                  <a:pt x="26" y="458"/>
                </a:cubicBezTo>
                <a:cubicBezTo>
                  <a:pt x="0" y="484"/>
                  <a:pt x="0" y="526"/>
                  <a:pt x="26" y="552"/>
                </a:cubicBezTo>
                <a:cubicBezTo>
                  <a:pt x="52" y="578"/>
                  <a:pt x="94" y="578"/>
                  <a:pt x="120" y="552"/>
                </a:cubicBezTo>
                <a:cubicBezTo>
                  <a:pt x="226" y="446"/>
                  <a:pt x="226" y="446"/>
                  <a:pt x="226" y="446"/>
                </a:cubicBezTo>
                <a:cubicBezTo>
                  <a:pt x="227" y="446"/>
                  <a:pt x="227" y="446"/>
                  <a:pt x="228" y="445"/>
                </a:cubicBezTo>
                <a:cubicBezTo>
                  <a:pt x="245" y="428"/>
                  <a:pt x="255" y="442"/>
                  <a:pt x="249" y="457"/>
                </a:cubicBezTo>
                <a:cubicBezTo>
                  <a:pt x="248" y="458"/>
                  <a:pt x="248" y="458"/>
                  <a:pt x="248" y="459"/>
                </a:cubicBezTo>
                <a:cubicBezTo>
                  <a:pt x="238" y="483"/>
                  <a:pt x="242" y="512"/>
                  <a:pt x="262" y="532"/>
                </a:cubicBezTo>
                <a:cubicBezTo>
                  <a:pt x="288" y="558"/>
                  <a:pt x="330" y="558"/>
                  <a:pt x="356" y="532"/>
                </a:cubicBezTo>
                <a:cubicBezTo>
                  <a:pt x="768" y="120"/>
                  <a:pt x="768" y="120"/>
                  <a:pt x="768" y="120"/>
                </a:cubicBezTo>
                <a:cubicBezTo>
                  <a:pt x="794" y="94"/>
                  <a:pt x="794" y="52"/>
                  <a:pt x="768" y="26"/>
                </a:cubicBezTo>
              </a:path>
            </a:pathLst>
          </a:custGeom>
          <a:solidFill>
            <a:srgbClr val="FAC84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 name="Freeform 41"/>
          <p:cNvSpPr/>
          <p:nvPr/>
        </p:nvSpPr>
        <p:spPr bwMode="auto">
          <a:xfrm>
            <a:off x="2891616" y="2984517"/>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F39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38" name="Freeform 45"/>
          <p:cNvSpPr/>
          <p:nvPr/>
        </p:nvSpPr>
        <p:spPr bwMode="auto">
          <a:xfrm>
            <a:off x="3339492" y="4576868"/>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5" name="Freeform 41"/>
          <p:cNvSpPr/>
          <p:nvPr/>
        </p:nvSpPr>
        <p:spPr bwMode="auto">
          <a:xfrm>
            <a:off x="3426357" y="4134220"/>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 name="椭圆 1"/>
          <p:cNvSpPr/>
          <p:nvPr/>
        </p:nvSpPr>
        <p:spPr>
          <a:xfrm>
            <a:off x="3857434" y="1226849"/>
            <a:ext cx="4477132" cy="4477132"/>
          </a:xfrm>
          <a:prstGeom prst="ellipse">
            <a:avLst/>
          </a:prstGeom>
          <a:solidFill>
            <a:schemeClr val="bg1"/>
          </a:solidFill>
          <a:ln w="6350">
            <a:solidFill>
              <a:schemeClr val="bg2"/>
            </a:solidFill>
          </a:ln>
          <a:effectLst>
            <a:outerShdw blurRad="5715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 name="文本框 2"/>
          <p:cNvSpPr txBox="1"/>
          <p:nvPr/>
        </p:nvSpPr>
        <p:spPr>
          <a:xfrm>
            <a:off x="3342229" y="3032410"/>
            <a:ext cx="5516880" cy="922020"/>
          </a:xfrm>
          <a:prstGeom prst="rect">
            <a:avLst/>
          </a:prstGeom>
          <a:noFill/>
        </p:spPr>
        <p:txBody>
          <a:bodyPr wrap="none" rtlCol="0">
            <a:spAutoFit/>
            <a:scene3d>
              <a:camera prst="orthographicFront"/>
              <a:lightRig rig="threePt" dir="t"/>
            </a:scene3d>
            <a:sp3d contourW="12700"/>
          </a:bodyPr>
          <a:lstStyle/>
          <a:p>
            <a:pPr algn="ctr"/>
            <a:r>
              <a:rPr lang="zh-CN" altLang="en-US" sz="5400" spc="600" dirty="0">
                <a:cs typeface="+mn-ea"/>
                <a:sym typeface="+mn-lt"/>
              </a:rPr>
              <a:t>项目收获</a:t>
            </a:r>
            <a:r>
              <a:rPr lang="zh-CN" altLang="en-US" sz="5400" spc="600" dirty="0">
                <a:cs typeface="+mn-ea"/>
                <a:sym typeface="+mn-lt"/>
              </a:rPr>
              <a:t>及总结</a:t>
            </a:r>
            <a:endParaRPr lang="zh-CN" altLang="en-US" sz="5400" spc="600" dirty="0">
              <a:cs typeface="+mn-ea"/>
              <a:sym typeface="+mn-lt"/>
            </a:endParaRPr>
          </a:p>
        </p:txBody>
      </p:sp>
      <p:grpSp>
        <p:nvGrpSpPr>
          <p:cNvPr id="4" name="组合 3"/>
          <p:cNvGrpSpPr/>
          <p:nvPr/>
        </p:nvGrpSpPr>
        <p:grpSpPr>
          <a:xfrm>
            <a:off x="5049426" y="2087946"/>
            <a:ext cx="2102485" cy="670562"/>
            <a:chOff x="5049426" y="2087946"/>
            <a:chExt cx="2102485" cy="670562"/>
          </a:xfrm>
        </p:grpSpPr>
        <p:sp>
          <p:nvSpPr>
            <p:cNvPr id="18" name="文本框 17"/>
            <p:cNvSpPr txBox="1"/>
            <p:nvPr/>
          </p:nvSpPr>
          <p:spPr>
            <a:xfrm>
              <a:off x="5049426" y="2087946"/>
              <a:ext cx="2102485" cy="521970"/>
            </a:xfrm>
            <a:prstGeom prst="rect">
              <a:avLst/>
            </a:prstGeom>
            <a:noFill/>
          </p:spPr>
          <p:txBody>
            <a:bodyPr wrap="none" rtlCol="0">
              <a:spAutoFit/>
              <a:scene3d>
                <a:camera prst="orthographicFront"/>
                <a:lightRig rig="threePt" dir="t"/>
              </a:scene3d>
              <a:sp3d contourW="12700"/>
            </a:bodyPr>
            <a:lstStyle/>
            <a:p>
              <a:pPr algn="ctr"/>
              <a:r>
                <a:rPr lang="en-US" altLang="zh-CN" sz="2800" spc="600" dirty="0">
                  <a:cs typeface="+mn-ea"/>
                  <a:sym typeface="+mn-lt"/>
                </a:rPr>
                <a:t>PART 04</a:t>
              </a:r>
              <a:endParaRPr lang="zh-CN" altLang="en-US" sz="2800" spc="600" dirty="0">
                <a:cs typeface="+mn-ea"/>
                <a:sym typeface="+mn-lt"/>
              </a:endParaRPr>
            </a:p>
          </p:txBody>
        </p:sp>
        <p:cxnSp>
          <p:nvCxnSpPr>
            <p:cNvPr id="5" name="直接连接符 4"/>
            <p:cNvCxnSpPr/>
            <p:nvPr/>
          </p:nvCxnSpPr>
          <p:spPr>
            <a:xfrm>
              <a:off x="5791607" y="2758508"/>
              <a:ext cx="608787" cy="0"/>
            </a:xfrm>
            <a:prstGeom prst="line">
              <a:avLst/>
            </a:prstGeom>
            <a:ln w="38100" cap="rnd">
              <a:solidFill>
                <a:srgbClr val="FAF392"/>
              </a:solidFill>
              <a:round/>
            </a:ln>
          </p:spPr>
          <p:style>
            <a:lnRef idx="1">
              <a:schemeClr val="accent1"/>
            </a:lnRef>
            <a:fillRef idx="0">
              <a:schemeClr val="accent1"/>
            </a:fillRef>
            <a:effectRef idx="0">
              <a:schemeClr val="accent1"/>
            </a:effectRef>
            <a:fontRef idx="minor">
              <a:schemeClr val="tx1"/>
            </a:fontRef>
          </p:style>
        </p:cxnSp>
      </p:grpSp>
      <p:sp>
        <p:nvSpPr>
          <p:cNvPr id="28" name="Oval 6"/>
          <p:cNvSpPr/>
          <p:nvPr/>
        </p:nvSpPr>
        <p:spPr>
          <a:xfrm rot="5400000">
            <a:off x="5928606" y="4758972"/>
            <a:ext cx="334787" cy="38450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3"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1+#ppt_w/2"/>
                                          </p:val>
                                        </p:tav>
                                        <p:tav tm="100000">
                                          <p:val>
                                            <p:strVal val="#ppt_x"/>
                                          </p:val>
                                        </p:tav>
                                      </p:tavLst>
                                    </p:anim>
                                    <p:anim calcmode="lin" valueType="num">
                                      <p:cBhvr additive="base">
                                        <p:cTn id="15" dur="500" fill="hold"/>
                                        <p:tgtEl>
                                          <p:spTgt spid="24"/>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1+#ppt_w/2"/>
                                          </p:val>
                                        </p:tav>
                                        <p:tav tm="100000">
                                          <p:val>
                                            <p:strVal val="#ppt_x"/>
                                          </p:val>
                                        </p:tav>
                                      </p:tavLst>
                                    </p:anim>
                                    <p:anim calcmode="lin" valueType="num">
                                      <p:cBhvr additive="base">
                                        <p:cTn id="19" dur="500" fill="hold"/>
                                        <p:tgtEl>
                                          <p:spTgt spid="21"/>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1032"/>
                                        </p:tgtEl>
                                        <p:attrNameLst>
                                          <p:attrName>style.visibility</p:attrName>
                                        </p:attrNameLst>
                                      </p:cBhvr>
                                      <p:to>
                                        <p:strVal val="visible"/>
                                      </p:to>
                                    </p:set>
                                    <p:anim calcmode="lin" valueType="num">
                                      <p:cBhvr additive="base">
                                        <p:cTn id="22" dur="500" fill="hold"/>
                                        <p:tgtEl>
                                          <p:spTgt spid="1032"/>
                                        </p:tgtEl>
                                        <p:attrNameLst>
                                          <p:attrName>ppt_x</p:attrName>
                                        </p:attrNameLst>
                                      </p:cBhvr>
                                      <p:tavLst>
                                        <p:tav tm="0">
                                          <p:val>
                                            <p:strVal val="1+#ppt_w/2"/>
                                          </p:val>
                                        </p:tav>
                                        <p:tav tm="100000">
                                          <p:val>
                                            <p:strVal val="#ppt_x"/>
                                          </p:val>
                                        </p:tav>
                                      </p:tavLst>
                                    </p:anim>
                                    <p:anim calcmode="lin" valueType="num">
                                      <p:cBhvr additive="base">
                                        <p:cTn id="23" dur="500" fill="hold"/>
                                        <p:tgtEl>
                                          <p:spTgt spid="1032"/>
                                        </p:tgtEl>
                                        <p:attrNameLst>
                                          <p:attrName>ppt_y</p:attrName>
                                        </p:attrNameLst>
                                      </p:cBhvr>
                                      <p:tavLst>
                                        <p:tav tm="0">
                                          <p:val>
                                            <p:strVal val="0-#ppt_h/2"/>
                                          </p:val>
                                        </p:tav>
                                        <p:tav tm="100000">
                                          <p:val>
                                            <p:strVal val="#ppt_y"/>
                                          </p:val>
                                        </p:tav>
                                      </p:tavLst>
                                    </p:anim>
                                  </p:childTnLst>
                                </p:cTn>
                              </p:par>
                              <p:par>
                                <p:cTn id="24" presetID="2" presetClass="entr" presetSubtype="3" fill="hold" grpId="0" nodeType="withEffect">
                                  <p:stCondLst>
                                    <p:cond delay="0"/>
                                  </p:stCondLst>
                                  <p:childTnLst>
                                    <p:set>
                                      <p:cBhvr>
                                        <p:cTn id="25" dur="1" fill="hold">
                                          <p:stCondLst>
                                            <p:cond delay="0"/>
                                          </p:stCondLst>
                                        </p:cTn>
                                        <p:tgtEl>
                                          <p:spTgt spid="1025"/>
                                        </p:tgtEl>
                                        <p:attrNameLst>
                                          <p:attrName>style.visibility</p:attrName>
                                        </p:attrNameLst>
                                      </p:cBhvr>
                                      <p:to>
                                        <p:strVal val="visible"/>
                                      </p:to>
                                    </p:set>
                                    <p:anim calcmode="lin" valueType="num">
                                      <p:cBhvr additive="base">
                                        <p:cTn id="26" dur="500" fill="hold"/>
                                        <p:tgtEl>
                                          <p:spTgt spid="1025"/>
                                        </p:tgtEl>
                                        <p:attrNameLst>
                                          <p:attrName>ppt_x</p:attrName>
                                        </p:attrNameLst>
                                      </p:cBhvr>
                                      <p:tavLst>
                                        <p:tav tm="0">
                                          <p:val>
                                            <p:strVal val="1+#ppt_w/2"/>
                                          </p:val>
                                        </p:tav>
                                        <p:tav tm="100000">
                                          <p:val>
                                            <p:strVal val="#ppt_x"/>
                                          </p:val>
                                        </p:tav>
                                      </p:tavLst>
                                    </p:anim>
                                    <p:anim calcmode="lin" valueType="num">
                                      <p:cBhvr additive="base">
                                        <p:cTn id="27" dur="500" fill="hold"/>
                                        <p:tgtEl>
                                          <p:spTgt spid="1025"/>
                                        </p:tgtEl>
                                        <p:attrNameLst>
                                          <p:attrName>ppt_y</p:attrName>
                                        </p:attrNameLst>
                                      </p:cBhvr>
                                      <p:tavLst>
                                        <p:tav tm="0">
                                          <p:val>
                                            <p:strVal val="0-#ppt_h/2"/>
                                          </p:val>
                                        </p:tav>
                                        <p:tav tm="100000">
                                          <p:val>
                                            <p:strVal val="#ppt_y"/>
                                          </p:val>
                                        </p:tav>
                                      </p:tavLst>
                                    </p:anim>
                                  </p:childTnLst>
                                </p:cTn>
                              </p:par>
                              <p:par>
                                <p:cTn id="28" presetID="2" presetClass="entr" presetSubtype="3" fill="hold" grpId="0" nodeType="with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additive="base">
                                        <p:cTn id="30" dur="500" fill="hold"/>
                                        <p:tgtEl>
                                          <p:spTgt spid="1028"/>
                                        </p:tgtEl>
                                        <p:attrNameLst>
                                          <p:attrName>ppt_x</p:attrName>
                                        </p:attrNameLst>
                                      </p:cBhvr>
                                      <p:tavLst>
                                        <p:tav tm="0">
                                          <p:val>
                                            <p:strVal val="1+#ppt_w/2"/>
                                          </p:val>
                                        </p:tav>
                                        <p:tav tm="100000">
                                          <p:val>
                                            <p:strVal val="#ppt_x"/>
                                          </p:val>
                                        </p:tav>
                                      </p:tavLst>
                                    </p:anim>
                                    <p:anim calcmode="lin" valueType="num">
                                      <p:cBhvr additive="base">
                                        <p:cTn id="31" dur="500" fill="hold"/>
                                        <p:tgtEl>
                                          <p:spTgt spid="1028"/>
                                        </p:tgtEl>
                                        <p:attrNameLst>
                                          <p:attrName>ppt_y</p:attrName>
                                        </p:attrNameLst>
                                      </p:cBhvr>
                                      <p:tavLst>
                                        <p:tav tm="0">
                                          <p:val>
                                            <p:strVal val="0-#ppt_h/2"/>
                                          </p:val>
                                        </p:tav>
                                        <p:tav tm="100000">
                                          <p:val>
                                            <p:strVal val="#ppt_y"/>
                                          </p:val>
                                        </p:tav>
                                      </p:tavLst>
                                    </p:anim>
                                  </p:childTnLst>
                                </p:cTn>
                              </p:par>
                              <p:par>
                                <p:cTn id="32" presetID="2" presetClass="entr" presetSubtype="12"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0-#ppt_w/2"/>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0"/>
                                  </p:stCondLst>
                                  <p:childTnLst>
                                    <p:set>
                                      <p:cBhvr>
                                        <p:cTn id="37" dur="1" fill="hold">
                                          <p:stCondLst>
                                            <p:cond delay="0"/>
                                          </p:stCondLst>
                                        </p:cTn>
                                        <p:tgtEl>
                                          <p:spTgt spid="1041"/>
                                        </p:tgtEl>
                                        <p:attrNameLst>
                                          <p:attrName>style.visibility</p:attrName>
                                        </p:attrNameLst>
                                      </p:cBhvr>
                                      <p:to>
                                        <p:strVal val="visible"/>
                                      </p:to>
                                    </p:set>
                                    <p:anim calcmode="lin" valueType="num">
                                      <p:cBhvr additive="base">
                                        <p:cTn id="38" dur="500" fill="hold"/>
                                        <p:tgtEl>
                                          <p:spTgt spid="1041"/>
                                        </p:tgtEl>
                                        <p:attrNameLst>
                                          <p:attrName>ppt_x</p:attrName>
                                        </p:attrNameLst>
                                      </p:cBhvr>
                                      <p:tavLst>
                                        <p:tav tm="0">
                                          <p:val>
                                            <p:strVal val="0-#ppt_w/2"/>
                                          </p:val>
                                        </p:tav>
                                        <p:tav tm="100000">
                                          <p:val>
                                            <p:strVal val="#ppt_x"/>
                                          </p:val>
                                        </p:tav>
                                      </p:tavLst>
                                    </p:anim>
                                    <p:anim calcmode="lin" valueType="num">
                                      <p:cBhvr additive="base">
                                        <p:cTn id="39" dur="500" fill="hold"/>
                                        <p:tgtEl>
                                          <p:spTgt spid="1041"/>
                                        </p:tgtEl>
                                        <p:attrNameLst>
                                          <p:attrName>ppt_y</p:attrName>
                                        </p:attrNameLst>
                                      </p:cBhvr>
                                      <p:tavLst>
                                        <p:tav tm="0">
                                          <p:val>
                                            <p:strVal val="1+#ppt_h/2"/>
                                          </p:val>
                                        </p:tav>
                                        <p:tav tm="100000">
                                          <p:val>
                                            <p:strVal val="#ppt_y"/>
                                          </p:val>
                                        </p:tav>
                                      </p:tavLst>
                                    </p:anim>
                                  </p:childTnLst>
                                </p:cTn>
                              </p:par>
                              <p:par>
                                <p:cTn id="40" presetID="2" presetClass="entr" presetSubtype="12" fill="hold" grpId="0" nodeType="withEffect">
                                  <p:stCondLst>
                                    <p:cond delay="0"/>
                                  </p:stCondLst>
                                  <p:childTnLst>
                                    <p:set>
                                      <p:cBhvr>
                                        <p:cTn id="41" dur="1" fill="hold">
                                          <p:stCondLst>
                                            <p:cond delay="0"/>
                                          </p:stCondLst>
                                        </p:cTn>
                                        <p:tgtEl>
                                          <p:spTgt spid="1035"/>
                                        </p:tgtEl>
                                        <p:attrNameLst>
                                          <p:attrName>style.visibility</p:attrName>
                                        </p:attrNameLst>
                                      </p:cBhvr>
                                      <p:to>
                                        <p:strVal val="visible"/>
                                      </p:to>
                                    </p:set>
                                    <p:anim calcmode="lin" valueType="num">
                                      <p:cBhvr additive="base">
                                        <p:cTn id="42" dur="500" fill="hold"/>
                                        <p:tgtEl>
                                          <p:spTgt spid="1035"/>
                                        </p:tgtEl>
                                        <p:attrNameLst>
                                          <p:attrName>ppt_x</p:attrName>
                                        </p:attrNameLst>
                                      </p:cBhvr>
                                      <p:tavLst>
                                        <p:tav tm="0">
                                          <p:val>
                                            <p:strVal val="0-#ppt_w/2"/>
                                          </p:val>
                                        </p:tav>
                                        <p:tav tm="100000">
                                          <p:val>
                                            <p:strVal val="#ppt_x"/>
                                          </p:val>
                                        </p:tav>
                                      </p:tavLst>
                                    </p:anim>
                                    <p:anim calcmode="lin" valueType="num">
                                      <p:cBhvr additive="base">
                                        <p:cTn id="43" dur="500" fill="hold"/>
                                        <p:tgtEl>
                                          <p:spTgt spid="1035"/>
                                        </p:tgtEl>
                                        <p:attrNameLst>
                                          <p:attrName>ppt_y</p:attrName>
                                        </p:attrNameLst>
                                      </p:cBhvr>
                                      <p:tavLst>
                                        <p:tav tm="0">
                                          <p:val>
                                            <p:strVal val="1+#ppt_h/2"/>
                                          </p:val>
                                        </p:tav>
                                        <p:tav tm="100000">
                                          <p:val>
                                            <p:strVal val="#ppt_y"/>
                                          </p:val>
                                        </p:tav>
                                      </p:tavLst>
                                    </p:anim>
                                  </p:childTnLst>
                                </p:cTn>
                              </p:par>
                              <p:par>
                                <p:cTn id="44" presetID="2" presetClass="entr" presetSubtype="12" fill="hold" grpId="0" nodeType="withEffect">
                                  <p:stCondLst>
                                    <p:cond delay="0"/>
                                  </p:stCondLst>
                                  <p:childTnLst>
                                    <p:set>
                                      <p:cBhvr>
                                        <p:cTn id="45" dur="1" fill="hold">
                                          <p:stCondLst>
                                            <p:cond delay="0"/>
                                          </p:stCondLst>
                                        </p:cTn>
                                        <p:tgtEl>
                                          <p:spTgt spid="1038"/>
                                        </p:tgtEl>
                                        <p:attrNameLst>
                                          <p:attrName>style.visibility</p:attrName>
                                        </p:attrNameLst>
                                      </p:cBhvr>
                                      <p:to>
                                        <p:strVal val="visible"/>
                                      </p:to>
                                    </p:set>
                                    <p:anim calcmode="lin" valueType="num">
                                      <p:cBhvr additive="base">
                                        <p:cTn id="46" dur="500" fill="hold"/>
                                        <p:tgtEl>
                                          <p:spTgt spid="1038"/>
                                        </p:tgtEl>
                                        <p:attrNameLst>
                                          <p:attrName>ppt_x</p:attrName>
                                        </p:attrNameLst>
                                      </p:cBhvr>
                                      <p:tavLst>
                                        <p:tav tm="0">
                                          <p:val>
                                            <p:strVal val="0-#ppt_w/2"/>
                                          </p:val>
                                        </p:tav>
                                        <p:tav tm="100000">
                                          <p:val>
                                            <p:strVal val="#ppt_x"/>
                                          </p:val>
                                        </p:tav>
                                      </p:tavLst>
                                    </p:anim>
                                    <p:anim calcmode="lin" valueType="num">
                                      <p:cBhvr additive="base">
                                        <p:cTn id="47" dur="500" fill="hold"/>
                                        <p:tgtEl>
                                          <p:spTgt spid="1038"/>
                                        </p:tgtEl>
                                        <p:attrNameLst>
                                          <p:attrName>ppt_y</p:attrName>
                                        </p:attrNameLst>
                                      </p:cBhvr>
                                      <p:tavLst>
                                        <p:tav tm="0">
                                          <p:val>
                                            <p:strVal val="1+#ppt_h/2"/>
                                          </p:val>
                                        </p:tav>
                                        <p:tav tm="100000">
                                          <p:val>
                                            <p:strVal val="#ppt_y"/>
                                          </p:val>
                                        </p:tav>
                                      </p:tavLst>
                                    </p:anim>
                                  </p:childTnLst>
                                </p:cTn>
                              </p:par>
                            </p:childTnLst>
                          </p:cTn>
                        </p:par>
                        <p:par>
                          <p:cTn id="48" fill="hold">
                            <p:stCondLst>
                              <p:cond delay="1500"/>
                            </p:stCondLst>
                            <p:childTnLst>
                              <p:par>
                                <p:cTn id="49" presetID="53" presetClass="entr" presetSubtype="16"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par>
                          <p:cTn id="54" fill="hold">
                            <p:stCondLst>
                              <p:cond delay="2000"/>
                            </p:stCondLst>
                            <p:childTnLst>
                              <p:par>
                                <p:cTn id="55" presetID="12" presetClass="entr" presetSubtype="4"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p:tgtEl>
                                          <p:spTgt spid="4"/>
                                        </p:tgtEl>
                                        <p:attrNameLst>
                                          <p:attrName>ppt_y</p:attrName>
                                        </p:attrNameLst>
                                      </p:cBhvr>
                                      <p:tavLst>
                                        <p:tav tm="0">
                                          <p:val>
                                            <p:strVal val="#ppt_y+#ppt_h*1.125000"/>
                                          </p:val>
                                        </p:tav>
                                        <p:tav tm="100000">
                                          <p:val>
                                            <p:strVal val="#ppt_y"/>
                                          </p:val>
                                        </p:tav>
                                      </p:tavLst>
                                    </p:anim>
                                    <p:animEffect transition="in" filter="wipe(up)">
                                      <p:cBhvr>
                                        <p:cTn id="58" dur="500"/>
                                        <p:tgtEl>
                                          <p:spTgt spid="4"/>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bldLvl="0" animBg="1"/>
      <p:bldP spid="1041" grpId="0" bldLvl="0" animBg="1"/>
      <p:bldP spid="21" grpId="0" bldLvl="0" animBg="1"/>
      <p:bldP spid="24" grpId="0" bldLvl="0" animBg="1"/>
      <p:bldP spid="1025" grpId="0" bldLvl="0" animBg="1"/>
      <p:bldP spid="1028" grpId="0" bldLvl="0" animBg="1"/>
      <p:bldP spid="13" grpId="0" bldLvl="0" animBg="1"/>
      <p:bldP spid="1038" grpId="0" bldLvl="0" animBg="1"/>
      <p:bldP spid="1035" grpId="0" bldLvl="0" animBg="1"/>
      <p:bldP spid="2" grpId="0" bldLvl="0" animBg="1"/>
      <p:bldP spid="3" grpId="0"/>
      <p:bldP spid="2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
          <p:cNvPicPr>
            <a:picLocks noChangeAspect="1"/>
          </p:cNvPicPr>
          <p:nvPr/>
        </p:nvPicPr>
        <p:blipFill>
          <a:blip r:embed="rId1"/>
          <a:stretch>
            <a:fillRect/>
          </a:stretch>
        </p:blipFill>
        <p:spPr>
          <a:xfrm>
            <a:off x="6902450" y="0"/>
            <a:ext cx="5289550" cy="5716905"/>
          </a:xfrm>
          <a:prstGeom prst="rect">
            <a:avLst/>
          </a:prstGeom>
        </p:spPr>
      </p:pic>
      <p:sp>
        <p:nvSpPr>
          <p:cNvPr id="1041" name="Freeform 49"/>
          <p:cNvSpPr/>
          <p:nvPr/>
        </p:nvSpPr>
        <p:spPr bwMode="auto">
          <a:xfrm>
            <a:off x="6006193" y="4875389"/>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8" name="Freeform 45"/>
          <p:cNvSpPr/>
          <p:nvPr/>
        </p:nvSpPr>
        <p:spPr bwMode="auto">
          <a:xfrm>
            <a:off x="8841170" y="5907233"/>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5"/>
          <p:cNvSpPr/>
          <p:nvPr/>
        </p:nvSpPr>
        <p:spPr bwMode="auto">
          <a:xfrm>
            <a:off x="11169691" y="2632784"/>
            <a:ext cx="2708276"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1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1"/>
                </a:cubicBezTo>
                <a:lnTo>
                  <a:pt x="101" y="614"/>
                </a:lnTo>
                <a:close/>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13"/>
          <p:cNvSpPr/>
          <p:nvPr/>
        </p:nvSpPr>
        <p:spPr bwMode="auto">
          <a:xfrm>
            <a:off x="-1363184" y="5220982"/>
            <a:ext cx="2189152" cy="2144907"/>
          </a:xfrm>
          <a:custGeom>
            <a:avLst/>
            <a:gdLst>
              <a:gd name="T0" fmla="*/ 67 w 424"/>
              <a:gd name="T1" fmla="*/ 401 h 415"/>
              <a:gd name="T2" fmla="*/ 14 w 424"/>
              <a:gd name="T3" fmla="*/ 401 h 415"/>
              <a:gd name="T4" fmla="*/ 14 w 424"/>
              <a:gd name="T5" fmla="*/ 349 h 415"/>
              <a:gd name="T6" fmla="*/ 357 w 424"/>
              <a:gd name="T7" fmla="*/ 15 h 415"/>
              <a:gd name="T8" fmla="*/ 409 w 424"/>
              <a:gd name="T9" fmla="*/ 15 h 415"/>
              <a:gd name="T10" fmla="*/ 409 w 424"/>
              <a:gd name="T11" fmla="*/ 66 h 415"/>
              <a:gd name="T12" fmla="*/ 67 w 424"/>
              <a:gd name="T13" fmla="*/ 401 h 415"/>
            </a:gdLst>
            <a:ahLst/>
            <a:cxnLst>
              <a:cxn ang="0">
                <a:pos x="T0" y="T1"/>
              </a:cxn>
              <a:cxn ang="0">
                <a:pos x="T2" y="T3"/>
              </a:cxn>
              <a:cxn ang="0">
                <a:pos x="T4" y="T5"/>
              </a:cxn>
              <a:cxn ang="0">
                <a:pos x="T6" y="T7"/>
              </a:cxn>
              <a:cxn ang="0">
                <a:pos x="T8" y="T9"/>
              </a:cxn>
              <a:cxn ang="0">
                <a:pos x="T10" y="T11"/>
              </a:cxn>
              <a:cxn ang="0">
                <a:pos x="T12" y="T13"/>
              </a:cxn>
            </a:cxnLst>
            <a:rect l="0" t="0" r="r" b="b"/>
            <a:pathLst>
              <a:path w="424" h="415">
                <a:moveTo>
                  <a:pt x="67" y="401"/>
                </a:moveTo>
                <a:cubicBezTo>
                  <a:pt x="52" y="415"/>
                  <a:pt x="29" y="415"/>
                  <a:pt x="14" y="401"/>
                </a:cubicBezTo>
                <a:cubicBezTo>
                  <a:pt x="0" y="387"/>
                  <a:pt x="0" y="364"/>
                  <a:pt x="14" y="349"/>
                </a:cubicBezTo>
                <a:cubicBezTo>
                  <a:pt x="357" y="15"/>
                  <a:pt x="357" y="15"/>
                  <a:pt x="357" y="15"/>
                </a:cubicBezTo>
                <a:cubicBezTo>
                  <a:pt x="371" y="0"/>
                  <a:pt x="395" y="0"/>
                  <a:pt x="409" y="15"/>
                </a:cubicBezTo>
                <a:cubicBezTo>
                  <a:pt x="424" y="29"/>
                  <a:pt x="424" y="52"/>
                  <a:pt x="409" y="66"/>
                </a:cubicBezTo>
                <a:lnTo>
                  <a:pt x="67" y="401"/>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17"/>
          <p:cNvSpPr/>
          <p:nvPr/>
        </p:nvSpPr>
        <p:spPr bwMode="auto">
          <a:xfrm>
            <a:off x="-1105440" y="5557795"/>
            <a:ext cx="2925920" cy="2092967"/>
          </a:xfrm>
          <a:custGeom>
            <a:avLst/>
            <a:gdLst>
              <a:gd name="T0" fmla="*/ 549 w 568"/>
              <a:gd name="T1" fmla="*/ 18 h 405"/>
              <a:gd name="T2" fmla="*/ 482 w 568"/>
              <a:gd name="T3" fmla="*/ 18 h 405"/>
              <a:gd name="T4" fmla="*/ 408 w 568"/>
              <a:gd name="T5" fmla="*/ 91 h 405"/>
              <a:gd name="T6" fmla="*/ 392 w 568"/>
              <a:gd name="T7" fmla="*/ 81 h 405"/>
              <a:gd name="T8" fmla="*/ 392 w 568"/>
              <a:gd name="T9" fmla="*/ 80 h 405"/>
              <a:gd name="T10" fmla="*/ 380 w 568"/>
              <a:gd name="T11" fmla="*/ 32 h 405"/>
              <a:gd name="T12" fmla="*/ 313 w 568"/>
              <a:gd name="T13" fmla="*/ 32 h 405"/>
              <a:gd name="T14" fmla="*/ 18 w 568"/>
              <a:gd name="T15" fmla="*/ 321 h 405"/>
              <a:gd name="T16" fmla="*/ 18 w 568"/>
              <a:gd name="T17" fmla="*/ 387 h 405"/>
              <a:gd name="T18" fmla="*/ 85 w 568"/>
              <a:gd name="T19" fmla="*/ 387 h 405"/>
              <a:gd name="T20" fmla="*/ 162 w 568"/>
              <a:gd name="T21" fmla="*/ 312 h 405"/>
              <a:gd name="T22" fmla="*/ 162 w 568"/>
              <a:gd name="T23" fmla="*/ 312 h 405"/>
              <a:gd name="T24" fmla="*/ 177 w 568"/>
              <a:gd name="T25" fmla="*/ 320 h 405"/>
              <a:gd name="T26" fmla="*/ 177 w 568"/>
              <a:gd name="T27" fmla="*/ 321 h 405"/>
              <a:gd name="T28" fmla="*/ 187 w 568"/>
              <a:gd name="T29" fmla="*/ 372 h 405"/>
              <a:gd name="T30" fmla="*/ 254 w 568"/>
              <a:gd name="T31" fmla="*/ 372 h 405"/>
              <a:gd name="T32" fmla="*/ 549 w 568"/>
              <a:gd name="T33" fmla="*/ 84 h 405"/>
              <a:gd name="T34" fmla="*/ 549 w 568"/>
              <a:gd name="T35" fmla="*/ 1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8" h="405">
                <a:moveTo>
                  <a:pt x="549" y="18"/>
                </a:moveTo>
                <a:cubicBezTo>
                  <a:pt x="531" y="0"/>
                  <a:pt x="501" y="0"/>
                  <a:pt x="482" y="18"/>
                </a:cubicBezTo>
                <a:cubicBezTo>
                  <a:pt x="408" y="91"/>
                  <a:pt x="408" y="91"/>
                  <a:pt x="408" y="91"/>
                </a:cubicBezTo>
                <a:cubicBezTo>
                  <a:pt x="396" y="102"/>
                  <a:pt x="388" y="93"/>
                  <a:pt x="392" y="81"/>
                </a:cubicBezTo>
                <a:cubicBezTo>
                  <a:pt x="392" y="81"/>
                  <a:pt x="392" y="81"/>
                  <a:pt x="392" y="80"/>
                </a:cubicBezTo>
                <a:cubicBezTo>
                  <a:pt x="397" y="64"/>
                  <a:pt x="394" y="45"/>
                  <a:pt x="380" y="32"/>
                </a:cubicBezTo>
                <a:cubicBezTo>
                  <a:pt x="362" y="14"/>
                  <a:pt x="332" y="14"/>
                  <a:pt x="313" y="32"/>
                </a:cubicBezTo>
                <a:cubicBezTo>
                  <a:pt x="18" y="321"/>
                  <a:pt x="18" y="321"/>
                  <a:pt x="18" y="321"/>
                </a:cubicBezTo>
                <a:cubicBezTo>
                  <a:pt x="0" y="339"/>
                  <a:pt x="0" y="368"/>
                  <a:pt x="18" y="387"/>
                </a:cubicBezTo>
                <a:cubicBezTo>
                  <a:pt x="37" y="405"/>
                  <a:pt x="67" y="405"/>
                  <a:pt x="85" y="387"/>
                </a:cubicBezTo>
                <a:cubicBezTo>
                  <a:pt x="162" y="312"/>
                  <a:pt x="162" y="312"/>
                  <a:pt x="162" y="312"/>
                </a:cubicBezTo>
                <a:cubicBezTo>
                  <a:pt x="162" y="312"/>
                  <a:pt x="162" y="312"/>
                  <a:pt x="162" y="312"/>
                </a:cubicBezTo>
                <a:cubicBezTo>
                  <a:pt x="175" y="300"/>
                  <a:pt x="182" y="309"/>
                  <a:pt x="177" y="320"/>
                </a:cubicBezTo>
                <a:cubicBezTo>
                  <a:pt x="177" y="320"/>
                  <a:pt x="177" y="321"/>
                  <a:pt x="177" y="321"/>
                </a:cubicBezTo>
                <a:cubicBezTo>
                  <a:pt x="170" y="338"/>
                  <a:pt x="173" y="358"/>
                  <a:pt x="187" y="372"/>
                </a:cubicBezTo>
                <a:cubicBezTo>
                  <a:pt x="206" y="390"/>
                  <a:pt x="236" y="390"/>
                  <a:pt x="254" y="372"/>
                </a:cubicBezTo>
                <a:cubicBezTo>
                  <a:pt x="549" y="84"/>
                  <a:pt x="549" y="84"/>
                  <a:pt x="549" y="84"/>
                </a:cubicBezTo>
                <a:cubicBezTo>
                  <a:pt x="568" y="66"/>
                  <a:pt x="568" y="36"/>
                  <a:pt x="549" y="18"/>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21"/>
          <p:cNvSpPr/>
          <p:nvPr/>
        </p:nvSpPr>
        <p:spPr bwMode="auto">
          <a:xfrm>
            <a:off x="10959806" y="2419674"/>
            <a:ext cx="2708275" cy="1979644"/>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7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6"/>
                  <a:pt x="171" y="335"/>
                </a:cubicBezTo>
                <a:cubicBezTo>
                  <a:pt x="184" y="322"/>
                  <a:pt x="192" y="333"/>
                  <a:pt x="187" y="344"/>
                </a:cubicBezTo>
                <a:cubicBezTo>
                  <a:pt x="187" y="345"/>
                  <a:pt x="187" y="345"/>
                  <a:pt x="187" y="345"/>
                </a:cubicBezTo>
                <a:cubicBezTo>
                  <a:pt x="179" y="364"/>
                  <a:pt x="183" y="386"/>
                  <a:pt x="197" y="401"/>
                </a:cubicBezTo>
                <a:cubicBezTo>
                  <a:pt x="217" y="420"/>
                  <a:pt x="249" y="420"/>
                  <a:pt x="268" y="401"/>
                </a:cubicBezTo>
                <a:cubicBezTo>
                  <a:pt x="579" y="90"/>
                  <a:pt x="579" y="90"/>
                  <a:pt x="579" y="90"/>
                </a:cubicBezTo>
                <a:cubicBezTo>
                  <a:pt x="598" y="71"/>
                  <a:pt x="598" y="39"/>
                  <a:pt x="579" y="20"/>
                </a:cubicBezTo>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5" name="Freeform 29"/>
          <p:cNvSpPr/>
          <p:nvPr/>
        </p:nvSpPr>
        <p:spPr bwMode="auto">
          <a:xfrm>
            <a:off x="5745135" y="5176375"/>
            <a:ext cx="2516187" cy="2519363"/>
          </a:xfrm>
          <a:custGeom>
            <a:avLst/>
            <a:gdLst>
              <a:gd name="T0" fmla="*/ 94 w 592"/>
              <a:gd name="T1" fmla="*/ 572 h 592"/>
              <a:gd name="T2" fmla="*/ 21 w 592"/>
              <a:gd name="T3" fmla="*/ 572 h 592"/>
              <a:gd name="T4" fmla="*/ 21 w 592"/>
              <a:gd name="T5" fmla="*/ 499 h 592"/>
              <a:gd name="T6" fmla="*/ 499 w 592"/>
              <a:gd name="T7" fmla="*/ 21 h 592"/>
              <a:gd name="T8" fmla="*/ 572 w 592"/>
              <a:gd name="T9" fmla="*/ 21 h 592"/>
              <a:gd name="T10" fmla="*/ 572 w 592"/>
              <a:gd name="T11" fmla="*/ 94 h 592"/>
              <a:gd name="T12" fmla="*/ 94 w 592"/>
              <a:gd name="T13" fmla="*/ 572 h 592"/>
            </a:gdLst>
            <a:ahLst/>
            <a:cxnLst>
              <a:cxn ang="0">
                <a:pos x="T0" y="T1"/>
              </a:cxn>
              <a:cxn ang="0">
                <a:pos x="T2" y="T3"/>
              </a:cxn>
              <a:cxn ang="0">
                <a:pos x="T4" y="T5"/>
              </a:cxn>
              <a:cxn ang="0">
                <a:pos x="T6" y="T7"/>
              </a:cxn>
              <a:cxn ang="0">
                <a:pos x="T8" y="T9"/>
              </a:cxn>
              <a:cxn ang="0">
                <a:pos x="T10" y="T11"/>
              </a:cxn>
              <a:cxn ang="0">
                <a:pos x="T12" y="T13"/>
              </a:cxn>
            </a:cxnLst>
            <a:rect l="0" t="0" r="r" b="b"/>
            <a:pathLst>
              <a:path w="592" h="592">
                <a:moveTo>
                  <a:pt x="94" y="572"/>
                </a:moveTo>
                <a:cubicBezTo>
                  <a:pt x="74" y="592"/>
                  <a:pt x="41" y="592"/>
                  <a:pt x="21" y="572"/>
                </a:cubicBezTo>
                <a:cubicBezTo>
                  <a:pt x="0" y="552"/>
                  <a:pt x="0" y="519"/>
                  <a:pt x="21" y="499"/>
                </a:cubicBezTo>
                <a:cubicBezTo>
                  <a:pt x="499" y="21"/>
                  <a:pt x="499" y="21"/>
                  <a:pt x="499" y="21"/>
                </a:cubicBezTo>
                <a:cubicBezTo>
                  <a:pt x="519" y="0"/>
                  <a:pt x="552" y="0"/>
                  <a:pt x="572" y="21"/>
                </a:cubicBezTo>
                <a:cubicBezTo>
                  <a:pt x="592" y="41"/>
                  <a:pt x="592" y="74"/>
                  <a:pt x="572" y="94"/>
                </a:cubicBezTo>
                <a:lnTo>
                  <a:pt x="94" y="572"/>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8" name="Freeform 33"/>
          <p:cNvSpPr/>
          <p:nvPr/>
        </p:nvSpPr>
        <p:spPr bwMode="auto">
          <a:xfrm>
            <a:off x="4733938" y="4674015"/>
            <a:ext cx="3371851" cy="2459038"/>
          </a:xfrm>
          <a:custGeom>
            <a:avLst/>
            <a:gdLst>
              <a:gd name="T0" fmla="*/ 768 w 794"/>
              <a:gd name="T1" fmla="*/ 26 h 578"/>
              <a:gd name="T2" fmla="*/ 674 w 794"/>
              <a:gd name="T3" fmla="*/ 26 h 578"/>
              <a:gd name="T4" fmla="*/ 570 w 794"/>
              <a:gd name="T5" fmla="*/ 130 h 578"/>
              <a:gd name="T6" fmla="*/ 548 w 794"/>
              <a:gd name="T7" fmla="*/ 116 h 578"/>
              <a:gd name="T8" fmla="*/ 548 w 794"/>
              <a:gd name="T9" fmla="*/ 115 h 578"/>
              <a:gd name="T10" fmla="*/ 532 w 794"/>
              <a:gd name="T11" fmla="*/ 47 h 578"/>
              <a:gd name="T12" fmla="*/ 438 w 794"/>
              <a:gd name="T13" fmla="*/ 47 h 578"/>
              <a:gd name="T14" fmla="*/ 26 w 794"/>
              <a:gd name="T15" fmla="*/ 458 h 578"/>
              <a:gd name="T16" fmla="*/ 26 w 794"/>
              <a:gd name="T17" fmla="*/ 552 h 578"/>
              <a:gd name="T18" fmla="*/ 120 w 794"/>
              <a:gd name="T19" fmla="*/ 552 h 578"/>
              <a:gd name="T20" fmla="*/ 226 w 794"/>
              <a:gd name="T21" fmla="*/ 446 h 578"/>
              <a:gd name="T22" fmla="*/ 228 w 794"/>
              <a:gd name="T23" fmla="*/ 445 h 578"/>
              <a:gd name="T24" fmla="*/ 249 w 794"/>
              <a:gd name="T25" fmla="*/ 457 h 578"/>
              <a:gd name="T26" fmla="*/ 248 w 794"/>
              <a:gd name="T27" fmla="*/ 459 h 578"/>
              <a:gd name="T28" fmla="*/ 262 w 794"/>
              <a:gd name="T29" fmla="*/ 532 h 578"/>
              <a:gd name="T30" fmla="*/ 356 w 794"/>
              <a:gd name="T31" fmla="*/ 532 h 578"/>
              <a:gd name="T32" fmla="*/ 768 w 794"/>
              <a:gd name="T33" fmla="*/ 120 h 578"/>
              <a:gd name="T34" fmla="*/ 768 w 794"/>
              <a:gd name="T35" fmla="*/ 26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4" h="578">
                <a:moveTo>
                  <a:pt x="768" y="26"/>
                </a:moveTo>
                <a:cubicBezTo>
                  <a:pt x="742" y="0"/>
                  <a:pt x="700" y="0"/>
                  <a:pt x="674" y="26"/>
                </a:cubicBezTo>
                <a:cubicBezTo>
                  <a:pt x="570" y="130"/>
                  <a:pt x="570" y="130"/>
                  <a:pt x="570" y="130"/>
                </a:cubicBezTo>
                <a:cubicBezTo>
                  <a:pt x="553" y="146"/>
                  <a:pt x="542" y="133"/>
                  <a:pt x="548" y="116"/>
                </a:cubicBezTo>
                <a:cubicBezTo>
                  <a:pt x="548" y="116"/>
                  <a:pt x="548" y="115"/>
                  <a:pt x="548" y="115"/>
                </a:cubicBezTo>
                <a:cubicBezTo>
                  <a:pt x="556" y="92"/>
                  <a:pt x="551" y="65"/>
                  <a:pt x="532" y="47"/>
                </a:cubicBezTo>
                <a:cubicBezTo>
                  <a:pt x="506" y="21"/>
                  <a:pt x="464" y="21"/>
                  <a:pt x="438" y="47"/>
                </a:cubicBezTo>
                <a:cubicBezTo>
                  <a:pt x="26" y="458"/>
                  <a:pt x="26" y="458"/>
                  <a:pt x="26" y="458"/>
                </a:cubicBezTo>
                <a:cubicBezTo>
                  <a:pt x="0" y="484"/>
                  <a:pt x="0" y="526"/>
                  <a:pt x="26" y="552"/>
                </a:cubicBezTo>
                <a:cubicBezTo>
                  <a:pt x="52" y="578"/>
                  <a:pt x="94" y="578"/>
                  <a:pt x="120" y="552"/>
                </a:cubicBezTo>
                <a:cubicBezTo>
                  <a:pt x="226" y="446"/>
                  <a:pt x="226" y="446"/>
                  <a:pt x="226" y="446"/>
                </a:cubicBezTo>
                <a:cubicBezTo>
                  <a:pt x="227" y="446"/>
                  <a:pt x="227" y="446"/>
                  <a:pt x="228" y="445"/>
                </a:cubicBezTo>
                <a:cubicBezTo>
                  <a:pt x="245" y="428"/>
                  <a:pt x="255" y="442"/>
                  <a:pt x="249" y="457"/>
                </a:cubicBezTo>
                <a:cubicBezTo>
                  <a:pt x="248" y="458"/>
                  <a:pt x="248" y="458"/>
                  <a:pt x="248" y="459"/>
                </a:cubicBezTo>
                <a:cubicBezTo>
                  <a:pt x="238" y="483"/>
                  <a:pt x="242" y="512"/>
                  <a:pt x="262" y="532"/>
                </a:cubicBezTo>
                <a:cubicBezTo>
                  <a:pt x="288" y="558"/>
                  <a:pt x="330" y="558"/>
                  <a:pt x="356" y="532"/>
                </a:cubicBezTo>
                <a:cubicBezTo>
                  <a:pt x="768" y="120"/>
                  <a:pt x="768" y="120"/>
                  <a:pt x="768" y="120"/>
                </a:cubicBezTo>
                <a:cubicBezTo>
                  <a:pt x="794" y="94"/>
                  <a:pt x="794" y="52"/>
                  <a:pt x="768" y="26"/>
                </a:cubicBezTo>
              </a:path>
            </a:pathLst>
          </a:custGeom>
          <a:solidFill>
            <a:srgbClr val="FAC84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35" name="Freeform 41"/>
          <p:cNvSpPr/>
          <p:nvPr/>
        </p:nvSpPr>
        <p:spPr bwMode="auto">
          <a:xfrm>
            <a:off x="8449646" y="5907233"/>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49"/>
          <p:cNvSpPr/>
          <p:nvPr/>
        </p:nvSpPr>
        <p:spPr bwMode="auto">
          <a:xfrm>
            <a:off x="-782002" y="-1805004"/>
            <a:ext cx="4954205" cy="3590261"/>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41"/>
          <p:cNvSpPr/>
          <p:nvPr/>
        </p:nvSpPr>
        <p:spPr bwMode="auto">
          <a:xfrm>
            <a:off x="10191856" y="25501"/>
            <a:ext cx="3016791" cy="2203782"/>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3" name="组合 2"/>
          <p:cNvGrpSpPr/>
          <p:nvPr/>
        </p:nvGrpSpPr>
        <p:grpSpPr>
          <a:xfrm>
            <a:off x="2525654" y="768642"/>
            <a:ext cx="1706880" cy="858233"/>
            <a:chOff x="4254112" y="2081595"/>
            <a:chExt cx="1706880" cy="858233"/>
          </a:xfrm>
        </p:grpSpPr>
        <p:sp>
          <p:nvSpPr>
            <p:cNvPr id="17" name="文本框 16"/>
            <p:cNvSpPr txBox="1"/>
            <p:nvPr/>
          </p:nvSpPr>
          <p:spPr>
            <a:xfrm>
              <a:off x="4254112" y="2479453"/>
              <a:ext cx="1706880" cy="460375"/>
            </a:xfrm>
            <a:prstGeom prst="rect">
              <a:avLst/>
            </a:prstGeom>
            <a:noFill/>
          </p:spPr>
          <p:txBody>
            <a:bodyPr wrap="none" rtlCol="0">
              <a:spAutoFit/>
              <a:scene3d>
                <a:camera prst="orthographicFront"/>
                <a:lightRig rig="threePt" dir="t"/>
              </a:scene3d>
              <a:sp3d contourW="12700"/>
            </a:bodyPr>
            <a:lstStyle/>
            <a:p>
              <a:r>
                <a:rPr lang="zh-CN" altLang="en-US" sz="2400" spc="600" dirty="0">
                  <a:cs typeface="+mn-ea"/>
                  <a:sym typeface="+mn-lt"/>
                </a:rPr>
                <a:t>团队介绍</a:t>
              </a:r>
              <a:endParaRPr lang="zh-CN" altLang="en-US" sz="2400" spc="600" dirty="0">
                <a:cs typeface="+mn-ea"/>
                <a:sym typeface="+mn-lt"/>
              </a:endParaRPr>
            </a:p>
          </p:txBody>
        </p:sp>
        <p:sp>
          <p:nvSpPr>
            <p:cNvPr id="18" name="文本框 17"/>
            <p:cNvSpPr txBox="1"/>
            <p:nvPr/>
          </p:nvSpPr>
          <p:spPr>
            <a:xfrm>
              <a:off x="4293962" y="2081595"/>
              <a:ext cx="1353191" cy="369332"/>
            </a:xfrm>
            <a:prstGeom prst="rect">
              <a:avLst/>
            </a:prstGeom>
            <a:noFill/>
          </p:spPr>
          <p:txBody>
            <a:bodyPr wrap="none" rtlCol="0">
              <a:spAutoFit/>
              <a:scene3d>
                <a:camera prst="orthographicFront"/>
                <a:lightRig rig="threePt" dir="t"/>
              </a:scene3d>
              <a:sp3d contourW="12700"/>
            </a:bodyPr>
            <a:lstStyle/>
            <a:p>
              <a:r>
                <a:rPr lang="en-US" altLang="zh-CN" spc="300" dirty="0">
                  <a:solidFill>
                    <a:srgbClr val="FAC842"/>
                  </a:solidFill>
                  <a:cs typeface="+mn-ea"/>
                  <a:sym typeface="+mn-lt"/>
                </a:rPr>
                <a:t>PART 01</a:t>
              </a:r>
              <a:endParaRPr lang="zh-CN" altLang="en-US" spc="300" dirty="0">
                <a:solidFill>
                  <a:srgbClr val="FAC842"/>
                </a:solidFill>
                <a:cs typeface="+mn-ea"/>
                <a:sym typeface="+mn-lt"/>
              </a:endParaRPr>
            </a:p>
          </p:txBody>
        </p:sp>
        <p:cxnSp>
          <p:nvCxnSpPr>
            <p:cNvPr id="19" name="直接连接符 18"/>
            <p:cNvCxnSpPr/>
            <p:nvPr/>
          </p:nvCxnSpPr>
          <p:spPr>
            <a:xfrm>
              <a:off x="4422652" y="2457278"/>
              <a:ext cx="374922" cy="0"/>
            </a:xfrm>
            <a:prstGeom prst="line">
              <a:avLst/>
            </a:prstGeom>
            <a:ln w="38100" cap="rnd">
              <a:solidFill>
                <a:srgbClr val="FAF392"/>
              </a:solidFill>
              <a:round/>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2525654" y="2078519"/>
            <a:ext cx="1706880" cy="858233"/>
            <a:chOff x="4254112" y="2081595"/>
            <a:chExt cx="1706880" cy="858233"/>
          </a:xfrm>
        </p:grpSpPr>
        <p:sp>
          <p:nvSpPr>
            <p:cNvPr id="23" name="文本框 22"/>
            <p:cNvSpPr txBox="1"/>
            <p:nvPr/>
          </p:nvSpPr>
          <p:spPr>
            <a:xfrm>
              <a:off x="4254112" y="2479453"/>
              <a:ext cx="1706880" cy="460375"/>
            </a:xfrm>
            <a:prstGeom prst="rect">
              <a:avLst/>
            </a:prstGeom>
            <a:noFill/>
          </p:spPr>
          <p:txBody>
            <a:bodyPr wrap="none" rtlCol="0">
              <a:spAutoFit/>
              <a:scene3d>
                <a:camera prst="orthographicFront"/>
                <a:lightRig rig="threePt" dir="t"/>
              </a:scene3d>
              <a:sp3d contourW="12700"/>
            </a:bodyPr>
            <a:lstStyle/>
            <a:p>
              <a:r>
                <a:rPr lang="zh-CN" altLang="en-US" sz="2400" spc="600" dirty="0">
                  <a:cs typeface="+mn-ea"/>
                  <a:sym typeface="+mn-lt"/>
                </a:rPr>
                <a:t>项目</a:t>
              </a:r>
              <a:r>
                <a:rPr lang="zh-CN" altLang="en-US" sz="2400" spc="600" dirty="0">
                  <a:cs typeface="+mn-ea"/>
                  <a:sym typeface="+mn-lt"/>
                </a:rPr>
                <a:t>介绍</a:t>
              </a:r>
              <a:endParaRPr lang="zh-CN" altLang="en-US" sz="2400" spc="600" dirty="0">
                <a:cs typeface="+mn-ea"/>
                <a:sym typeface="+mn-lt"/>
              </a:endParaRPr>
            </a:p>
          </p:txBody>
        </p:sp>
        <p:sp>
          <p:nvSpPr>
            <p:cNvPr id="25" name="文本框 24"/>
            <p:cNvSpPr txBox="1"/>
            <p:nvPr/>
          </p:nvSpPr>
          <p:spPr>
            <a:xfrm>
              <a:off x="4293962" y="2081595"/>
              <a:ext cx="1353191" cy="369332"/>
            </a:xfrm>
            <a:prstGeom prst="rect">
              <a:avLst/>
            </a:prstGeom>
            <a:noFill/>
          </p:spPr>
          <p:txBody>
            <a:bodyPr wrap="none" rtlCol="0">
              <a:spAutoFit/>
              <a:scene3d>
                <a:camera prst="orthographicFront"/>
                <a:lightRig rig="threePt" dir="t"/>
              </a:scene3d>
              <a:sp3d contourW="12700"/>
            </a:bodyPr>
            <a:lstStyle/>
            <a:p>
              <a:r>
                <a:rPr lang="en-US" altLang="zh-CN" spc="300" dirty="0">
                  <a:solidFill>
                    <a:srgbClr val="FAC842"/>
                  </a:solidFill>
                  <a:cs typeface="+mn-ea"/>
                  <a:sym typeface="+mn-lt"/>
                </a:rPr>
                <a:t>PART 02</a:t>
              </a:r>
              <a:endParaRPr lang="zh-CN" altLang="en-US" spc="300" dirty="0">
                <a:solidFill>
                  <a:srgbClr val="FAC842"/>
                </a:solidFill>
                <a:cs typeface="+mn-ea"/>
                <a:sym typeface="+mn-lt"/>
              </a:endParaRPr>
            </a:p>
          </p:txBody>
        </p:sp>
        <p:cxnSp>
          <p:nvCxnSpPr>
            <p:cNvPr id="26" name="直接连接符 25"/>
            <p:cNvCxnSpPr/>
            <p:nvPr/>
          </p:nvCxnSpPr>
          <p:spPr>
            <a:xfrm>
              <a:off x="4422652" y="2457278"/>
              <a:ext cx="374922" cy="0"/>
            </a:xfrm>
            <a:prstGeom prst="line">
              <a:avLst/>
            </a:prstGeom>
            <a:ln w="38100" cap="rnd">
              <a:solidFill>
                <a:srgbClr val="FAF392"/>
              </a:solidFill>
              <a:round/>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2525654" y="3388396"/>
            <a:ext cx="1706880" cy="858233"/>
            <a:chOff x="4254112" y="2081595"/>
            <a:chExt cx="1706880" cy="858233"/>
          </a:xfrm>
        </p:grpSpPr>
        <p:sp>
          <p:nvSpPr>
            <p:cNvPr id="29" name="文本框 28"/>
            <p:cNvSpPr txBox="1"/>
            <p:nvPr/>
          </p:nvSpPr>
          <p:spPr>
            <a:xfrm>
              <a:off x="4254112" y="2479453"/>
              <a:ext cx="1706880" cy="460375"/>
            </a:xfrm>
            <a:prstGeom prst="rect">
              <a:avLst/>
            </a:prstGeom>
            <a:noFill/>
          </p:spPr>
          <p:txBody>
            <a:bodyPr wrap="none" rtlCol="0">
              <a:spAutoFit/>
              <a:scene3d>
                <a:camera prst="orthographicFront"/>
                <a:lightRig rig="threePt" dir="t"/>
              </a:scene3d>
              <a:sp3d contourW="12700"/>
            </a:bodyPr>
            <a:lstStyle/>
            <a:p>
              <a:r>
                <a:rPr lang="zh-CN" altLang="en-US" sz="2400" spc="600" dirty="0">
                  <a:cs typeface="+mn-ea"/>
                  <a:sym typeface="+mn-lt"/>
                </a:rPr>
                <a:t>网站</a:t>
              </a:r>
              <a:r>
                <a:rPr lang="zh-CN" altLang="en-US" sz="2400" spc="600" dirty="0">
                  <a:cs typeface="+mn-ea"/>
                  <a:sym typeface="+mn-lt"/>
                </a:rPr>
                <a:t>展示</a:t>
              </a:r>
              <a:endParaRPr lang="zh-CN" altLang="en-US" sz="2400" spc="600" dirty="0">
                <a:cs typeface="+mn-ea"/>
                <a:sym typeface="+mn-lt"/>
              </a:endParaRPr>
            </a:p>
          </p:txBody>
        </p:sp>
        <p:sp>
          <p:nvSpPr>
            <p:cNvPr id="31" name="文本框 30"/>
            <p:cNvSpPr txBox="1"/>
            <p:nvPr/>
          </p:nvSpPr>
          <p:spPr>
            <a:xfrm>
              <a:off x="4293962" y="2081595"/>
              <a:ext cx="1353191" cy="369332"/>
            </a:xfrm>
            <a:prstGeom prst="rect">
              <a:avLst/>
            </a:prstGeom>
            <a:noFill/>
          </p:spPr>
          <p:txBody>
            <a:bodyPr wrap="none" rtlCol="0">
              <a:spAutoFit/>
              <a:scene3d>
                <a:camera prst="orthographicFront"/>
                <a:lightRig rig="threePt" dir="t"/>
              </a:scene3d>
              <a:sp3d contourW="12700"/>
            </a:bodyPr>
            <a:lstStyle/>
            <a:p>
              <a:r>
                <a:rPr lang="en-US" altLang="zh-CN" spc="300" dirty="0">
                  <a:solidFill>
                    <a:srgbClr val="FAC842"/>
                  </a:solidFill>
                  <a:cs typeface="+mn-ea"/>
                  <a:sym typeface="+mn-lt"/>
                </a:rPr>
                <a:t>PART 03</a:t>
              </a:r>
              <a:endParaRPr lang="zh-CN" altLang="en-US" spc="300" dirty="0">
                <a:solidFill>
                  <a:srgbClr val="FAC842"/>
                </a:solidFill>
                <a:cs typeface="+mn-ea"/>
                <a:sym typeface="+mn-lt"/>
              </a:endParaRPr>
            </a:p>
          </p:txBody>
        </p:sp>
        <p:cxnSp>
          <p:nvCxnSpPr>
            <p:cNvPr id="32" name="直接连接符 31"/>
            <p:cNvCxnSpPr/>
            <p:nvPr/>
          </p:nvCxnSpPr>
          <p:spPr>
            <a:xfrm>
              <a:off x="4422652" y="2457278"/>
              <a:ext cx="374922" cy="0"/>
            </a:xfrm>
            <a:prstGeom prst="line">
              <a:avLst/>
            </a:prstGeom>
            <a:ln w="38100" cap="rnd">
              <a:solidFill>
                <a:srgbClr val="FAF392"/>
              </a:solidFill>
              <a:round/>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2525654" y="4698272"/>
            <a:ext cx="2849880" cy="858233"/>
            <a:chOff x="4254112" y="2081595"/>
            <a:chExt cx="2849880" cy="858233"/>
          </a:xfrm>
        </p:grpSpPr>
        <p:sp>
          <p:nvSpPr>
            <p:cNvPr id="34" name="文本框 33"/>
            <p:cNvSpPr txBox="1"/>
            <p:nvPr/>
          </p:nvSpPr>
          <p:spPr>
            <a:xfrm>
              <a:off x="4254112" y="2479453"/>
              <a:ext cx="2849880" cy="460375"/>
            </a:xfrm>
            <a:prstGeom prst="rect">
              <a:avLst/>
            </a:prstGeom>
            <a:noFill/>
          </p:spPr>
          <p:txBody>
            <a:bodyPr wrap="none" rtlCol="0">
              <a:spAutoFit/>
              <a:scene3d>
                <a:camera prst="orthographicFront"/>
                <a:lightRig rig="threePt" dir="t"/>
              </a:scene3d>
              <a:sp3d contourW="12700"/>
            </a:bodyPr>
            <a:lstStyle/>
            <a:p>
              <a:r>
                <a:rPr lang="zh-CN" altLang="en-US" sz="2400" spc="600" dirty="0">
                  <a:cs typeface="+mn-ea"/>
                  <a:sym typeface="+mn-lt"/>
                </a:rPr>
                <a:t>项目收获与总结</a:t>
              </a:r>
              <a:endParaRPr lang="zh-CN" altLang="en-US" sz="2400" spc="600" dirty="0">
                <a:cs typeface="+mn-ea"/>
                <a:sym typeface="+mn-lt"/>
              </a:endParaRPr>
            </a:p>
          </p:txBody>
        </p:sp>
        <p:sp>
          <p:nvSpPr>
            <p:cNvPr id="35" name="文本框 34"/>
            <p:cNvSpPr txBox="1"/>
            <p:nvPr/>
          </p:nvSpPr>
          <p:spPr>
            <a:xfrm>
              <a:off x="4293962" y="2081595"/>
              <a:ext cx="1353191" cy="369332"/>
            </a:xfrm>
            <a:prstGeom prst="rect">
              <a:avLst/>
            </a:prstGeom>
            <a:noFill/>
          </p:spPr>
          <p:txBody>
            <a:bodyPr wrap="none" rtlCol="0">
              <a:spAutoFit/>
              <a:scene3d>
                <a:camera prst="orthographicFront"/>
                <a:lightRig rig="threePt" dir="t"/>
              </a:scene3d>
              <a:sp3d contourW="12700"/>
            </a:bodyPr>
            <a:lstStyle/>
            <a:p>
              <a:r>
                <a:rPr lang="en-US" altLang="zh-CN" spc="300" dirty="0">
                  <a:solidFill>
                    <a:srgbClr val="FAC842"/>
                  </a:solidFill>
                  <a:cs typeface="+mn-ea"/>
                  <a:sym typeface="+mn-lt"/>
                </a:rPr>
                <a:t>PART 04</a:t>
              </a:r>
              <a:endParaRPr lang="zh-CN" altLang="en-US" spc="300" dirty="0">
                <a:solidFill>
                  <a:srgbClr val="FAC842"/>
                </a:solidFill>
                <a:cs typeface="+mn-ea"/>
                <a:sym typeface="+mn-lt"/>
              </a:endParaRPr>
            </a:p>
          </p:txBody>
        </p:sp>
        <p:cxnSp>
          <p:nvCxnSpPr>
            <p:cNvPr id="36" name="直接连接符 35"/>
            <p:cNvCxnSpPr/>
            <p:nvPr/>
          </p:nvCxnSpPr>
          <p:spPr>
            <a:xfrm>
              <a:off x="4422652" y="2457278"/>
              <a:ext cx="374922" cy="0"/>
            </a:xfrm>
            <a:prstGeom prst="line">
              <a:avLst/>
            </a:prstGeom>
            <a:ln w="38100" cap="rnd">
              <a:solidFill>
                <a:srgbClr val="FAF392"/>
              </a:solidFill>
              <a:round/>
            </a:ln>
          </p:spPr>
          <p:style>
            <a:lnRef idx="1">
              <a:schemeClr val="accent1"/>
            </a:lnRef>
            <a:fillRef idx="0">
              <a:schemeClr val="accent1"/>
            </a:fillRef>
            <a:effectRef idx="0">
              <a:schemeClr val="accent1"/>
            </a:effectRef>
            <a:fontRef idx="minor">
              <a:schemeClr val="tx1"/>
            </a:fontRef>
          </p:style>
        </p:cxnSp>
      </p:grpSp>
      <p:sp>
        <p:nvSpPr>
          <p:cNvPr id="37" name="文本框 36"/>
          <p:cNvSpPr txBox="1"/>
          <p:nvPr/>
        </p:nvSpPr>
        <p:spPr>
          <a:xfrm rot="5400000">
            <a:off x="-1111584" y="1765784"/>
            <a:ext cx="3940374" cy="830997"/>
          </a:xfrm>
          <a:prstGeom prst="rect">
            <a:avLst/>
          </a:prstGeom>
          <a:noFill/>
        </p:spPr>
        <p:txBody>
          <a:bodyPr wrap="none" rtlCol="0">
            <a:spAutoFit/>
            <a:scene3d>
              <a:camera prst="orthographicFront"/>
              <a:lightRig rig="threePt" dir="t"/>
            </a:scene3d>
            <a:sp3d contourW="12700"/>
          </a:bodyPr>
          <a:lstStyle/>
          <a:p>
            <a:r>
              <a:rPr lang="en-US" altLang="zh-CN" sz="4800" b="1" spc="300" dirty="0">
                <a:solidFill>
                  <a:srgbClr val="FAC842">
                    <a:alpha val="41000"/>
                  </a:srgbClr>
                </a:solidFill>
                <a:cs typeface="+mn-ea"/>
                <a:sym typeface="+mn-lt"/>
              </a:rPr>
              <a:t>CONTENTS</a:t>
            </a:r>
            <a:endParaRPr lang="zh-CN" altLang="en-US" sz="4800" b="1" spc="300" dirty="0">
              <a:solidFill>
                <a:srgbClr val="FAC842">
                  <a:alpha val="41000"/>
                </a:srgbClr>
              </a:solidFill>
              <a:cs typeface="+mn-ea"/>
              <a:sym typeface="+mn-lt"/>
            </a:endParaRPr>
          </a:p>
        </p:txBody>
      </p:sp>
      <p:sp>
        <p:nvSpPr>
          <p:cNvPr id="38" name="Oval 6"/>
          <p:cNvSpPr/>
          <p:nvPr/>
        </p:nvSpPr>
        <p:spPr>
          <a:xfrm rot="5400000">
            <a:off x="751007" y="4108351"/>
            <a:ext cx="215194" cy="24715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041"/>
                                        </p:tgtEl>
                                        <p:attrNameLst>
                                          <p:attrName>style.visibility</p:attrName>
                                        </p:attrNameLst>
                                      </p:cBhvr>
                                      <p:to>
                                        <p:strVal val="visible"/>
                                      </p:to>
                                    </p:set>
                                    <p:anim calcmode="lin" valueType="num">
                                      <p:cBhvr additive="base">
                                        <p:cTn id="7" dur="500" fill="hold"/>
                                        <p:tgtEl>
                                          <p:spTgt spid="1041"/>
                                        </p:tgtEl>
                                        <p:attrNameLst>
                                          <p:attrName>ppt_x</p:attrName>
                                        </p:attrNameLst>
                                      </p:cBhvr>
                                      <p:tavLst>
                                        <p:tav tm="0">
                                          <p:val>
                                            <p:strVal val="1+#ppt_w/2"/>
                                          </p:val>
                                        </p:tav>
                                        <p:tav tm="100000">
                                          <p:val>
                                            <p:strVal val="#ppt_x"/>
                                          </p:val>
                                        </p:tav>
                                      </p:tavLst>
                                    </p:anim>
                                    <p:anim calcmode="lin" valueType="num">
                                      <p:cBhvr additive="base">
                                        <p:cTn id="8" dur="500" fill="hold"/>
                                        <p:tgtEl>
                                          <p:spTgt spid="104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038"/>
                                        </p:tgtEl>
                                        <p:attrNameLst>
                                          <p:attrName>style.visibility</p:attrName>
                                        </p:attrNameLst>
                                      </p:cBhvr>
                                      <p:to>
                                        <p:strVal val="visible"/>
                                      </p:to>
                                    </p:set>
                                    <p:anim calcmode="lin" valueType="num">
                                      <p:cBhvr additive="base">
                                        <p:cTn id="11" dur="500" fill="hold"/>
                                        <p:tgtEl>
                                          <p:spTgt spid="1038"/>
                                        </p:tgtEl>
                                        <p:attrNameLst>
                                          <p:attrName>ppt_x</p:attrName>
                                        </p:attrNameLst>
                                      </p:cBhvr>
                                      <p:tavLst>
                                        <p:tav tm="0">
                                          <p:val>
                                            <p:strVal val="1+#ppt_w/2"/>
                                          </p:val>
                                        </p:tav>
                                        <p:tav tm="100000">
                                          <p:val>
                                            <p:strVal val="#ppt_x"/>
                                          </p:val>
                                        </p:tav>
                                      </p:tavLst>
                                    </p:anim>
                                    <p:anim calcmode="lin" valueType="num">
                                      <p:cBhvr additive="base">
                                        <p:cTn id="12" dur="500" fill="hold"/>
                                        <p:tgtEl>
                                          <p:spTgt spid="103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1+#ppt_w/2"/>
                                          </p:val>
                                        </p:tav>
                                        <p:tav tm="100000">
                                          <p:val>
                                            <p:strVal val="#ppt_x"/>
                                          </p:val>
                                        </p:tav>
                                      </p:tavLst>
                                    </p:anim>
                                    <p:anim calcmode="lin" valueType="num">
                                      <p:cBhvr additive="base">
                                        <p:cTn id="16" dur="500" fill="hold"/>
                                        <p:tgtEl>
                                          <p:spTgt spid="30"/>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1+#ppt_w/2"/>
                                          </p:val>
                                        </p:tav>
                                        <p:tav tm="100000">
                                          <p:val>
                                            <p:strVal val="#ppt_x"/>
                                          </p:val>
                                        </p:tav>
                                      </p:tavLst>
                                    </p:anim>
                                    <p:anim calcmode="lin" valueType="num">
                                      <p:cBhvr additive="base">
                                        <p:cTn id="20" dur="5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025"/>
                                        </p:tgtEl>
                                        <p:attrNameLst>
                                          <p:attrName>style.visibility</p:attrName>
                                        </p:attrNameLst>
                                      </p:cBhvr>
                                      <p:to>
                                        <p:strVal val="visible"/>
                                      </p:to>
                                    </p:set>
                                    <p:anim calcmode="lin" valueType="num">
                                      <p:cBhvr additive="base">
                                        <p:cTn id="23" dur="500" fill="hold"/>
                                        <p:tgtEl>
                                          <p:spTgt spid="1025"/>
                                        </p:tgtEl>
                                        <p:attrNameLst>
                                          <p:attrName>ppt_x</p:attrName>
                                        </p:attrNameLst>
                                      </p:cBhvr>
                                      <p:tavLst>
                                        <p:tav tm="0">
                                          <p:val>
                                            <p:strVal val="1+#ppt_w/2"/>
                                          </p:val>
                                        </p:tav>
                                        <p:tav tm="100000">
                                          <p:val>
                                            <p:strVal val="#ppt_x"/>
                                          </p:val>
                                        </p:tav>
                                      </p:tavLst>
                                    </p:anim>
                                    <p:anim calcmode="lin" valueType="num">
                                      <p:cBhvr additive="base">
                                        <p:cTn id="24" dur="500" fill="hold"/>
                                        <p:tgtEl>
                                          <p:spTgt spid="1025"/>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additive="base">
                                        <p:cTn id="27" dur="500" fill="hold"/>
                                        <p:tgtEl>
                                          <p:spTgt spid="1028"/>
                                        </p:tgtEl>
                                        <p:attrNameLst>
                                          <p:attrName>ppt_x</p:attrName>
                                        </p:attrNameLst>
                                      </p:cBhvr>
                                      <p:tavLst>
                                        <p:tav tm="0">
                                          <p:val>
                                            <p:strVal val="1+#ppt_w/2"/>
                                          </p:val>
                                        </p:tav>
                                        <p:tav tm="100000">
                                          <p:val>
                                            <p:strVal val="#ppt_x"/>
                                          </p:val>
                                        </p:tav>
                                      </p:tavLst>
                                    </p:anim>
                                    <p:anim calcmode="lin" valueType="num">
                                      <p:cBhvr additive="base">
                                        <p:cTn id="28" dur="500" fill="hold"/>
                                        <p:tgtEl>
                                          <p:spTgt spid="1028"/>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035"/>
                                        </p:tgtEl>
                                        <p:attrNameLst>
                                          <p:attrName>style.visibility</p:attrName>
                                        </p:attrNameLst>
                                      </p:cBhvr>
                                      <p:to>
                                        <p:strVal val="visible"/>
                                      </p:to>
                                    </p:set>
                                    <p:anim calcmode="lin" valueType="num">
                                      <p:cBhvr additive="base">
                                        <p:cTn id="31" dur="500" fill="hold"/>
                                        <p:tgtEl>
                                          <p:spTgt spid="1035"/>
                                        </p:tgtEl>
                                        <p:attrNameLst>
                                          <p:attrName>ppt_x</p:attrName>
                                        </p:attrNameLst>
                                      </p:cBhvr>
                                      <p:tavLst>
                                        <p:tav tm="0">
                                          <p:val>
                                            <p:strVal val="1+#ppt_w/2"/>
                                          </p:val>
                                        </p:tav>
                                        <p:tav tm="100000">
                                          <p:val>
                                            <p:strVal val="#ppt_x"/>
                                          </p:val>
                                        </p:tav>
                                      </p:tavLst>
                                    </p:anim>
                                    <p:anim calcmode="lin" valueType="num">
                                      <p:cBhvr additive="base">
                                        <p:cTn id="32" dur="500" fill="hold"/>
                                        <p:tgtEl>
                                          <p:spTgt spid="1035"/>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1+#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2" presetClass="entr" presetSubtype="12"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0-#ppt_w/2"/>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0-#ppt_w/2"/>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par>
                          <p:cTn id="50" fill="hold">
                            <p:stCondLst>
                              <p:cond delay="1500"/>
                            </p:stCondLst>
                            <p:childTnLst>
                              <p:par>
                                <p:cTn id="51" presetID="2" presetClass="entr" presetSubtype="1"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ppt_x"/>
                                          </p:val>
                                        </p:tav>
                                        <p:tav tm="100000">
                                          <p:val>
                                            <p:strVal val="#ppt_x"/>
                                          </p:val>
                                        </p:tav>
                                      </p:tavLst>
                                    </p:anim>
                                    <p:anim calcmode="lin" valueType="num">
                                      <p:cBhvr additive="base">
                                        <p:cTn id="54" dur="500" fill="hold"/>
                                        <p:tgtEl>
                                          <p:spTgt spid="37"/>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ppt_x"/>
                                          </p:val>
                                        </p:tav>
                                        <p:tav tm="100000">
                                          <p:val>
                                            <p:strVal val="#ppt_x"/>
                                          </p:val>
                                        </p:tav>
                                      </p:tavLst>
                                    </p:anim>
                                    <p:anim calcmode="lin" valueType="num">
                                      <p:cBhvr additive="base">
                                        <p:cTn id="58" dur="500" fill="hold"/>
                                        <p:tgtEl>
                                          <p:spTgt spid="38"/>
                                        </p:tgtEl>
                                        <p:attrNameLst>
                                          <p:attrName>ppt_y</p:attrName>
                                        </p:attrNameLst>
                                      </p:cBhvr>
                                      <p:tavLst>
                                        <p:tav tm="0">
                                          <p:val>
                                            <p:strVal val="0-#ppt_h/2"/>
                                          </p:val>
                                        </p:tav>
                                        <p:tav tm="100000">
                                          <p:val>
                                            <p:strVal val="#ppt_y"/>
                                          </p:val>
                                        </p:tav>
                                      </p:tavLst>
                                    </p:anim>
                                  </p:childTnLst>
                                </p:cTn>
                              </p:par>
                            </p:childTnLst>
                          </p:cTn>
                        </p:par>
                        <p:par>
                          <p:cTn id="59" fill="hold">
                            <p:stCondLst>
                              <p:cond delay="2000"/>
                            </p:stCondLst>
                            <p:childTnLst>
                              <p:par>
                                <p:cTn id="60" presetID="12" presetClass="entr" presetSubtype="8"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p:tgtEl>
                                          <p:spTgt spid="3"/>
                                        </p:tgtEl>
                                        <p:attrNameLst>
                                          <p:attrName>ppt_x</p:attrName>
                                        </p:attrNameLst>
                                      </p:cBhvr>
                                      <p:tavLst>
                                        <p:tav tm="0">
                                          <p:val>
                                            <p:strVal val="#ppt_x-#ppt_w*1.125000"/>
                                          </p:val>
                                        </p:tav>
                                        <p:tav tm="100000">
                                          <p:val>
                                            <p:strVal val="#ppt_x"/>
                                          </p:val>
                                        </p:tav>
                                      </p:tavLst>
                                    </p:anim>
                                    <p:animEffect transition="in" filter="wipe(right)">
                                      <p:cBhvr>
                                        <p:cTn id="63" dur="500"/>
                                        <p:tgtEl>
                                          <p:spTgt spid="3"/>
                                        </p:tgtEl>
                                      </p:cBhvr>
                                    </p:animEffect>
                                  </p:childTnLst>
                                </p:cTn>
                              </p:par>
                            </p:childTnLst>
                          </p:cTn>
                        </p:par>
                        <p:par>
                          <p:cTn id="64" fill="hold">
                            <p:stCondLst>
                              <p:cond delay="2500"/>
                            </p:stCondLst>
                            <p:childTnLst>
                              <p:par>
                                <p:cTn id="65" presetID="12" presetClass="entr" presetSubtype="8"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p:tgtEl>
                                          <p:spTgt spid="22"/>
                                        </p:tgtEl>
                                        <p:attrNameLst>
                                          <p:attrName>ppt_x</p:attrName>
                                        </p:attrNameLst>
                                      </p:cBhvr>
                                      <p:tavLst>
                                        <p:tav tm="0">
                                          <p:val>
                                            <p:strVal val="#ppt_x-#ppt_w*1.125000"/>
                                          </p:val>
                                        </p:tav>
                                        <p:tav tm="100000">
                                          <p:val>
                                            <p:strVal val="#ppt_x"/>
                                          </p:val>
                                        </p:tav>
                                      </p:tavLst>
                                    </p:anim>
                                    <p:animEffect transition="in" filter="wipe(right)">
                                      <p:cBhvr>
                                        <p:cTn id="68" dur="500"/>
                                        <p:tgtEl>
                                          <p:spTgt spid="22"/>
                                        </p:tgtEl>
                                      </p:cBhvr>
                                    </p:animEffect>
                                  </p:childTnLst>
                                </p:cTn>
                              </p:par>
                            </p:childTnLst>
                          </p:cTn>
                        </p:par>
                        <p:par>
                          <p:cTn id="69" fill="hold">
                            <p:stCondLst>
                              <p:cond delay="3000"/>
                            </p:stCondLst>
                            <p:childTnLst>
                              <p:par>
                                <p:cTn id="70" presetID="12" presetClass="entr" presetSubtype="8"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p:tgtEl>
                                          <p:spTgt spid="28"/>
                                        </p:tgtEl>
                                        <p:attrNameLst>
                                          <p:attrName>ppt_x</p:attrName>
                                        </p:attrNameLst>
                                      </p:cBhvr>
                                      <p:tavLst>
                                        <p:tav tm="0">
                                          <p:val>
                                            <p:strVal val="#ppt_x-#ppt_w*1.125000"/>
                                          </p:val>
                                        </p:tav>
                                        <p:tav tm="100000">
                                          <p:val>
                                            <p:strVal val="#ppt_x"/>
                                          </p:val>
                                        </p:tav>
                                      </p:tavLst>
                                    </p:anim>
                                    <p:animEffect transition="in" filter="wipe(right)">
                                      <p:cBhvr>
                                        <p:cTn id="73" dur="500"/>
                                        <p:tgtEl>
                                          <p:spTgt spid="28"/>
                                        </p:tgtEl>
                                      </p:cBhvr>
                                    </p:animEffect>
                                  </p:childTnLst>
                                </p:cTn>
                              </p:par>
                            </p:childTnLst>
                          </p:cTn>
                        </p:par>
                        <p:par>
                          <p:cTn id="74" fill="hold">
                            <p:stCondLst>
                              <p:cond delay="3500"/>
                            </p:stCondLst>
                            <p:childTnLst>
                              <p:par>
                                <p:cTn id="75" presetID="12" presetClass="entr" presetSubtype="8"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500"/>
                                        <p:tgtEl>
                                          <p:spTgt spid="33"/>
                                        </p:tgtEl>
                                        <p:attrNameLst>
                                          <p:attrName>ppt_x</p:attrName>
                                        </p:attrNameLst>
                                      </p:cBhvr>
                                      <p:tavLst>
                                        <p:tav tm="0">
                                          <p:val>
                                            <p:strVal val="#ppt_x-#ppt_w*1.125000"/>
                                          </p:val>
                                        </p:tav>
                                        <p:tav tm="100000">
                                          <p:val>
                                            <p:strVal val="#ppt_x"/>
                                          </p:val>
                                        </p:tav>
                                      </p:tavLst>
                                    </p:anim>
                                    <p:animEffect transition="in" filter="wipe(right)">
                                      <p:cBhvr>
                                        <p:cTn id="7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animBg="1"/>
      <p:bldP spid="1038" grpId="0" animBg="1"/>
      <p:bldP spid="30" grpId="0" animBg="1"/>
      <p:bldP spid="21" grpId="0" animBg="1"/>
      <p:bldP spid="24" grpId="0" animBg="1"/>
      <p:bldP spid="27" grpId="0" animBg="1"/>
      <p:bldP spid="1025" grpId="0" animBg="1"/>
      <p:bldP spid="1028" grpId="0" animBg="1"/>
      <p:bldP spid="1035" grpId="0" animBg="1"/>
      <p:bldP spid="14" grpId="0" animBg="1"/>
      <p:bldP spid="15" grpId="0" animBg="1"/>
      <p:bldP spid="37" grpId="0"/>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390" name=""/>
        <p:cNvGrpSpPr/>
        <p:nvPr/>
      </p:nvGrpSpPr>
      <p:grpSpPr>
        <a:xfrm>
          <a:off x="0" y="0"/>
          <a:ext cx="0" cy="0"/>
          <a:chOff x="0" y="0"/>
          <a:chExt cx="0" cy="0"/>
        </a:xfrm>
      </p:grpSpPr>
      <p:grpSp>
        <p:nvGrpSpPr>
          <p:cNvPr id="391" name="组合 9"/>
          <p:cNvGrpSpPr/>
          <p:nvPr/>
        </p:nvGrpSpPr>
        <p:grpSpPr>
          <a:xfrm>
            <a:off x="-1568716" y="-899559"/>
            <a:ext cx="3092716" cy="2241259"/>
            <a:chOff x="6006193" y="4875389"/>
            <a:chExt cx="5754688" cy="4170363"/>
          </a:xfrm>
        </p:grpSpPr>
        <p:sp>
          <p:nvSpPr>
            <p:cNvPr id="1049271" name="Freeform 49"/>
            <p:cNvSpPr/>
            <p:nvPr/>
          </p:nvSpPr>
          <p:spPr bwMode="auto">
            <a:xfrm>
              <a:off x="6006193" y="4875389"/>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p:spPr>
          <p:txBody>
            <a:bodyPr vert="horz" wrap="square" lIns="91440" tIns="45720" rIns="91440" bIns="45720" numCol="1" anchor="t" anchorCtr="0" compatLnSpc="1"/>
            <a:p>
              <a:endParaRPr lang="zh-CN" altLang="en-US">
                <a:cs typeface="+mn-ea"/>
                <a:sym typeface="+mn-lt"/>
              </a:endParaRPr>
            </a:p>
          </p:txBody>
        </p:sp>
        <p:sp>
          <p:nvSpPr>
            <p:cNvPr id="1049272" name="Freeform 45"/>
            <p:cNvSpPr/>
            <p:nvPr/>
          </p:nvSpPr>
          <p:spPr bwMode="auto">
            <a:xfrm>
              <a:off x="8841170" y="5907233"/>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p:spPr>
          <p:txBody>
            <a:bodyPr vert="horz" wrap="square" lIns="91440" tIns="45720" rIns="91440" bIns="45720" numCol="1" anchor="t" anchorCtr="0" compatLnSpc="1"/>
            <a:p>
              <a:endParaRPr lang="zh-CN" altLang="en-US">
                <a:cs typeface="+mn-ea"/>
                <a:sym typeface="+mn-lt"/>
              </a:endParaRPr>
            </a:p>
          </p:txBody>
        </p:sp>
        <p:sp>
          <p:nvSpPr>
            <p:cNvPr id="1049273" name="Freeform 41"/>
            <p:cNvSpPr/>
            <p:nvPr/>
          </p:nvSpPr>
          <p:spPr bwMode="auto">
            <a:xfrm>
              <a:off x="8449646" y="5907233"/>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p:spPr>
          <p:txBody>
            <a:bodyPr vert="horz" wrap="square" lIns="91440" tIns="45720" rIns="91440" bIns="45720" numCol="1" anchor="t" anchorCtr="0" compatLnSpc="1"/>
            <a:p>
              <a:endParaRPr lang="zh-CN" altLang="en-US">
                <a:cs typeface="+mn-ea"/>
                <a:sym typeface="+mn-lt"/>
              </a:endParaRPr>
            </a:p>
          </p:txBody>
        </p:sp>
      </p:grpSp>
      <p:grpSp>
        <p:nvGrpSpPr>
          <p:cNvPr id="392" name="组合 24"/>
          <p:cNvGrpSpPr/>
          <p:nvPr/>
        </p:nvGrpSpPr>
        <p:grpSpPr>
          <a:xfrm>
            <a:off x="1574803" y="4694940"/>
            <a:ext cx="1402079" cy="585196"/>
            <a:chOff x="1857296" y="4787991"/>
            <a:chExt cx="1402079" cy="585196"/>
          </a:xfrm>
        </p:grpSpPr>
        <p:sp>
          <p:nvSpPr>
            <p:cNvPr id="1049277" name="文本框 18"/>
            <p:cNvSpPr txBox="1"/>
            <p:nvPr/>
          </p:nvSpPr>
          <p:spPr>
            <a:xfrm>
              <a:off x="1857296" y="4787991"/>
              <a:ext cx="1402079" cy="497839"/>
            </a:xfrm>
            <a:prstGeom prst="rect">
              <a:avLst/>
            </a:prstGeom>
            <a:noFill/>
          </p:spPr>
          <p:txBody>
            <a:bodyPr wrap="none" rtlCol="0">
              <a:spAutoFit/>
              <a:scene3d>
                <a:camera prst="orthographicFront"/>
                <a:lightRig rig="threePt" dir="t"/>
              </a:scene3d>
              <a:sp3d contourW="12700"/>
            </a:bodyPr>
            <a:p>
              <a:pPr algn="ctr"/>
              <a:r>
                <a:rPr lang="zh-CN" altLang="en-US" sz="2400" spc="600" dirty="0">
                  <a:cs typeface="+mn-ea"/>
                  <a:sym typeface="+mn-lt"/>
                </a:rPr>
                <a:t>团队</a:t>
              </a:r>
              <a:r>
                <a:rPr lang="zh-CN" altLang="en-US" sz="2400" spc="600" dirty="0">
                  <a:cs typeface="+mn-ea"/>
                  <a:sym typeface="+mn-lt"/>
                </a:rPr>
                <a:t>分工</a:t>
              </a:r>
              <a:endParaRPr lang="zh-CN" altLang="en-US" sz="2400" spc="600" dirty="0">
                <a:cs typeface="+mn-ea"/>
                <a:sym typeface="+mn-lt"/>
              </a:endParaRPr>
            </a:p>
          </p:txBody>
        </p:sp>
        <p:cxnSp>
          <p:nvCxnSpPr>
            <p:cNvPr id="3145802" name="直接连接符 21"/>
            <p:cNvCxnSpPr/>
            <p:nvPr/>
          </p:nvCxnSpPr>
          <p:spPr>
            <a:xfrm>
              <a:off x="2806936" y="5373187"/>
              <a:ext cx="389255"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grpSp>
      <p:grpSp>
        <p:nvGrpSpPr>
          <p:cNvPr id="395" name="组合 35"/>
          <p:cNvGrpSpPr/>
          <p:nvPr/>
        </p:nvGrpSpPr>
        <p:grpSpPr>
          <a:xfrm>
            <a:off x="872314" y="186583"/>
            <a:ext cx="3313430" cy="1311294"/>
            <a:chOff x="4244207" y="1792998"/>
            <a:chExt cx="3313430" cy="1311294"/>
          </a:xfrm>
        </p:grpSpPr>
        <p:sp>
          <p:nvSpPr>
            <p:cNvPr id="1049280" name="文本框 36"/>
            <p:cNvSpPr txBox="1"/>
            <p:nvPr/>
          </p:nvSpPr>
          <p:spPr>
            <a:xfrm>
              <a:off x="4244207" y="1792998"/>
              <a:ext cx="3313430" cy="922020"/>
            </a:xfrm>
            <a:prstGeom prst="rect">
              <a:avLst/>
            </a:prstGeom>
            <a:noFill/>
          </p:spPr>
          <p:txBody>
            <a:bodyPr wrap="none" rtlCol="0">
              <a:spAutoFit/>
              <a:scene3d>
                <a:camera prst="orthographicFront"/>
                <a:lightRig rig="threePt" dir="t"/>
              </a:scene3d>
              <a:sp3d contourW="12700"/>
            </a:bodyPr>
            <a:lstStyle>
              <a:defPPr>
                <a:defRPr lang="en-US"/>
              </a:defPPr>
              <a:lvl1pPr algn="r">
                <a:defRPr sz="8800" b="1" spc="300">
                  <a:solidFill>
                    <a:srgbClr val="FAC842">
                      <a:alpha val="41000"/>
                    </a:srgbClr>
                  </a:solidFill>
                  <a:latin typeface="Century Gothic" panose="020B0502020202020204" pitchFamily="34" charset="0"/>
                </a:defRPr>
              </a:lvl1pPr>
            </a:lstStyle>
            <a:p>
              <a:pPr algn="l"/>
              <a:r>
                <a:rPr lang="en-US" altLang="zh-CN" sz="5400" dirty="0">
                  <a:latin typeface="+mn-lt"/>
                  <a:cs typeface="+mn-ea"/>
                  <a:sym typeface="+mn-lt"/>
                </a:rPr>
                <a:t>PART 04</a:t>
              </a:r>
              <a:endParaRPr lang="zh-CN" altLang="en-US" sz="5400" dirty="0">
                <a:latin typeface="+mn-lt"/>
                <a:cs typeface="+mn-ea"/>
                <a:sym typeface="+mn-lt"/>
              </a:endParaRPr>
            </a:p>
          </p:txBody>
        </p:sp>
        <p:sp>
          <p:nvSpPr>
            <p:cNvPr id="1049281" name="文本框 37"/>
            <p:cNvSpPr txBox="1"/>
            <p:nvPr/>
          </p:nvSpPr>
          <p:spPr>
            <a:xfrm>
              <a:off x="4244207" y="2479453"/>
              <a:ext cx="1808479" cy="624839"/>
            </a:xfrm>
            <a:prstGeom prst="rect">
              <a:avLst/>
            </a:prstGeom>
            <a:noFill/>
          </p:spPr>
          <p:txBody>
            <a:bodyPr wrap="none" rtlCol="0">
              <a:spAutoFit/>
              <a:scene3d>
                <a:camera prst="orthographicFront"/>
                <a:lightRig rig="threePt" dir="t"/>
              </a:scene3d>
              <a:sp3d contourW="12700"/>
            </a:bodyPr>
            <a:p>
              <a:r>
                <a:rPr lang="zh-CN" altLang="en-US" sz="3200" spc="600" dirty="0">
                  <a:cs typeface="+mn-ea"/>
                  <a:sym typeface="+mn-lt"/>
                </a:rPr>
                <a:t>项目</a:t>
              </a:r>
              <a:r>
                <a:rPr lang="zh-CN" altLang="en-US" sz="3200" spc="600" dirty="0">
                  <a:cs typeface="+mn-ea"/>
                  <a:sym typeface="+mn-lt"/>
                </a:rPr>
                <a:t>收获</a:t>
              </a:r>
              <a:endParaRPr lang="zh-CN" altLang="en-US" sz="3200" spc="600" dirty="0">
                <a:cs typeface="+mn-ea"/>
                <a:sym typeface="+mn-lt"/>
              </a:endParaRPr>
            </a:p>
          </p:txBody>
        </p:sp>
      </p:grpSp>
      <p:sp>
        <p:nvSpPr>
          <p:cNvPr id="1049313" name="文本框 1049312"/>
          <p:cNvSpPr txBox="1"/>
          <p:nvPr/>
        </p:nvSpPr>
        <p:spPr>
          <a:xfrm>
            <a:off x="4380865" y="1875155"/>
            <a:ext cx="6610985" cy="3107690"/>
          </a:xfrm>
          <a:prstGeom prst="rect">
            <a:avLst/>
          </a:prstGeom>
        </p:spPr>
        <p:txBody>
          <a:bodyPr wrap="square" rtlCol="0">
            <a:spAutoFit/>
          </a:bodyPr>
          <a:p>
            <a:r>
              <a:rPr lang="en-US" altLang="zh-CN" sz="2800">
                <a:solidFill>
                  <a:srgbClr val="000000"/>
                </a:solidFill>
              </a:rPr>
              <a:t>		</a:t>
            </a: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本次项目的开始，我们听从小组长的安排，对该项目按照分页内容进行了分工。</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a:p>
            <a:r>
              <a:rPr lang="en-US" altLang="zh-CN"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		</a:t>
            </a: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峰</a:t>
            </a:r>
            <a:r>
              <a:rPr lang="zh-CN" altLang="en-US" sz="2800">
                <a:solidFill>
                  <a:schemeClr val="tx1">
                    <a:lumMod val="50000"/>
                    <a:lumOff val="50000"/>
                  </a:schemeClr>
                </a:solidFill>
                <a:sym typeface="+mn-ea"/>
              </a:rPr>
              <a:t>巢团队分工明确，我们从中学会了如何各司其职，如何去和团队中的其他成员配合，这锻炼了我们团队协作能力和个人能力。</a:t>
            </a:r>
            <a:endParaRPr lang="en-US" altLang="zh-CN"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descr="讨论照片"/>
          <p:cNvPicPr>
            <a:picLocks noChangeAspect="1"/>
          </p:cNvPicPr>
          <p:nvPr/>
        </p:nvPicPr>
        <p:blipFill>
          <a:blip r:embed="rId1"/>
          <a:stretch>
            <a:fillRect/>
          </a:stretch>
        </p:blipFill>
        <p:spPr>
          <a:xfrm>
            <a:off x="1194435" y="2229485"/>
            <a:ext cx="2162175" cy="21621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92"/>
                                        </p:tgtEl>
                                        <p:attrNameLst>
                                          <p:attrName>style.visibility</p:attrName>
                                        </p:attrNameLst>
                                      </p:cBhvr>
                                      <p:to>
                                        <p:strVal val="visible"/>
                                      </p:to>
                                    </p:set>
                                    <p:anim calcmode="lin" valueType="num">
                                      <p:cBhvr additive="base">
                                        <p:cTn id="7" dur="500" fill="hold"/>
                                        <p:tgtEl>
                                          <p:spTgt spid="392"/>
                                        </p:tgtEl>
                                        <p:attrNameLst>
                                          <p:attrName>ppt_x</p:attrName>
                                        </p:attrNameLst>
                                      </p:cBhvr>
                                      <p:tavLst>
                                        <p:tav tm="0">
                                          <p:val>
                                            <p:strVal val="#ppt_x"/>
                                          </p:val>
                                        </p:tav>
                                        <p:tav tm="100000">
                                          <p:val>
                                            <p:strVal val="#ppt_x"/>
                                          </p:val>
                                        </p:tav>
                                      </p:tavLst>
                                    </p:anim>
                                    <p:anim calcmode="lin" valueType="num">
                                      <p:cBhvr additive="base">
                                        <p:cTn id="8" dur="500" fill="hold"/>
                                        <p:tgtEl>
                                          <p:spTgt spid="3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49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390" name=""/>
        <p:cNvGrpSpPr/>
        <p:nvPr/>
      </p:nvGrpSpPr>
      <p:grpSpPr>
        <a:xfrm>
          <a:off x="0" y="0"/>
          <a:ext cx="0" cy="0"/>
          <a:chOff x="0" y="0"/>
          <a:chExt cx="0" cy="0"/>
        </a:xfrm>
      </p:grpSpPr>
      <p:grpSp>
        <p:nvGrpSpPr>
          <p:cNvPr id="391" name="组合 9"/>
          <p:cNvGrpSpPr/>
          <p:nvPr/>
        </p:nvGrpSpPr>
        <p:grpSpPr>
          <a:xfrm>
            <a:off x="-1568716" y="-899559"/>
            <a:ext cx="3092716" cy="2241259"/>
            <a:chOff x="6006193" y="4875389"/>
            <a:chExt cx="5754688" cy="4170363"/>
          </a:xfrm>
        </p:grpSpPr>
        <p:sp>
          <p:nvSpPr>
            <p:cNvPr id="1049271" name="Freeform 49"/>
            <p:cNvSpPr/>
            <p:nvPr/>
          </p:nvSpPr>
          <p:spPr bwMode="auto">
            <a:xfrm>
              <a:off x="6006193" y="4875389"/>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p:spPr>
          <p:txBody>
            <a:bodyPr vert="horz" wrap="square" lIns="91440" tIns="45720" rIns="91440" bIns="45720" numCol="1" anchor="t" anchorCtr="0" compatLnSpc="1"/>
            <a:p>
              <a:endParaRPr lang="zh-CN" altLang="en-US">
                <a:cs typeface="+mn-ea"/>
                <a:sym typeface="+mn-lt"/>
              </a:endParaRPr>
            </a:p>
          </p:txBody>
        </p:sp>
        <p:sp>
          <p:nvSpPr>
            <p:cNvPr id="1049272" name="Freeform 45"/>
            <p:cNvSpPr/>
            <p:nvPr/>
          </p:nvSpPr>
          <p:spPr bwMode="auto">
            <a:xfrm>
              <a:off x="8841170" y="5907233"/>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p:spPr>
          <p:txBody>
            <a:bodyPr vert="horz" wrap="square" lIns="91440" tIns="45720" rIns="91440" bIns="45720" numCol="1" anchor="t" anchorCtr="0" compatLnSpc="1"/>
            <a:p>
              <a:endParaRPr lang="zh-CN" altLang="en-US">
                <a:cs typeface="+mn-ea"/>
                <a:sym typeface="+mn-lt"/>
              </a:endParaRPr>
            </a:p>
          </p:txBody>
        </p:sp>
        <p:sp>
          <p:nvSpPr>
            <p:cNvPr id="1049273" name="Freeform 41"/>
            <p:cNvSpPr/>
            <p:nvPr/>
          </p:nvSpPr>
          <p:spPr bwMode="auto">
            <a:xfrm>
              <a:off x="8449646" y="5907233"/>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p:spPr>
          <p:txBody>
            <a:bodyPr vert="horz" wrap="square" lIns="91440" tIns="45720" rIns="91440" bIns="45720" numCol="1" anchor="t" anchorCtr="0" compatLnSpc="1"/>
            <a:p>
              <a:endParaRPr lang="zh-CN" altLang="en-US">
                <a:cs typeface="+mn-ea"/>
                <a:sym typeface="+mn-lt"/>
              </a:endParaRPr>
            </a:p>
          </p:txBody>
        </p:sp>
      </p:grpSp>
      <p:grpSp>
        <p:nvGrpSpPr>
          <p:cNvPr id="392" name="组合 24"/>
          <p:cNvGrpSpPr/>
          <p:nvPr/>
        </p:nvGrpSpPr>
        <p:grpSpPr>
          <a:xfrm>
            <a:off x="1422410" y="4694940"/>
            <a:ext cx="1706880" cy="585196"/>
            <a:chOff x="1704903" y="4787991"/>
            <a:chExt cx="1706880" cy="585196"/>
          </a:xfrm>
        </p:grpSpPr>
        <p:sp>
          <p:nvSpPr>
            <p:cNvPr id="1049277" name="文本框 18"/>
            <p:cNvSpPr txBox="1"/>
            <p:nvPr/>
          </p:nvSpPr>
          <p:spPr>
            <a:xfrm>
              <a:off x="1704903" y="4787991"/>
              <a:ext cx="1706880" cy="460375"/>
            </a:xfrm>
            <a:prstGeom prst="rect">
              <a:avLst/>
            </a:prstGeom>
            <a:noFill/>
          </p:spPr>
          <p:txBody>
            <a:bodyPr wrap="none" rtlCol="0">
              <a:spAutoFit/>
              <a:scene3d>
                <a:camera prst="orthographicFront"/>
                <a:lightRig rig="threePt" dir="t"/>
              </a:scene3d>
              <a:sp3d contourW="12700"/>
            </a:bodyPr>
            <a:p>
              <a:pPr algn="ctr"/>
              <a:r>
                <a:rPr lang="zh-CN" altLang="en-US" sz="2400" spc="600" dirty="0">
                  <a:cs typeface="+mn-ea"/>
                  <a:sym typeface="+mn-lt"/>
                </a:rPr>
                <a:t>团队</a:t>
              </a:r>
              <a:r>
                <a:rPr lang="zh-CN" altLang="en-US" sz="2400" spc="600" dirty="0">
                  <a:cs typeface="+mn-ea"/>
                  <a:sym typeface="+mn-lt"/>
                </a:rPr>
                <a:t>协作</a:t>
              </a:r>
              <a:endParaRPr lang="zh-CN" altLang="en-US" sz="2400" spc="600" dirty="0">
                <a:cs typeface="+mn-ea"/>
                <a:sym typeface="+mn-lt"/>
              </a:endParaRPr>
            </a:p>
          </p:txBody>
        </p:sp>
        <p:cxnSp>
          <p:nvCxnSpPr>
            <p:cNvPr id="3145802" name="直接连接符 21"/>
            <p:cNvCxnSpPr/>
            <p:nvPr/>
          </p:nvCxnSpPr>
          <p:spPr>
            <a:xfrm>
              <a:off x="2806936" y="5373187"/>
              <a:ext cx="389255"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grpSp>
      <p:grpSp>
        <p:nvGrpSpPr>
          <p:cNvPr id="395" name="组合 35"/>
          <p:cNvGrpSpPr/>
          <p:nvPr/>
        </p:nvGrpSpPr>
        <p:grpSpPr>
          <a:xfrm>
            <a:off x="872314" y="186583"/>
            <a:ext cx="3313430" cy="1311294"/>
            <a:chOff x="4244207" y="1792998"/>
            <a:chExt cx="3313430" cy="1311294"/>
          </a:xfrm>
        </p:grpSpPr>
        <p:sp>
          <p:nvSpPr>
            <p:cNvPr id="1049280" name="文本框 36"/>
            <p:cNvSpPr txBox="1"/>
            <p:nvPr/>
          </p:nvSpPr>
          <p:spPr>
            <a:xfrm>
              <a:off x="4244207" y="1792998"/>
              <a:ext cx="3313430" cy="922020"/>
            </a:xfrm>
            <a:prstGeom prst="rect">
              <a:avLst/>
            </a:prstGeom>
            <a:noFill/>
          </p:spPr>
          <p:txBody>
            <a:bodyPr wrap="none" rtlCol="0">
              <a:spAutoFit/>
              <a:scene3d>
                <a:camera prst="orthographicFront"/>
                <a:lightRig rig="threePt" dir="t"/>
              </a:scene3d>
              <a:sp3d contourW="12700"/>
            </a:bodyPr>
            <a:lstStyle>
              <a:defPPr>
                <a:defRPr lang="en-US"/>
              </a:defPPr>
              <a:lvl1pPr algn="r">
                <a:defRPr sz="8800" b="1" spc="300">
                  <a:solidFill>
                    <a:srgbClr val="FAC842">
                      <a:alpha val="41000"/>
                    </a:srgbClr>
                  </a:solidFill>
                  <a:latin typeface="Century Gothic" panose="020B0502020202020204" pitchFamily="34" charset="0"/>
                </a:defRPr>
              </a:lvl1pPr>
            </a:lstStyle>
            <a:p>
              <a:pPr algn="l"/>
              <a:r>
                <a:rPr lang="en-US" altLang="zh-CN" sz="5400" dirty="0">
                  <a:latin typeface="+mn-lt"/>
                  <a:cs typeface="+mn-ea"/>
                  <a:sym typeface="+mn-lt"/>
                </a:rPr>
                <a:t>PART 04</a:t>
              </a:r>
              <a:endParaRPr lang="zh-CN" altLang="en-US" sz="5400" dirty="0">
                <a:latin typeface="+mn-lt"/>
                <a:cs typeface="+mn-ea"/>
                <a:sym typeface="+mn-lt"/>
              </a:endParaRPr>
            </a:p>
          </p:txBody>
        </p:sp>
        <p:sp>
          <p:nvSpPr>
            <p:cNvPr id="1049281" name="文本框 37"/>
            <p:cNvSpPr txBox="1"/>
            <p:nvPr/>
          </p:nvSpPr>
          <p:spPr>
            <a:xfrm>
              <a:off x="4244207" y="2479453"/>
              <a:ext cx="1808479" cy="624839"/>
            </a:xfrm>
            <a:prstGeom prst="rect">
              <a:avLst/>
            </a:prstGeom>
            <a:noFill/>
          </p:spPr>
          <p:txBody>
            <a:bodyPr wrap="none" rtlCol="0">
              <a:spAutoFit/>
              <a:scene3d>
                <a:camera prst="orthographicFront"/>
                <a:lightRig rig="threePt" dir="t"/>
              </a:scene3d>
              <a:sp3d contourW="12700"/>
            </a:bodyPr>
            <a:p>
              <a:r>
                <a:rPr lang="zh-CN" altLang="en-US" sz="3200" spc="600" dirty="0">
                  <a:cs typeface="+mn-ea"/>
                  <a:sym typeface="+mn-lt"/>
                </a:rPr>
                <a:t>项目</a:t>
              </a:r>
              <a:r>
                <a:rPr lang="zh-CN" altLang="en-US" sz="3200" spc="600" dirty="0">
                  <a:cs typeface="+mn-ea"/>
                  <a:sym typeface="+mn-lt"/>
                </a:rPr>
                <a:t>收获</a:t>
              </a:r>
              <a:endParaRPr lang="zh-CN" altLang="en-US" sz="3200" spc="600" dirty="0">
                <a:cs typeface="+mn-ea"/>
                <a:sym typeface="+mn-lt"/>
              </a:endParaRPr>
            </a:p>
          </p:txBody>
        </p:sp>
      </p:grpSp>
      <p:sp>
        <p:nvSpPr>
          <p:cNvPr id="1049313" name="文本框 1049312"/>
          <p:cNvSpPr txBox="1"/>
          <p:nvPr/>
        </p:nvSpPr>
        <p:spPr>
          <a:xfrm>
            <a:off x="4401185" y="2090420"/>
            <a:ext cx="6610985" cy="2676525"/>
          </a:xfrm>
          <a:prstGeom prst="rect">
            <a:avLst/>
          </a:prstGeom>
        </p:spPr>
        <p:txBody>
          <a:bodyPr wrap="square" rtlCol="0">
            <a:spAutoFit/>
          </a:bodyPr>
          <a:p>
            <a:r>
              <a:rPr lang="en-US" altLang="zh-CN" sz="2800">
                <a:solidFill>
                  <a:srgbClr val="000000"/>
                </a:solidFill>
              </a:rPr>
              <a:t>		</a:t>
            </a: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在项目进行过程中，各自负责的页面总会遇到一些大大小小的困难。</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r>
              <a:rPr lang="en-US" altLang="zh-CN"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在遇到问题时，我们小组内部相互请教，相互学习，一起调试代码达到最终效果。这不仅有助于加快项目进度，也使得小组成员一起学习一起进步。</a:t>
            </a:r>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descr="讨论照片"/>
          <p:cNvPicPr>
            <a:picLocks noChangeAspect="1"/>
          </p:cNvPicPr>
          <p:nvPr/>
        </p:nvPicPr>
        <p:blipFill>
          <a:blip r:embed="rId1"/>
          <a:stretch>
            <a:fillRect/>
          </a:stretch>
        </p:blipFill>
        <p:spPr>
          <a:xfrm>
            <a:off x="1194435" y="2229485"/>
            <a:ext cx="2162175" cy="21621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92"/>
                                        </p:tgtEl>
                                        <p:attrNameLst>
                                          <p:attrName>style.visibility</p:attrName>
                                        </p:attrNameLst>
                                      </p:cBhvr>
                                      <p:to>
                                        <p:strVal val="visible"/>
                                      </p:to>
                                    </p:set>
                                    <p:anim calcmode="lin" valueType="num">
                                      <p:cBhvr additive="base">
                                        <p:cTn id="7" dur="500" fill="hold"/>
                                        <p:tgtEl>
                                          <p:spTgt spid="392"/>
                                        </p:tgtEl>
                                        <p:attrNameLst>
                                          <p:attrName>ppt_x</p:attrName>
                                        </p:attrNameLst>
                                      </p:cBhvr>
                                      <p:tavLst>
                                        <p:tav tm="0">
                                          <p:val>
                                            <p:strVal val="#ppt_x"/>
                                          </p:val>
                                        </p:tav>
                                        <p:tav tm="100000">
                                          <p:val>
                                            <p:strVal val="#ppt_x"/>
                                          </p:val>
                                        </p:tav>
                                      </p:tavLst>
                                    </p:anim>
                                    <p:anim calcmode="lin" valueType="num">
                                      <p:cBhvr additive="base">
                                        <p:cTn id="8" dur="500" fill="hold"/>
                                        <p:tgtEl>
                                          <p:spTgt spid="3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49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390" name=""/>
        <p:cNvGrpSpPr/>
        <p:nvPr/>
      </p:nvGrpSpPr>
      <p:grpSpPr>
        <a:xfrm>
          <a:off x="0" y="0"/>
          <a:ext cx="0" cy="0"/>
          <a:chOff x="0" y="0"/>
          <a:chExt cx="0" cy="0"/>
        </a:xfrm>
      </p:grpSpPr>
      <p:grpSp>
        <p:nvGrpSpPr>
          <p:cNvPr id="391" name="组合 9"/>
          <p:cNvGrpSpPr/>
          <p:nvPr/>
        </p:nvGrpSpPr>
        <p:grpSpPr>
          <a:xfrm>
            <a:off x="-1568716" y="-899559"/>
            <a:ext cx="3092716" cy="2241259"/>
            <a:chOff x="6006193" y="4875389"/>
            <a:chExt cx="5754688" cy="4170363"/>
          </a:xfrm>
        </p:grpSpPr>
        <p:sp>
          <p:nvSpPr>
            <p:cNvPr id="1049271" name="Freeform 49"/>
            <p:cNvSpPr/>
            <p:nvPr/>
          </p:nvSpPr>
          <p:spPr bwMode="auto">
            <a:xfrm>
              <a:off x="6006193" y="4875389"/>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p:spPr>
          <p:txBody>
            <a:bodyPr vert="horz" wrap="square" lIns="91440" tIns="45720" rIns="91440" bIns="45720" numCol="1" anchor="t" anchorCtr="0" compatLnSpc="1"/>
            <a:p>
              <a:endParaRPr lang="zh-CN" altLang="en-US">
                <a:cs typeface="+mn-ea"/>
                <a:sym typeface="+mn-lt"/>
              </a:endParaRPr>
            </a:p>
          </p:txBody>
        </p:sp>
        <p:sp>
          <p:nvSpPr>
            <p:cNvPr id="1049272" name="Freeform 45"/>
            <p:cNvSpPr/>
            <p:nvPr/>
          </p:nvSpPr>
          <p:spPr bwMode="auto">
            <a:xfrm>
              <a:off x="8841170" y="5907233"/>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p:spPr>
          <p:txBody>
            <a:bodyPr vert="horz" wrap="square" lIns="91440" tIns="45720" rIns="91440" bIns="45720" numCol="1" anchor="t" anchorCtr="0" compatLnSpc="1"/>
            <a:p>
              <a:endParaRPr lang="zh-CN" altLang="en-US">
                <a:cs typeface="+mn-ea"/>
                <a:sym typeface="+mn-lt"/>
              </a:endParaRPr>
            </a:p>
          </p:txBody>
        </p:sp>
        <p:sp>
          <p:nvSpPr>
            <p:cNvPr id="1049273" name="Freeform 41"/>
            <p:cNvSpPr/>
            <p:nvPr/>
          </p:nvSpPr>
          <p:spPr bwMode="auto">
            <a:xfrm>
              <a:off x="8449646" y="5907233"/>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p:spPr>
          <p:txBody>
            <a:bodyPr vert="horz" wrap="square" lIns="91440" tIns="45720" rIns="91440" bIns="45720" numCol="1" anchor="t" anchorCtr="0" compatLnSpc="1"/>
            <a:p>
              <a:endParaRPr lang="zh-CN" altLang="en-US">
                <a:cs typeface="+mn-ea"/>
                <a:sym typeface="+mn-lt"/>
              </a:endParaRPr>
            </a:p>
          </p:txBody>
        </p:sp>
      </p:grpSp>
      <p:grpSp>
        <p:nvGrpSpPr>
          <p:cNvPr id="392" name="组合 24"/>
          <p:cNvGrpSpPr/>
          <p:nvPr/>
        </p:nvGrpSpPr>
        <p:grpSpPr>
          <a:xfrm>
            <a:off x="1422403" y="4694940"/>
            <a:ext cx="1706880" cy="585196"/>
            <a:chOff x="1704896" y="4787991"/>
            <a:chExt cx="1706880" cy="585196"/>
          </a:xfrm>
        </p:grpSpPr>
        <p:sp>
          <p:nvSpPr>
            <p:cNvPr id="1049277" name="文本框 18"/>
            <p:cNvSpPr txBox="1"/>
            <p:nvPr/>
          </p:nvSpPr>
          <p:spPr>
            <a:xfrm>
              <a:off x="1704896" y="4787991"/>
              <a:ext cx="1706880" cy="460375"/>
            </a:xfrm>
            <a:prstGeom prst="rect">
              <a:avLst/>
            </a:prstGeom>
            <a:noFill/>
          </p:spPr>
          <p:txBody>
            <a:bodyPr wrap="none" rtlCol="0">
              <a:spAutoFit/>
              <a:scene3d>
                <a:camera prst="orthographicFront"/>
                <a:lightRig rig="threePt" dir="t"/>
              </a:scene3d>
              <a:sp3d contourW="12700"/>
            </a:bodyPr>
            <a:p>
              <a:pPr algn="ctr"/>
              <a:r>
                <a:rPr lang="zh-CN" altLang="en-US" sz="2400" spc="600" dirty="0">
                  <a:cs typeface="+mn-ea"/>
                  <a:sym typeface="+mn-lt"/>
                </a:rPr>
                <a:t>代码学习</a:t>
              </a:r>
              <a:endParaRPr lang="zh-CN" altLang="en-US" sz="2400" spc="600" dirty="0">
                <a:cs typeface="+mn-ea"/>
                <a:sym typeface="+mn-lt"/>
              </a:endParaRPr>
            </a:p>
          </p:txBody>
        </p:sp>
        <p:cxnSp>
          <p:nvCxnSpPr>
            <p:cNvPr id="3145802" name="直接连接符 21"/>
            <p:cNvCxnSpPr/>
            <p:nvPr/>
          </p:nvCxnSpPr>
          <p:spPr>
            <a:xfrm>
              <a:off x="2806936" y="5373187"/>
              <a:ext cx="389255"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grpSp>
      <p:grpSp>
        <p:nvGrpSpPr>
          <p:cNvPr id="395" name="组合 35"/>
          <p:cNvGrpSpPr/>
          <p:nvPr/>
        </p:nvGrpSpPr>
        <p:grpSpPr>
          <a:xfrm>
            <a:off x="872314" y="186583"/>
            <a:ext cx="3313430" cy="1311294"/>
            <a:chOff x="4244207" y="1792998"/>
            <a:chExt cx="3313430" cy="1311294"/>
          </a:xfrm>
        </p:grpSpPr>
        <p:sp>
          <p:nvSpPr>
            <p:cNvPr id="1049280" name="文本框 36"/>
            <p:cNvSpPr txBox="1"/>
            <p:nvPr/>
          </p:nvSpPr>
          <p:spPr>
            <a:xfrm>
              <a:off x="4244207" y="1792998"/>
              <a:ext cx="3313430" cy="922020"/>
            </a:xfrm>
            <a:prstGeom prst="rect">
              <a:avLst/>
            </a:prstGeom>
            <a:noFill/>
          </p:spPr>
          <p:txBody>
            <a:bodyPr wrap="none" rtlCol="0">
              <a:spAutoFit/>
              <a:scene3d>
                <a:camera prst="orthographicFront"/>
                <a:lightRig rig="threePt" dir="t"/>
              </a:scene3d>
              <a:sp3d contourW="12700"/>
            </a:bodyPr>
            <a:lstStyle>
              <a:defPPr>
                <a:defRPr lang="en-US"/>
              </a:defPPr>
              <a:lvl1pPr algn="r">
                <a:defRPr sz="8800" b="1" spc="300">
                  <a:solidFill>
                    <a:srgbClr val="FAC842">
                      <a:alpha val="41000"/>
                    </a:srgbClr>
                  </a:solidFill>
                  <a:latin typeface="Century Gothic" panose="020B0502020202020204" pitchFamily="34" charset="0"/>
                </a:defRPr>
              </a:lvl1pPr>
            </a:lstStyle>
            <a:p>
              <a:pPr algn="l"/>
              <a:r>
                <a:rPr lang="en-US" altLang="zh-CN" sz="5400" dirty="0">
                  <a:latin typeface="+mn-lt"/>
                  <a:cs typeface="+mn-ea"/>
                  <a:sym typeface="+mn-lt"/>
                </a:rPr>
                <a:t>PART 04</a:t>
              </a:r>
              <a:endParaRPr lang="zh-CN" altLang="en-US" sz="5400" dirty="0">
                <a:latin typeface="+mn-lt"/>
                <a:cs typeface="+mn-ea"/>
                <a:sym typeface="+mn-lt"/>
              </a:endParaRPr>
            </a:p>
          </p:txBody>
        </p:sp>
        <p:sp>
          <p:nvSpPr>
            <p:cNvPr id="1049281" name="文本框 37"/>
            <p:cNvSpPr txBox="1"/>
            <p:nvPr/>
          </p:nvSpPr>
          <p:spPr>
            <a:xfrm>
              <a:off x="4244207" y="2479453"/>
              <a:ext cx="1808479" cy="624839"/>
            </a:xfrm>
            <a:prstGeom prst="rect">
              <a:avLst/>
            </a:prstGeom>
            <a:noFill/>
          </p:spPr>
          <p:txBody>
            <a:bodyPr wrap="none" rtlCol="0">
              <a:spAutoFit/>
              <a:scene3d>
                <a:camera prst="orthographicFront"/>
                <a:lightRig rig="threePt" dir="t"/>
              </a:scene3d>
              <a:sp3d contourW="12700"/>
            </a:bodyPr>
            <a:p>
              <a:r>
                <a:rPr lang="zh-CN" altLang="en-US" sz="3200" spc="600" dirty="0">
                  <a:cs typeface="+mn-ea"/>
                  <a:sym typeface="+mn-lt"/>
                </a:rPr>
                <a:t>项目</a:t>
              </a:r>
              <a:r>
                <a:rPr lang="zh-CN" altLang="en-US" sz="3200" spc="600" dirty="0">
                  <a:cs typeface="+mn-ea"/>
                  <a:sym typeface="+mn-lt"/>
                </a:rPr>
                <a:t>收获</a:t>
              </a:r>
              <a:endParaRPr lang="zh-CN" altLang="en-US" sz="3200" spc="600" dirty="0">
                <a:cs typeface="+mn-ea"/>
                <a:sym typeface="+mn-lt"/>
              </a:endParaRPr>
            </a:p>
          </p:txBody>
        </p:sp>
      </p:grpSp>
      <p:sp>
        <p:nvSpPr>
          <p:cNvPr id="1049313" name="文本框 1049312"/>
          <p:cNvSpPr txBox="1"/>
          <p:nvPr/>
        </p:nvSpPr>
        <p:spPr>
          <a:xfrm>
            <a:off x="4401185" y="2090420"/>
            <a:ext cx="6610985" cy="3107690"/>
          </a:xfrm>
          <a:prstGeom prst="rect">
            <a:avLst/>
          </a:prstGeom>
        </p:spPr>
        <p:txBody>
          <a:bodyPr wrap="square" rtlCol="0">
            <a:spAutoFit/>
          </a:bodyPr>
          <a:p>
            <a:pPr lvl="1">
              <a:lnSpc>
                <a:spcPct val="100000"/>
              </a:lnSpc>
            </a:pPr>
            <a:r>
              <a:rPr lang="en-US" altLang="zh-CN" sz="2800">
                <a:solidFill>
                  <a:srgbClr val="000000"/>
                </a:solidFill>
              </a:rPr>
              <a:t>		</a:t>
            </a:r>
            <a:r>
              <a:rPr lang="zh-CN" altLang="en-US" sz="2800">
                <a:solidFill>
                  <a:schemeClr val="tx1">
                    <a:lumMod val="50000"/>
                    <a:lumOff val="50000"/>
                  </a:schemeClr>
                </a:solidFill>
                <a:sym typeface="+mn-ea"/>
              </a:rPr>
              <a:t>这次项目我们也在课上课外跟随老师，或是自学到了许多专业知识。</a:t>
            </a:r>
            <a:r>
              <a:rPr lang="en-US" altLang="zh-CN"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	</a:t>
            </a:r>
            <a:endParaRPr lang="en-US" altLang="zh-CN"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pPr lvl="1">
              <a:lnSpc>
                <a:spcPct val="100000"/>
              </a:lnSpc>
            </a:pPr>
            <a:r>
              <a:rPr lang="en-US" altLang="zh-CN" sz="2800">
                <a:solidFill>
                  <a:schemeClr val="tx1">
                    <a:lumMod val="50000"/>
                    <a:lumOff val="50000"/>
                  </a:schemeClr>
                </a:solidFill>
                <a:sym typeface="+mn-ea"/>
              </a:rPr>
              <a:t>		</a:t>
            </a:r>
            <a:r>
              <a:rPr lang="zh-CN" altLang="en-US" sz="2800">
                <a:solidFill>
                  <a:schemeClr val="tx1">
                    <a:lumMod val="50000"/>
                    <a:lumOff val="50000"/>
                  </a:schemeClr>
                </a:solidFill>
                <a:sym typeface="+mn-ea"/>
              </a:rPr>
              <a:t>我们从团队首页做起，再到分工合作的分页，学习到了许许多多的专业知识，如</a:t>
            </a:r>
            <a:r>
              <a:rPr lang="en-US" altLang="en-US" sz="2800">
                <a:solidFill>
                  <a:schemeClr val="tx1">
                    <a:lumMod val="50000"/>
                    <a:lumOff val="50000"/>
                  </a:schemeClr>
                </a:solidFill>
                <a:sym typeface="+mn-ea"/>
              </a:rPr>
              <a:t>banner</a:t>
            </a:r>
            <a:r>
              <a:rPr lang="zh-CN" altLang="en-US" sz="2800">
                <a:solidFill>
                  <a:schemeClr val="tx1">
                    <a:lumMod val="50000"/>
                    <a:lumOff val="50000"/>
                  </a:schemeClr>
                </a:solidFill>
                <a:sym typeface="+mn-ea"/>
              </a:rPr>
              <a:t>图的轮播，页面内响应变化，</a:t>
            </a:r>
            <a:r>
              <a:rPr lang="en-US" altLang="en-US" sz="2800">
                <a:solidFill>
                  <a:schemeClr val="tx1">
                    <a:lumMod val="50000"/>
                    <a:lumOff val="50000"/>
                  </a:schemeClr>
                </a:solidFill>
                <a:sym typeface="+mn-ea"/>
              </a:rPr>
              <a:t>DW</a:t>
            </a:r>
            <a:r>
              <a:rPr lang="zh-CN" altLang="en-US" sz="2800">
                <a:solidFill>
                  <a:schemeClr val="tx1">
                    <a:lumMod val="50000"/>
                    <a:lumOff val="50000"/>
                  </a:schemeClr>
                </a:solidFill>
                <a:sym typeface="+mn-ea"/>
              </a:rPr>
              <a:t>站点创建等等。</a:t>
            </a:r>
            <a:endParaRPr lang="zh-CN" sz="2800">
              <a:solidFill>
                <a:schemeClr val="tx1">
                  <a:lumMod val="50000"/>
                  <a:lumOff val="50000"/>
                </a:schemeClr>
              </a:solidFill>
            </a:endParaRPr>
          </a:p>
          <a:p>
            <a:endParaRPr lang="zh-CN" altLang="en-US" sz="2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descr="讨论照片"/>
          <p:cNvPicPr>
            <a:picLocks noChangeAspect="1"/>
          </p:cNvPicPr>
          <p:nvPr/>
        </p:nvPicPr>
        <p:blipFill>
          <a:blip r:embed="rId1"/>
          <a:stretch>
            <a:fillRect/>
          </a:stretch>
        </p:blipFill>
        <p:spPr>
          <a:xfrm>
            <a:off x="1194435" y="2229485"/>
            <a:ext cx="2162175" cy="21621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92"/>
                                        </p:tgtEl>
                                        <p:attrNameLst>
                                          <p:attrName>style.visibility</p:attrName>
                                        </p:attrNameLst>
                                      </p:cBhvr>
                                      <p:to>
                                        <p:strVal val="visible"/>
                                      </p:to>
                                    </p:set>
                                    <p:anim calcmode="lin" valueType="num">
                                      <p:cBhvr additive="base">
                                        <p:cTn id="7" dur="500" fill="hold"/>
                                        <p:tgtEl>
                                          <p:spTgt spid="392"/>
                                        </p:tgtEl>
                                        <p:attrNameLst>
                                          <p:attrName>ppt_x</p:attrName>
                                        </p:attrNameLst>
                                      </p:cBhvr>
                                      <p:tavLst>
                                        <p:tav tm="0">
                                          <p:val>
                                            <p:strVal val="#ppt_x"/>
                                          </p:val>
                                        </p:tav>
                                        <p:tav tm="100000">
                                          <p:val>
                                            <p:strVal val="#ppt_x"/>
                                          </p:val>
                                        </p:tav>
                                      </p:tavLst>
                                    </p:anim>
                                    <p:anim calcmode="lin" valueType="num">
                                      <p:cBhvr additive="base">
                                        <p:cTn id="8" dur="500" fill="hold"/>
                                        <p:tgtEl>
                                          <p:spTgt spid="3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49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2314" y="177058"/>
            <a:ext cx="3313430" cy="1279545"/>
            <a:chOff x="4244207" y="1783473"/>
            <a:chExt cx="3313430" cy="1279545"/>
          </a:xfrm>
        </p:grpSpPr>
        <p:sp>
          <p:nvSpPr>
            <p:cNvPr id="3" name="文本框 2"/>
            <p:cNvSpPr txBox="1"/>
            <p:nvPr/>
          </p:nvSpPr>
          <p:spPr>
            <a:xfrm>
              <a:off x="4244207" y="1783473"/>
              <a:ext cx="3313430" cy="922020"/>
            </a:xfrm>
            <a:prstGeom prst="rect">
              <a:avLst/>
            </a:prstGeom>
            <a:noFill/>
          </p:spPr>
          <p:txBody>
            <a:bodyPr wrap="none" rtlCol="0">
              <a:spAutoFit/>
              <a:scene3d>
                <a:camera prst="orthographicFront"/>
                <a:lightRig rig="threePt" dir="t"/>
              </a:scene3d>
              <a:sp3d contourW="12700"/>
            </a:bodyPr>
            <a:lstStyle>
              <a:defPPr>
                <a:defRPr lang="en-US"/>
              </a:defPPr>
              <a:lvl1pPr algn="r">
                <a:defRPr sz="8800" b="1" spc="300">
                  <a:solidFill>
                    <a:srgbClr val="FAC842">
                      <a:alpha val="41000"/>
                    </a:srgbClr>
                  </a:solidFill>
                  <a:latin typeface="Century Gothic" panose="020B0502020202020204" pitchFamily="34" charset="0"/>
                </a:defRPr>
              </a:lvl1pPr>
            </a:lstStyle>
            <a:p>
              <a:pPr algn="l"/>
              <a:r>
                <a:rPr lang="en-US" altLang="zh-CN" sz="5400" dirty="0">
                  <a:latin typeface="+mn-lt"/>
                  <a:cs typeface="+mn-ea"/>
                  <a:sym typeface="+mn-lt"/>
                </a:rPr>
                <a:t>PART 04</a:t>
              </a:r>
              <a:endParaRPr lang="zh-CN" altLang="en-US" sz="5400" dirty="0">
                <a:latin typeface="+mn-lt"/>
                <a:cs typeface="+mn-ea"/>
                <a:sym typeface="+mn-lt"/>
              </a:endParaRPr>
            </a:p>
          </p:txBody>
        </p:sp>
        <p:sp>
          <p:nvSpPr>
            <p:cNvPr id="4" name="文本框 3"/>
            <p:cNvSpPr txBox="1"/>
            <p:nvPr/>
          </p:nvSpPr>
          <p:spPr>
            <a:xfrm>
              <a:off x="4244207" y="2479453"/>
              <a:ext cx="2113280" cy="583565"/>
            </a:xfrm>
            <a:prstGeom prst="rect">
              <a:avLst/>
            </a:prstGeom>
            <a:noFill/>
          </p:spPr>
          <p:txBody>
            <a:bodyPr wrap="none" rtlCol="0">
              <a:spAutoFit/>
              <a:scene3d>
                <a:camera prst="orthographicFront"/>
                <a:lightRig rig="threePt" dir="t"/>
              </a:scene3d>
              <a:sp3d contourW="12700"/>
            </a:bodyPr>
            <a:lstStyle/>
            <a:p>
              <a:r>
                <a:rPr lang="zh-CN" altLang="en-US" sz="3200" spc="600" dirty="0">
                  <a:cs typeface="+mn-ea"/>
                  <a:sym typeface="+mn-lt"/>
                </a:rPr>
                <a:t>项目总结</a:t>
              </a:r>
              <a:endParaRPr lang="zh-CN" altLang="en-US" sz="3200" spc="600" dirty="0">
                <a:cs typeface="+mn-ea"/>
                <a:sym typeface="+mn-lt"/>
              </a:endParaRPr>
            </a:p>
          </p:txBody>
        </p:sp>
      </p:grpSp>
      <p:grpSp>
        <p:nvGrpSpPr>
          <p:cNvPr id="5" name="组合 4"/>
          <p:cNvGrpSpPr/>
          <p:nvPr/>
        </p:nvGrpSpPr>
        <p:grpSpPr>
          <a:xfrm>
            <a:off x="-1568716" y="-899559"/>
            <a:ext cx="3092716" cy="2241259"/>
            <a:chOff x="6006193" y="4875389"/>
            <a:chExt cx="5754688" cy="4170363"/>
          </a:xfrm>
        </p:grpSpPr>
        <p:sp>
          <p:nvSpPr>
            <p:cNvPr id="6" name="Freeform 49"/>
            <p:cNvSpPr/>
            <p:nvPr/>
          </p:nvSpPr>
          <p:spPr bwMode="auto">
            <a:xfrm>
              <a:off x="6006193" y="4875389"/>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45"/>
            <p:cNvSpPr/>
            <p:nvPr/>
          </p:nvSpPr>
          <p:spPr bwMode="auto">
            <a:xfrm>
              <a:off x="8841170" y="5907233"/>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41"/>
            <p:cNvSpPr/>
            <p:nvPr/>
          </p:nvSpPr>
          <p:spPr bwMode="auto">
            <a:xfrm>
              <a:off x="8449646" y="5907233"/>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1" name="组合 10"/>
          <p:cNvGrpSpPr/>
          <p:nvPr/>
        </p:nvGrpSpPr>
        <p:grpSpPr>
          <a:xfrm>
            <a:off x="940206" y="1731010"/>
            <a:ext cx="4703445" cy="2110206"/>
            <a:chOff x="1400603" y="4830141"/>
            <a:chExt cx="4703445" cy="2110206"/>
          </a:xfrm>
        </p:grpSpPr>
        <p:grpSp>
          <p:nvGrpSpPr>
            <p:cNvPr id="12" name="组合 11"/>
            <p:cNvGrpSpPr/>
            <p:nvPr/>
          </p:nvGrpSpPr>
          <p:grpSpPr>
            <a:xfrm>
              <a:off x="1400603" y="4834019"/>
              <a:ext cx="4703445" cy="2106328"/>
              <a:chOff x="1400603" y="4834019"/>
              <a:chExt cx="4703445" cy="2106328"/>
            </a:xfrm>
          </p:grpSpPr>
          <p:sp>
            <p:nvSpPr>
              <p:cNvPr id="14" name="文本框 13"/>
              <p:cNvSpPr txBox="1"/>
              <p:nvPr/>
            </p:nvSpPr>
            <p:spPr>
              <a:xfrm>
                <a:off x="1400603" y="4834019"/>
                <a:ext cx="1808480" cy="491490"/>
              </a:xfrm>
              <a:prstGeom prst="rect">
                <a:avLst/>
              </a:prstGeom>
              <a:noFill/>
            </p:spPr>
            <p:txBody>
              <a:bodyPr wrap="none" rtlCol="0">
                <a:spAutoFit/>
                <a:scene3d>
                  <a:camera prst="orthographicFront"/>
                  <a:lightRig rig="threePt" dir="t"/>
                </a:scene3d>
                <a:sp3d contourW="12700"/>
              </a:bodyPr>
              <a:lstStyle/>
              <a:p>
                <a:r>
                  <a:rPr lang="zh-CN" altLang="en-US" sz="2600" spc="600" dirty="0">
                    <a:cs typeface="+mn-ea"/>
                    <a:sym typeface="+mn-lt"/>
                  </a:rPr>
                  <a:t>峰巢团队</a:t>
                </a:r>
                <a:endParaRPr lang="zh-CN" altLang="en-US" sz="2600" spc="600" dirty="0">
                  <a:cs typeface="+mn-ea"/>
                  <a:sym typeface="+mn-lt"/>
                </a:endParaRPr>
              </a:p>
            </p:txBody>
          </p:sp>
          <p:sp>
            <p:nvSpPr>
              <p:cNvPr id="15" name="文本框 14"/>
              <p:cNvSpPr txBox="1"/>
              <p:nvPr/>
            </p:nvSpPr>
            <p:spPr>
              <a:xfrm>
                <a:off x="1400603" y="5463972"/>
                <a:ext cx="4703445" cy="1476375"/>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a:solidFill>
                      <a:schemeClr val="tx1">
                        <a:lumMod val="50000"/>
                        <a:lumOff val="50000"/>
                      </a:schemeClr>
                    </a:solidFill>
                    <a:cs typeface="+mn-ea"/>
                    <a:sym typeface="+mn-lt"/>
                  </a:rPr>
                  <a:t>我们组每位成员都精心付出了自己的努力，相互依赖，齐心协力地进行工作，已保证项目目标的成功实施. 同时我们组也做到了以下的关键几点：</a:t>
                </a:r>
                <a:endParaRPr lang="en-US" altLang="zh-CN">
                  <a:solidFill>
                    <a:schemeClr val="tx1">
                      <a:lumMod val="50000"/>
                      <a:lumOff val="50000"/>
                    </a:schemeClr>
                  </a:solidFill>
                  <a:cs typeface="+mn-ea"/>
                  <a:sym typeface="+mn-lt"/>
                </a:endParaRPr>
              </a:p>
            </p:txBody>
          </p:sp>
        </p:grpSp>
        <p:cxnSp>
          <p:nvCxnSpPr>
            <p:cNvPr id="13" name="直接连接符 12"/>
            <p:cNvCxnSpPr/>
            <p:nvPr/>
          </p:nvCxnSpPr>
          <p:spPr>
            <a:xfrm>
              <a:off x="1507512" y="4830141"/>
              <a:ext cx="1335405" cy="1905"/>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grpSp>
      <p:sp>
        <p:nvSpPr>
          <p:cNvPr id="16" name="Oval 6"/>
          <p:cNvSpPr/>
          <p:nvPr/>
        </p:nvSpPr>
        <p:spPr>
          <a:xfrm rot="5400000">
            <a:off x="1068436" y="4135930"/>
            <a:ext cx="215194" cy="24715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7" name="文本框 16"/>
          <p:cNvSpPr txBox="1"/>
          <p:nvPr/>
        </p:nvSpPr>
        <p:spPr>
          <a:xfrm>
            <a:off x="1410368" y="4011892"/>
            <a:ext cx="4377292" cy="437515"/>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dirty="0">
                <a:solidFill>
                  <a:schemeClr val="tx1">
                    <a:lumMod val="50000"/>
                    <a:lumOff val="50000"/>
                  </a:schemeClr>
                </a:solidFill>
                <a:cs typeface="+mn-ea"/>
                <a:sym typeface="+mn-lt"/>
              </a:rPr>
              <a:t>对项目目标的清晰理解</a:t>
            </a:r>
            <a:endParaRPr lang="en-US" altLang="zh-CN" sz="1200" dirty="0">
              <a:solidFill>
                <a:schemeClr val="tx1">
                  <a:lumMod val="50000"/>
                  <a:lumOff val="50000"/>
                </a:schemeClr>
              </a:solidFill>
              <a:cs typeface="+mn-ea"/>
              <a:sym typeface="+mn-lt"/>
            </a:endParaRPr>
          </a:p>
        </p:txBody>
      </p:sp>
      <p:sp>
        <p:nvSpPr>
          <p:cNvPr id="18" name="Oval 6"/>
          <p:cNvSpPr/>
          <p:nvPr/>
        </p:nvSpPr>
        <p:spPr>
          <a:xfrm rot="5400000">
            <a:off x="1068436" y="4736005"/>
            <a:ext cx="215194" cy="24715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9" name="文本框 18"/>
          <p:cNvSpPr txBox="1"/>
          <p:nvPr/>
        </p:nvSpPr>
        <p:spPr>
          <a:xfrm>
            <a:off x="1400843" y="4596727"/>
            <a:ext cx="4377292" cy="437515"/>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a:solidFill>
                  <a:schemeClr val="tx1">
                    <a:lumMod val="50000"/>
                    <a:lumOff val="50000"/>
                  </a:schemeClr>
                </a:solidFill>
                <a:cs typeface="+mn-ea"/>
                <a:sym typeface="+mn-lt"/>
              </a:rPr>
              <a:t>对每位成员角色和职责的明确期望</a:t>
            </a:r>
            <a:endParaRPr lang="en-US" altLang="zh-CN" sz="1200">
              <a:solidFill>
                <a:schemeClr val="tx1">
                  <a:lumMod val="50000"/>
                  <a:lumOff val="50000"/>
                </a:schemeClr>
              </a:solidFill>
              <a:cs typeface="+mn-ea"/>
              <a:sym typeface="+mn-lt"/>
            </a:endParaRPr>
          </a:p>
        </p:txBody>
      </p:sp>
      <p:sp>
        <p:nvSpPr>
          <p:cNvPr id="20" name="Oval 6"/>
          <p:cNvSpPr/>
          <p:nvPr/>
        </p:nvSpPr>
        <p:spPr>
          <a:xfrm rot="5400000">
            <a:off x="1068436" y="5297980"/>
            <a:ext cx="215194" cy="24715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1" name="文本框 20"/>
          <p:cNvSpPr txBox="1"/>
          <p:nvPr/>
        </p:nvSpPr>
        <p:spPr>
          <a:xfrm>
            <a:off x="1410368" y="5172672"/>
            <a:ext cx="4377292" cy="437515"/>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dirty="0">
                <a:solidFill>
                  <a:schemeClr val="tx1">
                    <a:lumMod val="50000"/>
                    <a:lumOff val="50000"/>
                  </a:schemeClr>
                </a:solidFill>
                <a:cs typeface="+mn-ea"/>
                <a:sym typeface="+mn-lt"/>
              </a:rPr>
              <a:t>目标导向</a:t>
            </a:r>
            <a:endParaRPr lang="en-US" altLang="zh-CN" sz="1200" dirty="0">
              <a:solidFill>
                <a:schemeClr val="tx1">
                  <a:lumMod val="50000"/>
                  <a:lumOff val="50000"/>
                </a:schemeClr>
              </a:solidFill>
              <a:cs typeface="+mn-ea"/>
              <a:sym typeface="+mn-lt"/>
            </a:endParaRPr>
          </a:p>
        </p:txBody>
      </p:sp>
      <p:sp>
        <p:nvSpPr>
          <p:cNvPr id="22" name="Oval 6"/>
          <p:cNvSpPr/>
          <p:nvPr/>
        </p:nvSpPr>
        <p:spPr>
          <a:xfrm rot="5400000">
            <a:off x="1068436" y="5859955"/>
            <a:ext cx="215194" cy="24715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3" name="文本框 22"/>
          <p:cNvSpPr txBox="1"/>
          <p:nvPr/>
        </p:nvSpPr>
        <p:spPr>
          <a:xfrm>
            <a:off x="1400843" y="5737187"/>
            <a:ext cx="4377292" cy="437515"/>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a:solidFill>
                  <a:schemeClr val="tx1">
                    <a:lumMod val="50000"/>
                    <a:lumOff val="50000"/>
                  </a:schemeClr>
                </a:solidFill>
                <a:cs typeface="+mn-ea"/>
                <a:sym typeface="+mn-lt"/>
              </a:rPr>
              <a:t>高度的合作互助</a:t>
            </a:r>
            <a:r>
              <a:rPr lang="zh-CN" altLang="en-US">
                <a:solidFill>
                  <a:schemeClr val="tx1">
                    <a:lumMod val="50000"/>
                    <a:lumOff val="50000"/>
                  </a:schemeClr>
                </a:solidFill>
                <a:cs typeface="+mn-ea"/>
                <a:sym typeface="+mn-lt"/>
              </a:rPr>
              <a:t>、高度信任</a:t>
            </a:r>
            <a:endParaRPr lang="zh-CN" altLang="en-US" sz="1200">
              <a:solidFill>
                <a:schemeClr val="tx1">
                  <a:lumMod val="50000"/>
                  <a:lumOff val="50000"/>
                </a:schemeClr>
              </a:solidFill>
              <a:cs typeface="+mn-ea"/>
              <a:sym typeface="+mn-lt"/>
            </a:endParaRPr>
          </a:p>
        </p:txBody>
      </p:sp>
      <p:pic>
        <p:nvPicPr>
          <p:cNvPr id="24" name="图片 23" descr="15周志颖"/>
          <p:cNvPicPr>
            <a:picLocks noChangeAspect="1"/>
          </p:cNvPicPr>
          <p:nvPr/>
        </p:nvPicPr>
        <p:blipFill>
          <a:blip r:embed="rId1"/>
          <a:stretch>
            <a:fillRect/>
          </a:stretch>
        </p:blipFill>
        <p:spPr>
          <a:xfrm>
            <a:off x="5787390" y="2702560"/>
            <a:ext cx="6777355" cy="29076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p:bldP spid="18" grpId="0" bldLvl="0" animBg="1"/>
      <p:bldP spid="19" grpId="0"/>
      <p:bldP spid="20" grpId="0" bldLvl="0" animBg="1"/>
      <p:bldP spid="21" grpId="0"/>
      <p:bldP spid="22" grpId="0" bldLvl="0" animBg="1"/>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68716" y="-899559"/>
            <a:ext cx="3092716" cy="2241259"/>
            <a:chOff x="6006193" y="4875389"/>
            <a:chExt cx="5754688" cy="4170363"/>
          </a:xfrm>
        </p:grpSpPr>
        <p:sp>
          <p:nvSpPr>
            <p:cNvPr id="6" name="Freeform 49"/>
            <p:cNvSpPr/>
            <p:nvPr/>
          </p:nvSpPr>
          <p:spPr bwMode="auto">
            <a:xfrm>
              <a:off x="6006193" y="4875389"/>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45"/>
            <p:cNvSpPr/>
            <p:nvPr/>
          </p:nvSpPr>
          <p:spPr bwMode="auto">
            <a:xfrm>
              <a:off x="8841170" y="5907233"/>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41"/>
            <p:cNvSpPr/>
            <p:nvPr/>
          </p:nvSpPr>
          <p:spPr bwMode="auto">
            <a:xfrm>
              <a:off x="8449646" y="5907233"/>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3" name="文本框 12"/>
          <p:cNvSpPr txBox="1"/>
          <p:nvPr/>
        </p:nvSpPr>
        <p:spPr>
          <a:xfrm>
            <a:off x="6416675" y="714375"/>
            <a:ext cx="5372735" cy="3207385"/>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sz="1200" dirty="0">
                <a:solidFill>
                  <a:schemeClr val="tx1">
                    <a:lumMod val="50000"/>
                    <a:lumOff val="50000"/>
                  </a:schemeClr>
                </a:solidFill>
                <a:cs typeface="+mn-ea"/>
                <a:sym typeface="+mn-lt"/>
              </a:rPr>
              <a:t>	</a:t>
            </a:r>
            <a:r>
              <a:rPr lang="zh-CN" altLang="en-US" dirty="0">
                <a:solidFill>
                  <a:schemeClr val="tx1">
                    <a:lumMod val="50000"/>
                    <a:lumOff val="50000"/>
                  </a:schemeClr>
                </a:solidFill>
                <a:cs typeface="+mn-ea"/>
                <a:sym typeface="+mn-lt"/>
              </a:rPr>
              <a:t>我们的团队项目是完成一个介绍我们团队特色以及业务能力的团队网站，通过对这次项目的完成，我们团队对网页有了更深层次得到了解，也有了更浓厚的兴趣。在整个过程中，我们团队都充分发挥自己的能力，每个工作都分配的有条有理，每个人也都认真完成分配的任务。这个过程说长不长，说短不短，但这确实锻炼了每个人的能力，也让团队成员学到了许多未曾了解过得知识，增加了团队成员的知识面。</a:t>
            </a:r>
            <a:endParaRPr lang="zh-CN" altLang="en-US" dirty="0">
              <a:solidFill>
                <a:schemeClr val="tx1">
                  <a:lumMod val="50000"/>
                  <a:lumOff val="50000"/>
                </a:schemeClr>
              </a:solidFill>
              <a:cs typeface="+mn-ea"/>
              <a:sym typeface="+mn-lt"/>
            </a:endParaRPr>
          </a:p>
        </p:txBody>
      </p:sp>
      <p:sp>
        <p:nvSpPr>
          <p:cNvPr id="14" name="文本框 13"/>
          <p:cNvSpPr txBox="1"/>
          <p:nvPr/>
        </p:nvSpPr>
        <p:spPr>
          <a:xfrm>
            <a:off x="7167730" y="4383221"/>
            <a:ext cx="1148080" cy="337185"/>
          </a:xfrm>
          <a:prstGeom prst="rect">
            <a:avLst/>
          </a:prstGeom>
          <a:noFill/>
        </p:spPr>
        <p:txBody>
          <a:bodyPr wrap="none" rtlCol="0">
            <a:spAutoFit/>
            <a:scene3d>
              <a:camera prst="orthographicFront"/>
              <a:lightRig rig="threePt" dir="t"/>
            </a:scene3d>
            <a:sp3d contourW="12700"/>
          </a:bodyPr>
          <a:lstStyle/>
          <a:p>
            <a:r>
              <a:rPr lang="zh-CN" altLang="en-US" sz="1600" spc="300" dirty="0">
                <a:cs typeface="+mn-ea"/>
                <a:sym typeface="+mn-lt"/>
              </a:rPr>
              <a:t>团队协作</a:t>
            </a:r>
            <a:endParaRPr lang="zh-CN" altLang="en-US" sz="1600" spc="300" dirty="0">
              <a:cs typeface="+mn-ea"/>
              <a:sym typeface="+mn-lt"/>
            </a:endParaRPr>
          </a:p>
        </p:txBody>
      </p:sp>
      <p:sp>
        <p:nvSpPr>
          <p:cNvPr id="15" name="文本框 14"/>
          <p:cNvSpPr txBox="1"/>
          <p:nvPr/>
        </p:nvSpPr>
        <p:spPr>
          <a:xfrm>
            <a:off x="7167730" y="3853232"/>
            <a:ext cx="933999" cy="553085"/>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sz="2400" spc="300" dirty="0">
                <a:solidFill>
                  <a:schemeClr val="tx2">
                    <a:lumMod val="50000"/>
                  </a:schemeClr>
                </a:solidFill>
                <a:cs typeface="+mn-ea"/>
                <a:sym typeface="+mn-lt"/>
              </a:rPr>
              <a:t>60%</a:t>
            </a:r>
            <a:endParaRPr lang="en-US" altLang="zh-CN" sz="2400" spc="300" dirty="0">
              <a:solidFill>
                <a:schemeClr val="tx2">
                  <a:lumMod val="50000"/>
                </a:schemeClr>
              </a:solidFill>
              <a:cs typeface="+mn-ea"/>
              <a:sym typeface="+mn-lt"/>
            </a:endParaRPr>
          </a:p>
        </p:txBody>
      </p:sp>
      <p:sp>
        <p:nvSpPr>
          <p:cNvPr id="17" name="椭圆 16"/>
          <p:cNvSpPr/>
          <p:nvPr/>
        </p:nvSpPr>
        <p:spPr>
          <a:xfrm>
            <a:off x="6416675" y="4083941"/>
            <a:ext cx="591280" cy="591280"/>
          </a:xfrm>
          <a:prstGeom prst="ellipse">
            <a:avLst/>
          </a:prstGeom>
          <a:solidFill>
            <a:srgbClr val="FAC84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Oval 17"/>
          <p:cNvSpPr/>
          <p:nvPr/>
        </p:nvSpPr>
        <p:spPr>
          <a:xfrm>
            <a:off x="6564643" y="4231247"/>
            <a:ext cx="295345" cy="296668"/>
          </a:xfrm>
          <a:custGeom>
            <a:avLst/>
            <a:gdLst>
              <a:gd name="T0" fmla="*/ 136 w 322"/>
              <a:gd name="T1" fmla="*/ 151 h 324"/>
              <a:gd name="T2" fmla="*/ 136 w 322"/>
              <a:gd name="T3" fmla="*/ 25 h 324"/>
              <a:gd name="T4" fmla="*/ 161 w 322"/>
              <a:gd name="T5" fmla="*/ 0 h 324"/>
              <a:gd name="T6" fmla="*/ 186 w 322"/>
              <a:gd name="T7" fmla="*/ 25 h 324"/>
              <a:gd name="T8" fmla="*/ 186 w 322"/>
              <a:gd name="T9" fmla="*/ 151 h 324"/>
              <a:gd name="T10" fmla="*/ 161 w 322"/>
              <a:gd name="T11" fmla="*/ 176 h 324"/>
              <a:gd name="T12" fmla="*/ 136 w 322"/>
              <a:gd name="T13" fmla="*/ 151 h 324"/>
              <a:gd name="T14" fmla="*/ 261 w 322"/>
              <a:gd name="T15" fmla="*/ 37 h 324"/>
              <a:gd name="T16" fmla="*/ 234 w 322"/>
              <a:gd name="T17" fmla="*/ 40 h 324"/>
              <a:gd name="T18" fmla="*/ 237 w 322"/>
              <a:gd name="T19" fmla="*/ 66 h 324"/>
              <a:gd name="T20" fmla="*/ 284 w 322"/>
              <a:gd name="T21" fmla="*/ 163 h 324"/>
              <a:gd name="T22" fmla="*/ 161 w 322"/>
              <a:gd name="T23" fmla="*/ 286 h 324"/>
              <a:gd name="T24" fmla="*/ 38 w 322"/>
              <a:gd name="T25" fmla="*/ 163 h 324"/>
              <a:gd name="T26" fmla="*/ 85 w 322"/>
              <a:gd name="T27" fmla="*/ 66 h 324"/>
              <a:gd name="T28" fmla="*/ 88 w 322"/>
              <a:gd name="T29" fmla="*/ 40 h 324"/>
              <a:gd name="T30" fmla="*/ 61 w 322"/>
              <a:gd name="T31" fmla="*/ 37 h 324"/>
              <a:gd name="T32" fmla="*/ 0 w 322"/>
              <a:gd name="T33" fmla="*/ 163 h 324"/>
              <a:gd name="T34" fmla="*/ 161 w 322"/>
              <a:gd name="T35" fmla="*/ 324 h 324"/>
              <a:gd name="T36" fmla="*/ 322 w 322"/>
              <a:gd name="T37" fmla="*/ 163 h 324"/>
              <a:gd name="T38" fmla="*/ 261 w 322"/>
              <a:gd name="T39" fmla="*/ 3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2" h="324">
                <a:moveTo>
                  <a:pt x="136" y="151"/>
                </a:moveTo>
                <a:lnTo>
                  <a:pt x="136" y="25"/>
                </a:lnTo>
                <a:cubicBezTo>
                  <a:pt x="136" y="11"/>
                  <a:pt x="147" y="0"/>
                  <a:pt x="161" y="0"/>
                </a:cubicBezTo>
                <a:cubicBezTo>
                  <a:pt x="175" y="0"/>
                  <a:pt x="186" y="11"/>
                  <a:pt x="186" y="25"/>
                </a:cubicBezTo>
                <a:lnTo>
                  <a:pt x="186" y="151"/>
                </a:lnTo>
                <a:cubicBezTo>
                  <a:pt x="186" y="164"/>
                  <a:pt x="175" y="176"/>
                  <a:pt x="161" y="176"/>
                </a:cubicBezTo>
                <a:cubicBezTo>
                  <a:pt x="147" y="176"/>
                  <a:pt x="136" y="164"/>
                  <a:pt x="136" y="151"/>
                </a:cubicBezTo>
                <a:close/>
                <a:moveTo>
                  <a:pt x="261" y="37"/>
                </a:moveTo>
                <a:cubicBezTo>
                  <a:pt x="252" y="30"/>
                  <a:pt x="241" y="32"/>
                  <a:pt x="234" y="40"/>
                </a:cubicBezTo>
                <a:cubicBezTo>
                  <a:pt x="228" y="48"/>
                  <a:pt x="229" y="60"/>
                  <a:pt x="237" y="66"/>
                </a:cubicBezTo>
                <a:cubicBezTo>
                  <a:pt x="267" y="90"/>
                  <a:pt x="284" y="125"/>
                  <a:pt x="284" y="163"/>
                </a:cubicBezTo>
                <a:cubicBezTo>
                  <a:pt x="284" y="231"/>
                  <a:pt x="229" y="286"/>
                  <a:pt x="161" y="286"/>
                </a:cubicBezTo>
                <a:cubicBezTo>
                  <a:pt x="93" y="286"/>
                  <a:pt x="38" y="231"/>
                  <a:pt x="38" y="163"/>
                </a:cubicBezTo>
                <a:cubicBezTo>
                  <a:pt x="38" y="125"/>
                  <a:pt x="55" y="90"/>
                  <a:pt x="85" y="66"/>
                </a:cubicBezTo>
                <a:cubicBezTo>
                  <a:pt x="93" y="60"/>
                  <a:pt x="94" y="48"/>
                  <a:pt x="88" y="40"/>
                </a:cubicBezTo>
                <a:cubicBezTo>
                  <a:pt x="81" y="32"/>
                  <a:pt x="70" y="30"/>
                  <a:pt x="61" y="37"/>
                </a:cubicBezTo>
                <a:cubicBezTo>
                  <a:pt x="23" y="68"/>
                  <a:pt x="0" y="114"/>
                  <a:pt x="0" y="163"/>
                </a:cubicBezTo>
                <a:cubicBezTo>
                  <a:pt x="0" y="252"/>
                  <a:pt x="72" y="324"/>
                  <a:pt x="161" y="324"/>
                </a:cubicBezTo>
                <a:cubicBezTo>
                  <a:pt x="250" y="324"/>
                  <a:pt x="322" y="252"/>
                  <a:pt x="322" y="163"/>
                </a:cubicBezTo>
                <a:cubicBezTo>
                  <a:pt x="322" y="114"/>
                  <a:pt x="300" y="68"/>
                  <a:pt x="261" y="37"/>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1" name="文本框 20"/>
          <p:cNvSpPr txBox="1"/>
          <p:nvPr/>
        </p:nvSpPr>
        <p:spPr>
          <a:xfrm>
            <a:off x="9714080" y="4383221"/>
            <a:ext cx="1148080" cy="337185"/>
          </a:xfrm>
          <a:prstGeom prst="rect">
            <a:avLst/>
          </a:prstGeom>
          <a:noFill/>
        </p:spPr>
        <p:txBody>
          <a:bodyPr wrap="none" rtlCol="0">
            <a:spAutoFit/>
            <a:scene3d>
              <a:camera prst="orthographicFront"/>
              <a:lightRig rig="threePt" dir="t"/>
            </a:scene3d>
            <a:sp3d contourW="12700"/>
          </a:bodyPr>
          <a:lstStyle/>
          <a:p>
            <a:r>
              <a:rPr lang="zh-CN" altLang="en-US" sz="1600" spc="300" dirty="0">
                <a:cs typeface="+mn-ea"/>
                <a:sym typeface="+mn-lt"/>
              </a:rPr>
              <a:t>团队分工</a:t>
            </a:r>
            <a:endParaRPr lang="zh-CN" altLang="en-US" sz="1600" spc="300" dirty="0">
              <a:cs typeface="+mn-ea"/>
              <a:sym typeface="+mn-lt"/>
            </a:endParaRPr>
          </a:p>
        </p:txBody>
      </p:sp>
      <p:sp>
        <p:nvSpPr>
          <p:cNvPr id="22" name="文本框 21"/>
          <p:cNvSpPr txBox="1"/>
          <p:nvPr/>
        </p:nvSpPr>
        <p:spPr>
          <a:xfrm>
            <a:off x="9714230" y="3853180"/>
            <a:ext cx="1147445" cy="553085"/>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sz="2400" spc="300" dirty="0">
                <a:solidFill>
                  <a:schemeClr val="tx2">
                    <a:lumMod val="50000"/>
                  </a:schemeClr>
                </a:solidFill>
                <a:cs typeface="+mn-ea"/>
                <a:sym typeface="+mn-lt"/>
              </a:rPr>
              <a:t>100%</a:t>
            </a:r>
            <a:endParaRPr lang="en-US" altLang="zh-CN" sz="2400" spc="300" dirty="0">
              <a:solidFill>
                <a:schemeClr val="tx2">
                  <a:lumMod val="50000"/>
                </a:schemeClr>
              </a:solidFill>
              <a:cs typeface="+mn-ea"/>
              <a:sym typeface="+mn-lt"/>
            </a:endParaRPr>
          </a:p>
        </p:txBody>
      </p:sp>
      <p:sp>
        <p:nvSpPr>
          <p:cNvPr id="24" name="椭圆 23"/>
          <p:cNvSpPr/>
          <p:nvPr/>
        </p:nvSpPr>
        <p:spPr>
          <a:xfrm>
            <a:off x="8963025" y="4074416"/>
            <a:ext cx="591280" cy="591280"/>
          </a:xfrm>
          <a:prstGeom prst="ellipse">
            <a:avLst/>
          </a:prstGeom>
          <a:solidFill>
            <a:srgbClr val="FAF39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Oval 24"/>
          <p:cNvSpPr/>
          <p:nvPr/>
        </p:nvSpPr>
        <p:spPr>
          <a:xfrm>
            <a:off x="9110331" y="4269455"/>
            <a:ext cx="296668" cy="220253"/>
          </a:xfrm>
          <a:custGeom>
            <a:avLst/>
            <a:gdLst>
              <a:gd name="connsiteX0" fmla="*/ 16373 w 607639"/>
              <a:gd name="connsiteY0" fmla="*/ 391850 h 451125"/>
              <a:gd name="connsiteX1" fmla="*/ 591266 w 607639"/>
              <a:gd name="connsiteY1" fmla="*/ 391850 h 451125"/>
              <a:gd name="connsiteX2" fmla="*/ 607639 w 607639"/>
              <a:gd name="connsiteY2" fmla="*/ 408208 h 451125"/>
              <a:gd name="connsiteX3" fmla="*/ 564684 w 607639"/>
              <a:gd name="connsiteY3" fmla="*/ 451125 h 451125"/>
              <a:gd name="connsiteX4" fmla="*/ 42955 w 607639"/>
              <a:gd name="connsiteY4" fmla="*/ 451125 h 451125"/>
              <a:gd name="connsiteX5" fmla="*/ 0 w 607639"/>
              <a:gd name="connsiteY5" fmla="*/ 408208 h 451125"/>
              <a:gd name="connsiteX6" fmla="*/ 16373 w 607639"/>
              <a:gd name="connsiteY6" fmla="*/ 391850 h 451125"/>
              <a:gd name="connsiteX7" fmla="*/ 243452 w 607639"/>
              <a:gd name="connsiteY7" fmla="*/ 119577 h 451125"/>
              <a:gd name="connsiteX8" fmla="*/ 349014 w 607639"/>
              <a:gd name="connsiteY8" fmla="*/ 156328 h 451125"/>
              <a:gd name="connsiteX9" fmla="*/ 352867 w 607639"/>
              <a:gd name="connsiteY9" fmla="*/ 161234 h 451125"/>
              <a:gd name="connsiteX10" fmla="*/ 350074 w 607639"/>
              <a:gd name="connsiteY10" fmla="*/ 166911 h 451125"/>
              <a:gd name="connsiteX11" fmla="*/ 327054 w 607639"/>
              <a:gd name="connsiteY11" fmla="*/ 180765 h 451125"/>
              <a:gd name="connsiteX12" fmla="*/ 370300 w 607639"/>
              <a:gd name="connsiteY12" fmla="*/ 223866 h 451125"/>
              <a:gd name="connsiteX13" fmla="*/ 370300 w 607639"/>
              <a:gd name="connsiteY13" fmla="*/ 232236 h 451125"/>
              <a:gd name="connsiteX14" fmla="*/ 348725 w 607639"/>
              <a:gd name="connsiteY14" fmla="*/ 253786 h 451125"/>
              <a:gd name="connsiteX15" fmla="*/ 344487 w 607639"/>
              <a:gd name="connsiteY15" fmla="*/ 255518 h 451125"/>
              <a:gd name="connsiteX16" fmla="*/ 340346 w 607639"/>
              <a:gd name="connsiteY16" fmla="*/ 253786 h 451125"/>
              <a:gd name="connsiteX17" fmla="*/ 297196 w 607639"/>
              <a:gd name="connsiteY17" fmla="*/ 210685 h 451125"/>
              <a:gd name="connsiteX18" fmla="*/ 283327 w 607639"/>
              <a:gd name="connsiteY18" fmla="*/ 233583 h 451125"/>
              <a:gd name="connsiteX19" fmla="*/ 277644 w 607639"/>
              <a:gd name="connsiteY19" fmla="*/ 236373 h 451125"/>
              <a:gd name="connsiteX20" fmla="*/ 272636 w 607639"/>
              <a:gd name="connsiteY20" fmla="*/ 232428 h 451125"/>
              <a:gd name="connsiteX21" fmla="*/ 235939 w 607639"/>
              <a:gd name="connsiteY21" fmla="*/ 127081 h 451125"/>
              <a:gd name="connsiteX22" fmla="*/ 237384 w 607639"/>
              <a:gd name="connsiteY22" fmla="*/ 121020 h 451125"/>
              <a:gd name="connsiteX23" fmla="*/ 243452 w 607639"/>
              <a:gd name="connsiteY23" fmla="*/ 119577 h 451125"/>
              <a:gd name="connsiteX24" fmla="*/ 93794 w 607639"/>
              <a:gd name="connsiteY24" fmla="*/ 41738 h 451125"/>
              <a:gd name="connsiteX25" fmla="*/ 90423 w 607639"/>
              <a:gd name="connsiteY25" fmla="*/ 45103 h 451125"/>
              <a:gd name="connsiteX26" fmla="*/ 90423 w 607639"/>
              <a:gd name="connsiteY26" fmla="*/ 329766 h 451125"/>
              <a:gd name="connsiteX27" fmla="*/ 93794 w 607639"/>
              <a:gd name="connsiteY27" fmla="*/ 333035 h 451125"/>
              <a:gd name="connsiteX28" fmla="*/ 513942 w 607639"/>
              <a:gd name="connsiteY28" fmla="*/ 333035 h 451125"/>
              <a:gd name="connsiteX29" fmla="*/ 517217 w 607639"/>
              <a:gd name="connsiteY29" fmla="*/ 329766 h 451125"/>
              <a:gd name="connsiteX30" fmla="*/ 517217 w 607639"/>
              <a:gd name="connsiteY30" fmla="*/ 45103 h 451125"/>
              <a:gd name="connsiteX31" fmla="*/ 513942 w 607639"/>
              <a:gd name="connsiteY31" fmla="*/ 41738 h 451125"/>
              <a:gd name="connsiteX32" fmla="*/ 93794 w 607639"/>
              <a:gd name="connsiteY32" fmla="*/ 0 h 451125"/>
              <a:gd name="connsiteX33" fmla="*/ 513942 w 607639"/>
              <a:gd name="connsiteY33" fmla="*/ 0 h 451125"/>
              <a:gd name="connsiteX34" fmla="*/ 559020 w 607639"/>
              <a:gd name="connsiteY34" fmla="*/ 45103 h 451125"/>
              <a:gd name="connsiteX35" fmla="*/ 559020 w 607639"/>
              <a:gd name="connsiteY35" fmla="*/ 329766 h 451125"/>
              <a:gd name="connsiteX36" fmla="*/ 513942 w 607639"/>
              <a:gd name="connsiteY36" fmla="*/ 374773 h 451125"/>
              <a:gd name="connsiteX37" fmla="*/ 93794 w 607639"/>
              <a:gd name="connsiteY37" fmla="*/ 374773 h 451125"/>
              <a:gd name="connsiteX38" fmla="*/ 48620 w 607639"/>
              <a:gd name="connsiteY38" fmla="*/ 329766 h 451125"/>
              <a:gd name="connsiteX39" fmla="*/ 48620 w 607639"/>
              <a:gd name="connsiteY39" fmla="*/ 45103 h 451125"/>
              <a:gd name="connsiteX40" fmla="*/ 93794 w 607639"/>
              <a:gd name="connsiteY40" fmla="*/ 0 h 45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7639" h="451125">
                <a:moveTo>
                  <a:pt x="16373" y="391850"/>
                </a:moveTo>
                <a:lnTo>
                  <a:pt x="591266" y="391850"/>
                </a:lnTo>
                <a:cubicBezTo>
                  <a:pt x="600319" y="391850"/>
                  <a:pt x="607639" y="399163"/>
                  <a:pt x="607639" y="408208"/>
                </a:cubicBezTo>
                <a:cubicBezTo>
                  <a:pt x="607639" y="431880"/>
                  <a:pt x="588377" y="451125"/>
                  <a:pt x="564684" y="451125"/>
                </a:cubicBezTo>
                <a:lnTo>
                  <a:pt x="42955" y="451125"/>
                </a:lnTo>
                <a:cubicBezTo>
                  <a:pt x="19262" y="451125"/>
                  <a:pt x="0" y="431880"/>
                  <a:pt x="0" y="408208"/>
                </a:cubicBezTo>
                <a:cubicBezTo>
                  <a:pt x="0" y="399163"/>
                  <a:pt x="7320" y="391850"/>
                  <a:pt x="16373" y="391850"/>
                </a:cubicBezTo>
                <a:close/>
                <a:moveTo>
                  <a:pt x="243452" y="119577"/>
                </a:moveTo>
                <a:lnTo>
                  <a:pt x="349014" y="156328"/>
                </a:lnTo>
                <a:cubicBezTo>
                  <a:pt x="351133" y="157001"/>
                  <a:pt x="352674" y="158925"/>
                  <a:pt x="352867" y="161234"/>
                </a:cubicBezTo>
                <a:cubicBezTo>
                  <a:pt x="353156" y="163543"/>
                  <a:pt x="352000" y="165660"/>
                  <a:pt x="350074" y="166911"/>
                </a:cubicBezTo>
                <a:lnTo>
                  <a:pt x="327054" y="180765"/>
                </a:lnTo>
                <a:lnTo>
                  <a:pt x="370300" y="223866"/>
                </a:lnTo>
                <a:cubicBezTo>
                  <a:pt x="372515" y="226175"/>
                  <a:pt x="372515" y="229927"/>
                  <a:pt x="370300" y="232236"/>
                </a:cubicBezTo>
                <a:lnTo>
                  <a:pt x="348725" y="253786"/>
                </a:lnTo>
                <a:cubicBezTo>
                  <a:pt x="347569" y="254845"/>
                  <a:pt x="346125" y="255518"/>
                  <a:pt x="344487" y="255518"/>
                </a:cubicBezTo>
                <a:cubicBezTo>
                  <a:pt x="342946" y="255518"/>
                  <a:pt x="341502" y="254845"/>
                  <a:pt x="340346" y="253786"/>
                </a:cubicBezTo>
                <a:lnTo>
                  <a:pt x="297196" y="210685"/>
                </a:lnTo>
                <a:lnTo>
                  <a:pt x="283327" y="233583"/>
                </a:lnTo>
                <a:cubicBezTo>
                  <a:pt x="282075" y="235507"/>
                  <a:pt x="279859" y="236661"/>
                  <a:pt x="277644" y="236373"/>
                </a:cubicBezTo>
                <a:cubicBezTo>
                  <a:pt x="275333" y="236180"/>
                  <a:pt x="273406" y="234641"/>
                  <a:pt x="272636" y="232428"/>
                </a:cubicBezTo>
                <a:lnTo>
                  <a:pt x="235939" y="127081"/>
                </a:lnTo>
                <a:cubicBezTo>
                  <a:pt x="235265" y="124964"/>
                  <a:pt x="235747" y="122559"/>
                  <a:pt x="237384" y="121020"/>
                </a:cubicBezTo>
                <a:cubicBezTo>
                  <a:pt x="238925" y="119384"/>
                  <a:pt x="241333" y="118903"/>
                  <a:pt x="243452" y="119577"/>
                </a:cubicBezTo>
                <a:close/>
                <a:moveTo>
                  <a:pt x="93794" y="41738"/>
                </a:moveTo>
                <a:cubicBezTo>
                  <a:pt x="91964" y="41738"/>
                  <a:pt x="90423" y="43276"/>
                  <a:pt x="90423" y="45103"/>
                </a:cubicBezTo>
                <a:lnTo>
                  <a:pt x="90423" y="329766"/>
                </a:lnTo>
                <a:cubicBezTo>
                  <a:pt x="90423" y="331593"/>
                  <a:pt x="91964" y="333035"/>
                  <a:pt x="93794" y="333035"/>
                </a:cubicBezTo>
                <a:lnTo>
                  <a:pt x="513942" y="333035"/>
                </a:lnTo>
                <a:cubicBezTo>
                  <a:pt x="515676" y="333035"/>
                  <a:pt x="517217" y="331593"/>
                  <a:pt x="517217" y="329766"/>
                </a:cubicBezTo>
                <a:lnTo>
                  <a:pt x="517217" y="45103"/>
                </a:lnTo>
                <a:cubicBezTo>
                  <a:pt x="517217" y="43276"/>
                  <a:pt x="515676" y="41738"/>
                  <a:pt x="513942" y="41738"/>
                </a:cubicBezTo>
                <a:close/>
                <a:moveTo>
                  <a:pt x="93794" y="0"/>
                </a:moveTo>
                <a:lnTo>
                  <a:pt x="513942" y="0"/>
                </a:lnTo>
                <a:cubicBezTo>
                  <a:pt x="538793" y="0"/>
                  <a:pt x="559020" y="20196"/>
                  <a:pt x="559020" y="45103"/>
                </a:cubicBezTo>
                <a:lnTo>
                  <a:pt x="559020" y="329766"/>
                </a:lnTo>
                <a:cubicBezTo>
                  <a:pt x="559020" y="354577"/>
                  <a:pt x="538793" y="374773"/>
                  <a:pt x="513942" y="374773"/>
                </a:cubicBezTo>
                <a:lnTo>
                  <a:pt x="93794" y="374773"/>
                </a:lnTo>
                <a:cubicBezTo>
                  <a:pt x="68847" y="374773"/>
                  <a:pt x="48620" y="354577"/>
                  <a:pt x="48620" y="329766"/>
                </a:cubicBezTo>
                <a:lnTo>
                  <a:pt x="48620" y="45103"/>
                </a:lnTo>
                <a:cubicBezTo>
                  <a:pt x="48620" y="20196"/>
                  <a:pt x="68847" y="0"/>
                  <a:pt x="93794"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7" name="文本框 26"/>
          <p:cNvSpPr txBox="1"/>
          <p:nvPr/>
        </p:nvSpPr>
        <p:spPr>
          <a:xfrm>
            <a:off x="7167730" y="5533685"/>
            <a:ext cx="1148080" cy="337185"/>
          </a:xfrm>
          <a:prstGeom prst="rect">
            <a:avLst/>
          </a:prstGeom>
          <a:noFill/>
        </p:spPr>
        <p:txBody>
          <a:bodyPr wrap="none" rtlCol="0">
            <a:spAutoFit/>
            <a:scene3d>
              <a:camera prst="orthographicFront"/>
              <a:lightRig rig="threePt" dir="t"/>
            </a:scene3d>
            <a:sp3d contourW="12700"/>
          </a:bodyPr>
          <a:lstStyle/>
          <a:p>
            <a:r>
              <a:rPr lang="zh-CN" altLang="en-US" sz="1600" spc="300" dirty="0">
                <a:cs typeface="+mn-ea"/>
                <a:sym typeface="+mn-lt"/>
              </a:rPr>
              <a:t>问题解决</a:t>
            </a:r>
            <a:endParaRPr lang="zh-CN" altLang="en-US" sz="1600" spc="300" dirty="0">
              <a:cs typeface="+mn-ea"/>
              <a:sym typeface="+mn-lt"/>
            </a:endParaRPr>
          </a:p>
        </p:txBody>
      </p:sp>
      <p:sp>
        <p:nvSpPr>
          <p:cNvPr id="28" name="文本框 27"/>
          <p:cNvSpPr txBox="1"/>
          <p:nvPr/>
        </p:nvSpPr>
        <p:spPr>
          <a:xfrm>
            <a:off x="7167880" y="5089525"/>
            <a:ext cx="1247775" cy="553085"/>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sz="2400" spc="300" dirty="0">
                <a:solidFill>
                  <a:schemeClr val="tx2">
                    <a:lumMod val="50000"/>
                  </a:schemeClr>
                </a:solidFill>
                <a:cs typeface="+mn-ea"/>
                <a:sym typeface="+mn-lt"/>
              </a:rPr>
              <a:t>100%</a:t>
            </a:r>
            <a:endParaRPr lang="en-US" altLang="zh-CN" sz="2400" spc="300" dirty="0">
              <a:solidFill>
                <a:schemeClr val="tx2">
                  <a:lumMod val="50000"/>
                </a:schemeClr>
              </a:solidFill>
              <a:cs typeface="+mn-ea"/>
              <a:sym typeface="+mn-lt"/>
            </a:endParaRPr>
          </a:p>
        </p:txBody>
      </p:sp>
      <p:sp>
        <p:nvSpPr>
          <p:cNvPr id="30" name="椭圆 29"/>
          <p:cNvSpPr/>
          <p:nvPr/>
        </p:nvSpPr>
        <p:spPr>
          <a:xfrm>
            <a:off x="6416675" y="5234405"/>
            <a:ext cx="591280" cy="591280"/>
          </a:xfrm>
          <a:prstGeom prst="ellipse">
            <a:avLst/>
          </a:prstGeom>
          <a:solidFill>
            <a:schemeClr val="tx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Oval 30"/>
          <p:cNvSpPr/>
          <p:nvPr/>
        </p:nvSpPr>
        <p:spPr>
          <a:xfrm>
            <a:off x="6563981" y="5417500"/>
            <a:ext cx="296668" cy="225089"/>
          </a:xfrm>
          <a:custGeom>
            <a:avLst/>
            <a:gdLst>
              <a:gd name="connsiteX0" fmla="*/ 194125 w 606580"/>
              <a:gd name="connsiteY0" fmla="*/ 436023 h 460227"/>
              <a:gd name="connsiteX1" fmla="*/ 606580 w 606580"/>
              <a:gd name="connsiteY1" fmla="*/ 436023 h 460227"/>
              <a:gd name="connsiteX2" fmla="*/ 606580 w 606580"/>
              <a:gd name="connsiteY2" fmla="*/ 448160 h 460227"/>
              <a:gd name="connsiteX3" fmla="*/ 194125 w 606580"/>
              <a:gd name="connsiteY3" fmla="*/ 448160 h 460227"/>
              <a:gd name="connsiteX4" fmla="*/ 194125 w 606580"/>
              <a:gd name="connsiteY4" fmla="*/ 399682 h 460227"/>
              <a:gd name="connsiteX5" fmla="*/ 606580 w 606580"/>
              <a:gd name="connsiteY5" fmla="*/ 399682 h 460227"/>
              <a:gd name="connsiteX6" fmla="*/ 606580 w 606580"/>
              <a:gd name="connsiteY6" fmla="*/ 411819 h 460227"/>
              <a:gd name="connsiteX7" fmla="*/ 194125 w 606580"/>
              <a:gd name="connsiteY7" fmla="*/ 411819 h 460227"/>
              <a:gd name="connsiteX8" fmla="*/ 194125 w 606580"/>
              <a:gd name="connsiteY8" fmla="*/ 363341 h 460227"/>
              <a:gd name="connsiteX9" fmla="*/ 606580 w 606580"/>
              <a:gd name="connsiteY9" fmla="*/ 363341 h 460227"/>
              <a:gd name="connsiteX10" fmla="*/ 606580 w 606580"/>
              <a:gd name="connsiteY10" fmla="*/ 375549 h 460227"/>
              <a:gd name="connsiteX11" fmla="*/ 194125 w 606580"/>
              <a:gd name="connsiteY11" fmla="*/ 375549 h 460227"/>
              <a:gd name="connsiteX12" fmla="*/ 0 w 606580"/>
              <a:gd name="connsiteY12" fmla="*/ 351204 h 460227"/>
              <a:gd name="connsiteX13" fmla="*/ 121372 w 606580"/>
              <a:gd name="connsiteY13" fmla="*/ 351204 h 460227"/>
              <a:gd name="connsiteX14" fmla="*/ 121372 w 606580"/>
              <a:gd name="connsiteY14" fmla="*/ 460227 h 460227"/>
              <a:gd name="connsiteX15" fmla="*/ 0 w 606580"/>
              <a:gd name="connsiteY15" fmla="*/ 460227 h 460227"/>
              <a:gd name="connsiteX16" fmla="*/ 194125 w 606580"/>
              <a:gd name="connsiteY16" fmla="*/ 278521 h 460227"/>
              <a:gd name="connsiteX17" fmla="*/ 606580 w 606580"/>
              <a:gd name="connsiteY17" fmla="*/ 278521 h 460227"/>
              <a:gd name="connsiteX18" fmla="*/ 606580 w 606580"/>
              <a:gd name="connsiteY18" fmla="*/ 290729 h 460227"/>
              <a:gd name="connsiteX19" fmla="*/ 194125 w 606580"/>
              <a:gd name="connsiteY19" fmla="*/ 290729 h 460227"/>
              <a:gd name="connsiteX20" fmla="*/ 194125 w 606580"/>
              <a:gd name="connsiteY20" fmla="*/ 242180 h 460227"/>
              <a:gd name="connsiteX21" fmla="*/ 606580 w 606580"/>
              <a:gd name="connsiteY21" fmla="*/ 242180 h 460227"/>
              <a:gd name="connsiteX22" fmla="*/ 606580 w 606580"/>
              <a:gd name="connsiteY22" fmla="*/ 254388 h 460227"/>
              <a:gd name="connsiteX23" fmla="*/ 194125 w 606580"/>
              <a:gd name="connsiteY23" fmla="*/ 254388 h 460227"/>
              <a:gd name="connsiteX24" fmla="*/ 194125 w 606580"/>
              <a:gd name="connsiteY24" fmla="*/ 205910 h 460227"/>
              <a:gd name="connsiteX25" fmla="*/ 606580 w 606580"/>
              <a:gd name="connsiteY25" fmla="*/ 205910 h 460227"/>
              <a:gd name="connsiteX26" fmla="*/ 606580 w 606580"/>
              <a:gd name="connsiteY26" fmla="*/ 218047 h 460227"/>
              <a:gd name="connsiteX27" fmla="*/ 194125 w 606580"/>
              <a:gd name="connsiteY27" fmla="*/ 218047 h 460227"/>
              <a:gd name="connsiteX28" fmla="*/ 0 w 606580"/>
              <a:gd name="connsiteY28" fmla="*/ 193843 h 460227"/>
              <a:gd name="connsiteX29" fmla="*/ 121372 w 606580"/>
              <a:gd name="connsiteY29" fmla="*/ 193843 h 460227"/>
              <a:gd name="connsiteX30" fmla="*/ 121372 w 606580"/>
              <a:gd name="connsiteY30" fmla="*/ 302866 h 460227"/>
              <a:gd name="connsiteX31" fmla="*/ 0 w 606580"/>
              <a:gd name="connsiteY31" fmla="*/ 302866 h 460227"/>
              <a:gd name="connsiteX32" fmla="*/ 0 w 606580"/>
              <a:gd name="connsiteY32" fmla="*/ 0 h 460227"/>
              <a:gd name="connsiteX33" fmla="*/ 606580 w 606580"/>
              <a:gd name="connsiteY33" fmla="*/ 0 h 460227"/>
              <a:gd name="connsiteX34" fmla="*/ 606580 w 606580"/>
              <a:gd name="connsiteY34" fmla="*/ 133227 h 460227"/>
              <a:gd name="connsiteX35" fmla="*/ 0 w 606580"/>
              <a:gd name="connsiteY35" fmla="*/ 133227 h 46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6580" h="460227">
                <a:moveTo>
                  <a:pt x="194125" y="436023"/>
                </a:moveTo>
                <a:lnTo>
                  <a:pt x="606580" y="436023"/>
                </a:lnTo>
                <a:lnTo>
                  <a:pt x="606580" y="448160"/>
                </a:lnTo>
                <a:lnTo>
                  <a:pt x="194125" y="448160"/>
                </a:lnTo>
                <a:close/>
                <a:moveTo>
                  <a:pt x="194125" y="399682"/>
                </a:moveTo>
                <a:lnTo>
                  <a:pt x="606580" y="399682"/>
                </a:lnTo>
                <a:lnTo>
                  <a:pt x="606580" y="411819"/>
                </a:lnTo>
                <a:lnTo>
                  <a:pt x="194125" y="411819"/>
                </a:lnTo>
                <a:close/>
                <a:moveTo>
                  <a:pt x="194125" y="363341"/>
                </a:moveTo>
                <a:lnTo>
                  <a:pt x="606580" y="363341"/>
                </a:lnTo>
                <a:lnTo>
                  <a:pt x="606580" y="375549"/>
                </a:lnTo>
                <a:lnTo>
                  <a:pt x="194125" y="375549"/>
                </a:lnTo>
                <a:close/>
                <a:moveTo>
                  <a:pt x="0" y="351204"/>
                </a:moveTo>
                <a:lnTo>
                  <a:pt x="121372" y="351204"/>
                </a:lnTo>
                <a:lnTo>
                  <a:pt x="121372" y="460227"/>
                </a:lnTo>
                <a:lnTo>
                  <a:pt x="0" y="460227"/>
                </a:lnTo>
                <a:close/>
                <a:moveTo>
                  <a:pt x="194125" y="278521"/>
                </a:moveTo>
                <a:lnTo>
                  <a:pt x="606580" y="278521"/>
                </a:lnTo>
                <a:lnTo>
                  <a:pt x="606580" y="290729"/>
                </a:lnTo>
                <a:lnTo>
                  <a:pt x="194125" y="290729"/>
                </a:lnTo>
                <a:close/>
                <a:moveTo>
                  <a:pt x="194125" y="242180"/>
                </a:moveTo>
                <a:lnTo>
                  <a:pt x="606580" y="242180"/>
                </a:lnTo>
                <a:lnTo>
                  <a:pt x="606580" y="254388"/>
                </a:lnTo>
                <a:lnTo>
                  <a:pt x="194125" y="254388"/>
                </a:lnTo>
                <a:close/>
                <a:moveTo>
                  <a:pt x="194125" y="205910"/>
                </a:moveTo>
                <a:lnTo>
                  <a:pt x="606580" y="205910"/>
                </a:lnTo>
                <a:lnTo>
                  <a:pt x="606580" y="218047"/>
                </a:lnTo>
                <a:lnTo>
                  <a:pt x="194125" y="218047"/>
                </a:lnTo>
                <a:close/>
                <a:moveTo>
                  <a:pt x="0" y="193843"/>
                </a:moveTo>
                <a:lnTo>
                  <a:pt x="121372" y="193843"/>
                </a:lnTo>
                <a:lnTo>
                  <a:pt x="121372" y="302866"/>
                </a:lnTo>
                <a:lnTo>
                  <a:pt x="0" y="302866"/>
                </a:lnTo>
                <a:close/>
                <a:moveTo>
                  <a:pt x="0" y="0"/>
                </a:moveTo>
                <a:lnTo>
                  <a:pt x="606580" y="0"/>
                </a:lnTo>
                <a:lnTo>
                  <a:pt x="606580" y="133227"/>
                </a:lnTo>
                <a:lnTo>
                  <a:pt x="0" y="133227"/>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3" name="文本框 32"/>
          <p:cNvSpPr txBox="1"/>
          <p:nvPr/>
        </p:nvSpPr>
        <p:spPr>
          <a:xfrm>
            <a:off x="9714080" y="5533685"/>
            <a:ext cx="1148080" cy="337185"/>
          </a:xfrm>
          <a:prstGeom prst="rect">
            <a:avLst/>
          </a:prstGeom>
          <a:noFill/>
        </p:spPr>
        <p:txBody>
          <a:bodyPr wrap="none" rtlCol="0">
            <a:spAutoFit/>
            <a:scene3d>
              <a:camera prst="orthographicFront"/>
              <a:lightRig rig="threePt" dir="t"/>
            </a:scene3d>
            <a:sp3d contourW="12700"/>
          </a:bodyPr>
          <a:lstStyle/>
          <a:p>
            <a:r>
              <a:rPr lang="zh-CN" altLang="en-US" sz="1600" spc="300" dirty="0">
                <a:cs typeface="+mn-ea"/>
                <a:sym typeface="+mn-lt"/>
              </a:rPr>
              <a:t>完成进度</a:t>
            </a:r>
            <a:endParaRPr lang="zh-CN" altLang="en-US" sz="1600" spc="300" dirty="0">
              <a:cs typeface="+mn-ea"/>
              <a:sym typeface="+mn-lt"/>
            </a:endParaRPr>
          </a:p>
        </p:txBody>
      </p:sp>
      <p:sp>
        <p:nvSpPr>
          <p:cNvPr id="34" name="文本框 33"/>
          <p:cNvSpPr txBox="1"/>
          <p:nvPr/>
        </p:nvSpPr>
        <p:spPr>
          <a:xfrm>
            <a:off x="9714230" y="5089525"/>
            <a:ext cx="1158875" cy="553085"/>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sz="2400" spc="300" dirty="0">
                <a:solidFill>
                  <a:schemeClr val="tx2">
                    <a:lumMod val="50000"/>
                  </a:schemeClr>
                </a:solidFill>
                <a:cs typeface="+mn-ea"/>
                <a:sym typeface="+mn-lt"/>
              </a:rPr>
              <a:t>100%</a:t>
            </a:r>
            <a:endParaRPr lang="en-US" altLang="zh-CN" sz="2400" spc="300" dirty="0">
              <a:solidFill>
                <a:schemeClr val="tx2">
                  <a:lumMod val="50000"/>
                </a:schemeClr>
              </a:solidFill>
              <a:cs typeface="+mn-ea"/>
              <a:sym typeface="+mn-lt"/>
            </a:endParaRPr>
          </a:p>
        </p:txBody>
      </p:sp>
      <p:sp>
        <p:nvSpPr>
          <p:cNvPr id="36" name="椭圆 35"/>
          <p:cNvSpPr/>
          <p:nvPr/>
        </p:nvSpPr>
        <p:spPr>
          <a:xfrm>
            <a:off x="8963025" y="5234405"/>
            <a:ext cx="591280" cy="591280"/>
          </a:xfrm>
          <a:prstGeom prst="ellipse">
            <a:avLst/>
          </a:prstGeom>
          <a:solidFill>
            <a:schemeClr val="tx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Oval 36"/>
          <p:cNvSpPr/>
          <p:nvPr/>
        </p:nvSpPr>
        <p:spPr>
          <a:xfrm>
            <a:off x="9110331" y="5381953"/>
            <a:ext cx="296668" cy="296184"/>
          </a:xfrm>
          <a:custGeom>
            <a:avLst/>
            <a:gdLst>
              <a:gd name="connsiteX0" fmla="*/ 279086 w 606580"/>
              <a:gd name="connsiteY0" fmla="*/ 279044 h 605592"/>
              <a:gd name="connsiteX1" fmla="*/ 279086 w 606580"/>
              <a:gd name="connsiteY1" fmla="*/ 338184 h 605592"/>
              <a:gd name="connsiteX2" fmla="*/ 297654 w 606580"/>
              <a:gd name="connsiteY2" fmla="*/ 327710 h 605592"/>
              <a:gd name="connsiteX3" fmla="*/ 304802 w 606580"/>
              <a:gd name="connsiteY3" fmla="*/ 307873 h 605592"/>
              <a:gd name="connsiteX4" fmla="*/ 298768 w 606580"/>
              <a:gd name="connsiteY4" fmla="*/ 290353 h 605592"/>
              <a:gd name="connsiteX5" fmla="*/ 279086 w 606580"/>
              <a:gd name="connsiteY5" fmla="*/ 279044 h 605592"/>
              <a:gd name="connsiteX6" fmla="*/ 257084 w 606580"/>
              <a:gd name="connsiteY6" fmla="*/ 176799 h 605592"/>
              <a:gd name="connsiteX7" fmla="*/ 242880 w 606580"/>
              <a:gd name="connsiteY7" fmla="*/ 187181 h 605592"/>
              <a:gd name="connsiteX8" fmla="*/ 237495 w 606580"/>
              <a:gd name="connsiteY8" fmla="*/ 203218 h 605592"/>
              <a:gd name="connsiteX9" fmla="*/ 242323 w 606580"/>
              <a:gd name="connsiteY9" fmla="*/ 218142 h 605592"/>
              <a:gd name="connsiteX10" fmla="*/ 257084 w 606580"/>
              <a:gd name="connsiteY10" fmla="*/ 229266 h 605592"/>
              <a:gd name="connsiteX11" fmla="*/ 257084 w 606580"/>
              <a:gd name="connsiteY11" fmla="*/ 128782 h 605592"/>
              <a:gd name="connsiteX12" fmla="*/ 279086 w 606580"/>
              <a:gd name="connsiteY12" fmla="*/ 128782 h 605592"/>
              <a:gd name="connsiteX13" fmla="*/ 279086 w 606580"/>
              <a:gd name="connsiteY13" fmla="*/ 143799 h 605592"/>
              <a:gd name="connsiteX14" fmla="*/ 317521 w 606580"/>
              <a:gd name="connsiteY14" fmla="*/ 160206 h 605592"/>
              <a:gd name="connsiteX15" fmla="*/ 335810 w 606580"/>
              <a:gd name="connsiteY15" fmla="*/ 196543 h 605592"/>
              <a:gd name="connsiteX16" fmla="*/ 297375 w 606580"/>
              <a:gd name="connsiteY16" fmla="*/ 201549 h 605592"/>
              <a:gd name="connsiteX17" fmla="*/ 279086 w 606580"/>
              <a:gd name="connsiteY17" fmla="*/ 177263 h 605592"/>
              <a:gd name="connsiteX18" fmla="*/ 279086 w 606580"/>
              <a:gd name="connsiteY18" fmla="*/ 236589 h 605592"/>
              <a:gd name="connsiteX19" fmla="*/ 328754 w 606580"/>
              <a:gd name="connsiteY19" fmla="*/ 262173 h 605592"/>
              <a:gd name="connsiteX20" fmla="*/ 342030 w 606580"/>
              <a:gd name="connsiteY20" fmla="*/ 302403 h 605592"/>
              <a:gd name="connsiteX21" fmla="*/ 325412 w 606580"/>
              <a:gd name="connsiteY21" fmla="*/ 348659 h 605592"/>
              <a:gd name="connsiteX22" fmla="*/ 279086 w 606580"/>
              <a:gd name="connsiteY22" fmla="*/ 371741 h 605592"/>
              <a:gd name="connsiteX23" fmla="*/ 279086 w 606580"/>
              <a:gd name="connsiteY23" fmla="*/ 400106 h 605592"/>
              <a:gd name="connsiteX24" fmla="*/ 257084 w 606580"/>
              <a:gd name="connsiteY24" fmla="*/ 400106 h 605592"/>
              <a:gd name="connsiteX25" fmla="*/ 257084 w 606580"/>
              <a:gd name="connsiteY25" fmla="*/ 372482 h 605592"/>
              <a:gd name="connsiteX26" fmla="*/ 214471 w 606580"/>
              <a:gd name="connsiteY26" fmla="*/ 352923 h 605592"/>
              <a:gd name="connsiteX27" fmla="*/ 193490 w 606580"/>
              <a:gd name="connsiteY27" fmla="*/ 306667 h 605592"/>
              <a:gd name="connsiteX28" fmla="*/ 233132 w 606580"/>
              <a:gd name="connsiteY28" fmla="*/ 302403 h 605592"/>
              <a:gd name="connsiteX29" fmla="*/ 242230 w 606580"/>
              <a:gd name="connsiteY29" fmla="*/ 323353 h 605592"/>
              <a:gd name="connsiteX30" fmla="*/ 257084 w 606580"/>
              <a:gd name="connsiteY30" fmla="*/ 336052 h 605592"/>
              <a:gd name="connsiteX31" fmla="*/ 257084 w 606580"/>
              <a:gd name="connsiteY31" fmla="*/ 272555 h 605592"/>
              <a:gd name="connsiteX32" fmla="*/ 213450 w 606580"/>
              <a:gd name="connsiteY32" fmla="*/ 246878 h 605592"/>
              <a:gd name="connsiteX33" fmla="*/ 199525 w 606580"/>
              <a:gd name="connsiteY33" fmla="*/ 205072 h 605592"/>
              <a:gd name="connsiteX34" fmla="*/ 215307 w 606580"/>
              <a:gd name="connsiteY34" fmla="*/ 163265 h 605592"/>
              <a:gd name="connsiteX35" fmla="*/ 257084 w 606580"/>
              <a:gd name="connsiteY35" fmla="*/ 143799 h 605592"/>
              <a:gd name="connsiteX36" fmla="*/ 265083 w 606580"/>
              <a:gd name="connsiteY36" fmla="*/ 37821 h 605592"/>
              <a:gd name="connsiteX37" fmla="*/ 37882 w 606580"/>
              <a:gd name="connsiteY37" fmla="*/ 264651 h 605592"/>
              <a:gd name="connsiteX38" fmla="*/ 265083 w 606580"/>
              <a:gd name="connsiteY38" fmla="*/ 491574 h 605592"/>
              <a:gd name="connsiteX39" fmla="*/ 492376 w 606580"/>
              <a:gd name="connsiteY39" fmla="*/ 264651 h 605592"/>
              <a:gd name="connsiteX40" fmla="*/ 265083 w 606580"/>
              <a:gd name="connsiteY40" fmla="*/ 37821 h 605592"/>
              <a:gd name="connsiteX41" fmla="*/ 265083 w 606580"/>
              <a:gd name="connsiteY41" fmla="*/ 0 h 605592"/>
              <a:gd name="connsiteX42" fmla="*/ 530259 w 606580"/>
              <a:gd name="connsiteY42" fmla="*/ 264651 h 605592"/>
              <a:gd name="connsiteX43" fmla="*/ 465357 w 606580"/>
              <a:gd name="connsiteY43" fmla="*/ 437810 h 605592"/>
              <a:gd name="connsiteX44" fmla="*/ 606580 w 606580"/>
              <a:gd name="connsiteY44" fmla="*/ 578895 h 605592"/>
              <a:gd name="connsiteX45" fmla="*/ 579840 w 606580"/>
              <a:gd name="connsiteY45" fmla="*/ 605592 h 605592"/>
              <a:gd name="connsiteX46" fmla="*/ 438524 w 606580"/>
              <a:gd name="connsiteY46" fmla="*/ 464599 h 605592"/>
              <a:gd name="connsiteX47" fmla="*/ 265083 w 606580"/>
              <a:gd name="connsiteY47" fmla="*/ 529395 h 605592"/>
              <a:gd name="connsiteX48" fmla="*/ 0 w 606580"/>
              <a:gd name="connsiteY48" fmla="*/ 264651 h 605592"/>
              <a:gd name="connsiteX49" fmla="*/ 265083 w 606580"/>
              <a:gd name="connsiteY49"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6580" h="605592">
                <a:moveTo>
                  <a:pt x="279086" y="279044"/>
                </a:moveTo>
                <a:lnTo>
                  <a:pt x="279086" y="338184"/>
                </a:lnTo>
                <a:cubicBezTo>
                  <a:pt x="286699" y="336794"/>
                  <a:pt x="292919" y="333271"/>
                  <a:pt x="297654" y="327710"/>
                </a:cubicBezTo>
                <a:cubicBezTo>
                  <a:pt x="302388" y="322055"/>
                  <a:pt x="304802" y="315474"/>
                  <a:pt x="304802" y="307873"/>
                </a:cubicBezTo>
                <a:cubicBezTo>
                  <a:pt x="304802" y="301106"/>
                  <a:pt x="302760" y="295266"/>
                  <a:pt x="298768" y="290353"/>
                </a:cubicBezTo>
                <a:cubicBezTo>
                  <a:pt x="294776" y="285440"/>
                  <a:pt x="288277" y="281732"/>
                  <a:pt x="279086" y="279044"/>
                </a:cubicBezTo>
                <a:close/>
                <a:moveTo>
                  <a:pt x="257084" y="176799"/>
                </a:moveTo>
                <a:cubicBezTo>
                  <a:pt x="251142" y="178838"/>
                  <a:pt x="246407" y="182268"/>
                  <a:pt x="242880" y="187181"/>
                </a:cubicBezTo>
                <a:cubicBezTo>
                  <a:pt x="239259" y="192001"/>
                  <a:pt x="237495" y="197378"/>
                  <a:pt x="237495" y="203218"/>
                </a:cubicBezTo>
                <a:cubicBezTo>
                  <a:pt x="237495" y="208594"/>
                  <a:pt x="239166" y="213600"/>
                  <a:pt x="242323" y="218142"/>
                </a:cubicBezTo>
                <a:cubicBezTo>
                  <a:pt x="245572" y="222777"/>
                  <a:pt x="250492" y="226485"/>
                  <a:pt x="257084" y="229266"/>
                </a:cubicBezTo>
                <a:close/>
                <a:moveTo>
                  <a:pt x="257084" y="128782"/>
                </a:moveTo>
                <a:lnTo>
                  <a:pt x="279086" y="128782"/>
                </a:lnTo>
                <a:lnTo>
                  <a:pt x="279086" y="143799"/>
                </a:lnTo>
                <a:cubicBezTo>
                  <a:pt x="295240" y="145653"/>
                  <a:pt x="308052" y="151215"/>
                  <a:pt x="317521" y="160206"/>
                </a:cubicBezTo>
                <a:cubicBezTo>
                  <a:pt x="327083" y="169291"/>
                  <a:pt x="333118" y="181434"/>
                  <a:pt x="335810" y="196543"/>
                </a:cubicBezTo>
                <a:lnTo>
                  <a:pt x="297375" y="201549"/>
                </a:lnTo>
                <a:cubicBezTo>
                  <a:pt x="295054" y="189684"/>
                  <a:pt x="288927" y="181527"/>
                  <a:pt x="279086" y="177263"/>
                </a:cubicBezTo>
                <a:lnTo>
                  <a:pt x="279086" y="236589"/>
                </a:lnTo>
                <a:cubicBezTo>
                  <a:pt x="303410" y="243170"/>
                  <a:pt x="320028" y="251698"/>
                  <a:pt x="328754" y="262173"/>
                </a:cubicBezTo>
                <a:cubicBezTo>
                  <a:pt x="337574" y="272648"/>
                  <a:pt x="342030" y="285996"/>
                  <a:pt x="342030" y="302403"/>
                </a:cubicBezTo>
                <a:cubicBezTo>
                  <a:pt x="342030" y="320757"/>
                  <a:pt x="336460" y="336145"/>
                  <a:pt x="325412" y="348659"/>
                </a:cubicBezTo>
                <a:cubicBezTo>
                  <a:pt x="314272" y="361266"/>
                  <a:pt x="298861" y="368867"/>
                  <a:pt x="279086" y="371741"/>
                </a:cubicBezTo>
                <a:lnTo>
                  <a:pt x="279086" y="400106"/>
                </a:lnTo>
                <a:lnTo>
                  <a:pt x="257084" y="400106"/>
                </a:lnTo>
                <a:lnTo>
                  <a:pt x="257084" y="372482"/>
                </a:lnTo>
                <a:cubicBezTo>
                  <a:pt x="239630" y="370350"/>
                  <a:pt x="225333" y="363861"/>
                  <a:pt x="214471" y="352923"/>
                </a:cubicBezTo>
                <a:cubicBezTo>
                  <a:pt x="203517" y="341985"/>
                  <a:pt x="196554" y="326597"/>
                  <a:pt x="193490" y="306667"/>
                </a:cubicBezTo>
                <a:lnTo>
                  <a:pt x="233132" y="302403"/>
                </a:lnTo>
                <a:cubicBezTo>
                  <a:pt x="234710" y="310561"/>
                  <a:pt x="237774" y="317513"/>
                  <a:pt x="242230" y="323353"/>
                </a:cubicBezTo>
                <a:cubicBezTo>
                  <a:pt x="246686" y="329193"/>
                  <a:pt x="251606" y="333457"/>
                  <a:pt x="257084" y="336052"/>
                </a:cubicBezTo>
                <a:lnTo>
                  <a:pt x="257084" y="272555"/>
                </a:lnTo>
                <a:cubicBezTo>
                  <a:pt x="237217" y="266900"/>
                  <a:pt x="222734" y="258280"/>
                  <a:pt x="213450" y="246878"/>
                </a:cubicBezTo>
                <a:cubicBezTo>
                  <a:pt x="204166" y="235383"/>
                  <a:pt x="199525" y="221479"/>
                  <a:pt x="199525" y="205072"/>
                </a:cubicBezTo>
                <a:cubicBezTo>
                  <a:pt x="199525" y="188479"/>
                  <a:pt x="204816" y="174574"/>
                  <a:pt x="215307" y="163265"/>
                </a:cubicBezTo>
                <a:cubicBezTo>
                  <a:pt x="225705" y="151956"/>
                  <a:pt x="239723" y="145467"/>
                  <a:pt x="257084" y="143799"/>
                </a:cubicBezTo>
                <a:close/>
                <a:moveTo>
                  <a:pt x="265083" y="37821"/>
                </a:moveTo>
                <a:cubicBezTo>
                  <a:pt x="139830" y="37821"/>
                  <a:pt x="37882" y="139602"/>
                  <a:pt x="37882" y="264651"/>
                </a:cubicBezTo>
                <a:cubicBezTo>
                  <a:pt x="37882" y="389793"/>
                  <a:pt x="139830" y="491574"/>
                  <a:pt x="265083" y="491574"/>
                </a:cubicBezTo>
                <a:cubicBezTo>
                  <a:pt x="390429" y="491574"/>
                  <a:pt x="492376" y="389793"/>
                  <a:pt x="492376" y="264651"/>
                </a:cubicBezTo>
                <a:cubicBezTo>
                  <a:pt x="492376" y="139602"/>
                  <a:pt x="390429" y="37821"/>
                  <a:pt x="265083" y="37821"/>
                </a:cubicBezTo>
                <a:close/>
                <a:moveTo>
                  <a:pt x="265083" y="0"/>
                </a:moveTo>
                <a:cubicBezTo>
                  <a:pt x="411505" y="0"/>
                  <a:pt x="530259" y="118467"/>
                  <a:pt x="530259" y="264651"/>
                </a:cubicBezTo>
                <a:cubicBezTo>
                  <a:pt x="530259" y="330930"/>
                  <a:pt x="505654" y="391368"/>
                  <a:pt x="465357" y="437810"/>
                </a:cubicBezTo>
                <a:lnTo>
                  <a:pt x="606580" y="578895"/>
                </a:lnTo>
                <a:lnTo>
                  <a:pt x="579840" y="605592"/>
                </a:lnTo>
                <a:lnTo>
                  <a:pt x="438524" y="464599"/>
                </a:lnTo>
                <a:cubicBezTo>
                  <a:pt x="392007" y="504830"/>
                  <a:pt x="331470" y="529395"/>
                  <a:pt x="265083" y="529395"/>
                </a:cubicBezTo>
                <a:cubicBezTo>
                  <a:pt x="118661" y="529395"/>
                  <a:pt x="0" y="410835"/>
                  <a:pt x="0" y="264651"/>
                </a:cubicBezTo>
                <a:cubicBezTo>
                  <a:pt x="0" y="118467"/>
                  <a:pt x="118753" y="0"/>
                  <a:pt x="265083"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1" name="矩形 40"/>
          <p:cNvSpPr/>
          <p:nvPr/>
        </p:nvSpPr>
        <p:spPr>
          <a:xfrm>
            <a:off x="717550" y="1964690"/>
            <a:ext cx="4838065" cy="3743960"/>
          </a:xfrm>
          <a:prstGeom prst="rect">
            <a:avLst/>
          </a:prstGeom>
          <a:solidFill>
            <a:srgbClr val="F8FAF2"/>
          </a:solidFill>
          <a:ln w="6350">
            <a:solidFill>
              <a:schemeClr val="bg2"/>
            </a:solidFill>
          </a:ln>
          <a:effectLst>
            <a:outerShdw blurRad="228600" dist="101600" dir="5400000" algn="t"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p:cNvSpPr txBox="1"/>
          <p:nvPr/>
        </p:nvSpPr>
        <p:spPr>
          <a:xfrm>
            <a:off x="1718694" y="5202907"/>
            <a:ext cx="2835440" cy="460375"/>
          </a:xfrm>
          <a:prstGeom prst="rect">
            <a:avLst/>
          </a:prstGeom>
          <a:noFill/>
        </p:spPr>
        <p:txBody>
          <a:bodyPr wrap="square" rtlCol="0">
            <a:spAutoFit/>
            <a:scene3d>
              <a:camera prst="orthographicFront"/>
              <a:lightRig rig="threePt" dir="t"/>
            </a:scene3d>
            <a:sp3d contourW="12700"/>
          </a:bodyPr>
          <a:lstStyle/>
          <a:p>
            <a:pPr algn="ctr"/>
            <a:r>
              <a:rPr lang="zh-CN" altLang="en-US" sz="2400" spc="600" dirty="0">
                <a:cs typeface="+mn-ea"/>
                <a:sym typeface="+mn-lt"/>
              </a:rPr>
              <a:t>峰巢团队</a:t>
            </a:r>
            <a:endParaRPr lang="zh-CN" altLang="en-US" sz="2400" spc="600" dirty="0">
              <a:cs typeface="+mn-ea"/>
              <a:sym typeface="+mn-lt"/>
            </a:endParaRPr>
          </a:p>
        </p:txBody>
      </p:sp>
      <p:grpSp>
        <p:nvGrpSpPr>
          <p:cNvPr id="35" name="组合 34"/>
          <p:cNvGrpSpPr/>
          <p:nvPr/>
        </p:nvGrpSpPr>
        <p:grpSpPr>
          <a:xfrm>
            <a:off x="872314" y="186583"/>
            <a:ext cx="3342005" cy="1270020"/>
            <a:chOff x="4244207" y="1792998"/>
            <a:chExt cx="3342005" cy="1270020"/>
          </a:xfrm>
        </p:grpSpPr>
        <p:sp>
          <p:nvSpPr>
            <p:cNvPr id="37" name="文本框 36"/>
            <p:cNvSpPr txBox="1"/>
            <p:nvPr/>
          </p:nvSpPr>
          <p:spPr>
            <a:xfrm>
              <a:off x="4272782" y="1792998"/>
              <a:ext cx="3313430" cy="922020"/>
            </a:xfrm>
            <a:prstGeom prst="rect">
              <a:avLst/>
            </a:prstGeom>
            <a:noFill/>
          </p:spPr>
          <p:txBody>
            <a:bodyPr wrap="none" rtlCol="0">
              <a:spAutoFit/>
              <a:scene3d>
                <a:camera prst="orthographicFront"/>
                <a:lightRig rig="threePt" dir="t"/>
              </a:scene3d>
              <a:sp3d contourW="12700"/>
            </a:bodyPr>
            <a:lstStyle>
              <a:defPPr>
                <a:defRPr lang="en-US"/>
              </a:defPPr>
              <a:lvl1pPr algn="r">
                <a:defRPr sz="8800" b="1" spc="300">
                  <a:solidFill>
                    <a:srgbClr val="FAC842">
                      <a:alpha val="41000"/>
                    </a:srgbClr>
                  </a:solidFill>
                  <a:latin typeface="Century Gothic" panose="020B0502020202020204" pitchFamily="34" charset="0"/>
                </a:defRPr>
              </a:lvl1pPr>
            </a:lstStyle>
            <a:p>
              <a:pPr algn="l"/>
              <a:r>
                <a:rPr lang="en-US" altLang="zh-CN" sz="5400" dirty="0">
                  <a:latin typeface="+mn-lt"/>
                  <a:cs typeface="+mn-ea"/>
                  <a:sym typeface="+mn-lt"/>
                </a:rPr>
                <a:t>PART 04</a:t>
              </a:r>
              <a:endParaRPr lang="zh-CN" altLang="en-US" sz="5400" dirty="0">
                <a:latin typeface="+mn-lt"/>
                <a:cs typeface="+mn-ea"/>
                <a:sym typeface="+mn-lt"/>
              </a:endParaRPr>
            </a:p>
          </p:txBody>
        </p:sp>
        <p:sp>
          <p:nvSpPr>
            <p:cNvPr id="38" name="文本框 37"/>
            <p:cNvSpPr txBox="1"/>
            <p:nvPr/>
          </p:nvSpPr>
          <p:spPr>
            <a:xfrm>
              <a:off x="4244207" y="2479453"/>
              <a:ext cx="2113280" cy="583565"/>
            </a:xfrm>
            <a:prstGeom prst="rect">
              <a:avLst/>
            </a:prstGeom>
            <a:noFill/>
          </p:spPr>
          <p:txBody>
            <a:bodyPr wrap="none" rtlCol="0">
              <a:spAutoFit/>
              <a:scene3d>
                <a:camera prst="orthographicFront"/>
                <a:lightRig rig="threePt" dir="t"/>
              </a:scene3d>
              <a:sp3d contourW="12700"/>
            </a:bodyPr>
            <a:lstStyle/>
            <a:p>
              <a:r>
                <a:rPr lang="zh-CN" altLang="en-US" sz="3200" spc="600" dirty="0">
                  <a:cs typeface="+mn-ea"/>
                  <a:sym typeface="+mn-lt"/>
                </a:rPr>
                <a:t>项目总结</a:t>
              </a:r>
              <a:endParaRPr lang="zh-CN" altLang="en-US" sz="3200" spc="600" dirty="0">
                <a:cs typeface="+mn-ea"/>
                <a:sym typeface="+mn-lt"/>
              </a:endParaRPr>
            </a:p>
          </p:txBody>
        </p:sp>
      </p:grpSp>
      <p:pic>
        <p:nvPicPr>
          <p:cNvPr id="3" name="图片 2"/>
          <p:cNvPicPr>
            <a:picLocks noChangeAspect="1"/>
          </p:cNvPicPr>
          <p:nvPr/>
        </p:nvPicPr>
        <p:blipFill>
          <a:blip r:embed="rId1"/>
          <a:stretch>
            <a:fillRect/>
          </a:stretch>
        </p:blipFill>
        <p:spPr>
          <a:xfrm>
            <a:off x="901065" y="2239645"/>
            <a:ext cx="4471035" cy="25507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Effect transition="in" filter="fade">
                                      <p:cBhvr>
                                        <p:cTn id="43" dur="500"/>
                                        <p:tgtEl>
                                          <p:spTgt spid="3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bldLvl="0" animBg="1"/>
      <p:bldP spid="43" grpId="0" bldLvl="0" animBg="1"/>
      <p:bldP spid="21" grpId="0"/>
      <p:bldP spid="22" grpId="0"/>
      <p:bldP spid="24" grpId="0" bldLvl="0" animBg="1"/>
      <p:bldP spid="44" grpId="0" bldLvl="0" animBg="1"/>
      <p:bldP spid="27" grpId="0"/>
      <p:bldP spid="28" grpId="0"/>
      <p:bldP spid="30" grpId="0" bldLvl="0" animBg="1"/>
      <p:bldP spid="45" grpId="0" bldLvl="0" animBg="1"/>
      <p:bldP spid="33" grpId="0"/>
      <p:bldP spid="34" grpId="0"/>
      <p:bldP spid="36" grpId="0" bldLvl="0" animBg="1"/>
      <p:bldP spid="46" grpId="0" bldLvl="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2314" y="186583"/>
            <a:ext cx="3313430" cy="1270020"/>
            <a:chOff x="4244207" y="1792998"/>
            <a:chExt cx="3313430" cy="1270020"/>
          </a:xfrm>
        </p:grpSpPr>
        <p:sp>
          <p:nvSpPr>
            <p:cNvPr id="3" name="文本框 2"/>
            <p:cNvSpPr txBox="1"/>
            <p:nvPr/>
          </p:nvSpPr>
          <p:spPr>
            <a:xfrm>
              <a:off x="4244207" y="1792998"/>
              <a:ext cx="3313430" cy="922020"/>
            </a:xfrm>
            <a:prstGeom prst="rect">
              <a:avLst/>
            </a:prstGeom>
            <a:noFill/>
          </p:spPr>
          <p:txBody>
            <a:bodyPr wrap="none" rtlCol="0">
              <a:spAutoFit/>
              <a:scene3d>
                <a:camera prst="orthographicFront"/>
                <a:lightRig rig="threePt" dir="t"/>
              </a:scene3d>
              <a:sp3d contourW="12700"/>
            </a:bodyPr>
            <a:lstStyle>
              <a:defPPr>
                <a:defRPr lang="en-US"/>
              </a:defPPr>
              <a:lvl1pPr algn="r">
                <a:defRPr sz="8800" b="1" spc="300">
                  <a:solidFill>
                    <a:srgbClr val="FAC842">
                      <a:alpha val="41000"/>
                    </a:srgbClr>
                  </a:solidFill>
                  <a:latin typeface="Century Gothic" panose="020B0502020202020204" pitchFamily="34" charset="0"/>
                </a:defRPr>
              </a:lvl1pPr>
            </a:lstStyle>
            <a:p>
              <a:pPr algn="l"/>
              <a:r>
                <a:rPr lang="en-US" altLang="zh-CN" sz="5400" dirty="0">
                  <a:latin typeface="+mn-lt"/>
                  <a:cs typeface="+mn-ea"/>
                  <a:sym typeface="+mn-lt"/>
                </a:rPr>
                <a:t>PART 04</a:t>
              </a:r>
              <a:endParaRPr lang="zh-CN" altLang="en-US" sz="5400" dirty="0">
                <a:latin typeface="+mn-lt"/>
                <a:cs typeface="+mn-ea"/>
                <a:sym typeface="+mn-lt"/>
              </a:endParaRPr>
            </a:p>
          </p:txBody>
        </p:sp>
        <p:sp>
          <p:nvSpPr>
            <p:cNvPr id="4" name="文本框 3"/>
            <p:cNvSpPr txBox="1"/>
            <p:nvPr/>
          </p:nvSpPr>
          <p:spPr>
            <a:xfrm>
              <a:off x="4244207" y="2479453"/>
              <a:ext cx="2113280" cy="583565"/>
            </a:xfrm>
            <a:prstGeom prst="rect">
              <a:avLst/>
            </a:prstGeom>
            <a:noFill/>
          </p:spPr>
          <p:txBody>
            <a:bodyPr wrap="none" rtlCol="0">
              <a:spAutoFit/>
              <a:scene3d>
                <a:camera prst="orthographicFront"/>
                <a:lightRig rig="threePt" dir="t"/>
              </a:scene3d>
              <a:sp3d contourW="12700"/>
            </a:bodyPr>
            <a:lstStyle/>
            <a:p>
              <a:r>
                <a:rPr lang="zh-CN" altLang="en-US" sz="3200" spc="600" dirty="0">
                  <a:cs typeface="+mn-ea"/>
                  <a:sym typeface="+mn-lt"/>
                </a:rPr>
                <a:t>项目总结</a:t>
              </a:r>
              <a:endParaRPr lang="zh-CN" altLang="en-US" sz="3200" spc="600" dirty="0">
                <a:cs typeface="+mn-ea"/>
                <a:sym typeface="+mn-lt"/>
              </a:endParaRPr>
            </a:p>
          </p:txBody>
        </p:sp>
      </p:grpSp>
      <p:grpSp>
        <p:nvGrpSpPr>
          <p:cNvPr id="5" name="组合 4"/>
          <p:cNvGrpSpPr/>
          <p:nvPr/>
        </p:nvGrpSpPr>
        <p:grpSpPr>
          <a:xfrm>
            <a:off x="-1568716" y="-899559"/>
            <a:ext cx="3092716" cy="2241259"/>
            <a:chOff x="6006193" y="4875389"/>
            <a:chExt cx="5754688" cy="4170363"/>
          </a:xfrm>
        </p:grpSpPr>
        <p:sp>
          <p:nvSpPr>
            <p:cNvPr id="6" name="Freeform 49"/>
            <p:cNvSpPr/>
            <p:nvPr/>
          </p:nvSpPr>
          <p:spPr bwMode="auto">
            <a:xfrm>
              <a:off x="6006193" y="4875389"/>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45"/>
            <p:cNvSpPr/>
            <p:nvPr/>
          </p:nvSpPr>
          <p:spPr bwMode="auto">
            <a:xfrm>
              <a:off x="8841170" y="5907233"/>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41"/>
            <p:cNvSpPr/>
            <p:nvPr/>
          </p:nvSpPr>
          <p:spPr bwMode="auto">
            <a:xfrm>
              <a:off x="8449646" y="5907233"/>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0" name="任意多边形: 形状 9"/>
          <p:cNvSpPr/>
          <p:nvPr/>
        </p:nvSpPr>
        <p:spPr>
          <a:xfrm>
            <a:off x="1045028" y="2770487"/>
            <a:ext cx="10130971" cy="2308358"/>
          </a:xfrm>
          <a:custGeom>
            <a:avLst/>
            <a:gdLst>
              <a:gd name="connsiteX0" fmla="*/ 0 w 10130971"/>
              <a:gd name="connsiteY0" fmla="*/ 2582693 h 3454055"/>
              <a:gd name="connsiteX1" fmla="*/ 1669143 w 10130971"/>
              <a:gd name="connsiteY1" fmla="*/ 1726350 h 3454055"/>
              <a:gd name="connsiteX2" fmla="*/ 3323771 w 10130971"/>
              <a:gd name="connsiteY2" fmla="*/ 3424522 h 3454055"/>
              <a:gd name="connsiteX3" fmla="*/ 5065486 w 10130971"/>
              <a:gd name="connsiteY3" fmla="*/ 28179 h 3454055"/>
              <a:gd name="connsiteX4" fmla="*/ 6778171 w 10130971"/>
              <a:gd name="connsiteY4" fmla="*/ 1755379 h 3454055"/>
              <a:gd name="connsiteX5" fmla="*/ 8432800 w 10130971"/>
              <a:gd name="connsiteY5" fmla="*/ 840979 h 3454055"/>
              <a:gd name="connsiteX6" fmla="*/ 10130971 w 10130971"/>
              <a:gd name="connsiteY6" fmla="*/ 2582693 h 345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0971" h="3454055">
                <a:moveTo>
                  <a:pt x="0" y="2582693"/>
                </a:moveTo>
                <a:cubicBezTo>
                  <a:pt x="557590" y="2084369"/>
                  <a:pt x="1115181" y="1586045"/>
                  <a:pt x="1669143" y="1726350"/>
                </a:cubicBezTo>
                <a:cubicBezTo>
                  <a:pt x="2223105" y="1866655"/>
                  <a:pt x="2757714" y="3707550"/>
                  <a:pt x="3323771" y="3424522"/>
                </a:cubicBezTo>
                <a:cubicBezTo>
                  <a:pt x="3889828" y="3141494"/>
                  <a:pt x="4489753" y="306370"/>
                  <a:pt x="5065486" y="28179"/>
                </a:cubicBezTo>
                <a:cubicBezTo>
                  <a:pt x="5641219" y="-250012"/>
                  <a:pt x="6216952" y="1619912"/>
                  <a:pt x="6778171" y="1755379"/>
                </a:cubicBezTo>
                <a:cubicBezTo>
                  <a:pt x="7339390" y="1890846"/>
                  <a:pt x="7874000" y="703093"/>
                  <a:pt x="8432800" y="840979"/>
                </a:cubicBezTo>
                <a:cubicBezTo>
                  <a:pt x="8991600" y="978865"/>
                  <a:pt x="9561285" y="1780779"/>
                  <a:pt x="10130971" y="2582693"/>
                </a:cubicBezTo>
              </a:path>
            </a:pathLst>
          </a:cu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2392727" y="3629025"/>
            <a:ext cx="591280" cy="591280"/>
          </a:xfrm>
          <a:prstGeom prst="ellipse">
            <a:avLst/>
          </a:prstGeom>
          <a:solidFill>
            <a:schemeClr val="bg1"/>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Oval 11"/>
          <p:cNvSpPr/>
          <p:nvPr/>
        </p:nvSpPr>
        <p:spPr>
          <a:xfrm>
            <a:off x="2540033" y="3779060"/>
            <a:ext cx="296668" cy="291210"/>
          </a:xfrm>
          <a:custGeom>
            <a:avLst/>
            <a:gdLst>
              <a:gd name="connsiteX0" fmla="*/ 244277 w 606086"/>
              <a:gd name="connsiteY0" fmla="*/ 198378 h 594937"/>
              <a:gd name="connsiteX1" fmla="*/ 198685 w 606086"/>
              <a:gd name="connsiteY1" fmla="*/ 243894 h 594937"/>
              <a:gd name="connsiteX2" fmla="*/ 198685 w 606086"/>
              <a:gd name="connsiteY2" fmla="*/ 340675 h 594937"/>
              <a:gd name="connsiteX3" fmla="*/ 228863 w 606086"/>
              <a:gd name="connsiteY3" fmla="*/ 383317 h 594937"/>
              <a:gd name="connsiteX4" fmla="*/ 238798 w 606086"/>
              <a:gd name="connsiteY4" fmla="*/ 397501 h 594937"/>
              <a:gd name="connsiteX5" fmla="*/ 238798 w 606086"/>
              <a:gd name="connsiteY5" fmla="*/ 534235 h 594937"/>
              <a:gd name="connsiteX6" fmla="*/ 268884 w 606086"/>
              <a:gd name="connsiteY6" fmla="*/ 564271 h 594937"/>
              <a:gd name="connsiteX7" fmla="*/ 337690 w 606086"/>
              <a:gd name="connsiteY7" fmla="*/ 564271 h 594937"/>
              <a:gd name="connsiteX8" fmla="*/ 367775 w 606086"/>
              <a:gd name="connsiteY8" fmla="*/ 534235 h 594937"/>
              <a:gd name="connsiteX9" fmla="*/ 367775 w 606086"/>
              <a:gd name="connsiteY9" fmla="*/ 397501 h 594937"/>
              <a:gd name="connsiteX10" fmla="*/ 377710 w 606086"/>
              <a:gd name="connsiteY10" fmla="*/ 383317 h 594937"/>
              <a:gd name="connsiteX11" fmla="*/ 407517 w 606086"/>
              <a:gd name="connsiteY11" fmla="*/ 340675 h 594937"/>
              <a:gd name="connsiteX12" fmla="*/ 407517 w 606086"/>
              <a:gd name="connsiteY12" fmla="*/ 243894 h 594937"/>
              <a:gd name="connsiteX13" fmla="*/ 362018 w 606086"/>
              <a:gd name="connsiteY13" fmla="*/ 198378 h 594937"/>
              <a:gd name="connsiteX14" fmla="*/ 465039 w 606086"/>
              <a:gd name="connsiteY14" fmla="*/ 168299 h 594937"/>
              <a:gd name="connsiteX15" fmla="*/ 530224 w 606086"/>
              <a:gd name="connsiteY15" fmla="*/ 168299 h 594937"/>
              <a:gd name="connsiteX16" fmla="*/ 606086 w 606086"/>
              <a:gd name="connsiteY16" fmla="*/ 243932 h 594937"/>
              <a:gd name="connsiteX17" fmla="*/ 606086 w 606086"/>
              <a:gd name="connsiteY17" fmla="*/ 340697 h 594937"/>
              <a:gd name="connsiteX18" fmla="*/ 566251 w 606086"/>
              <a:gd name="connsiteY18" fmla="*/ 407339 h 594937"/>
              <a:gd name="connsiteX19" fmla="*/ 566251 w 606086"/>
              <a:gd name="connsiteY19" fmla="*/ 534598 h 594937"/>
              <a:gd name="connsiteX20" fmla="*/ 505803 w 606086"/>
              <a:gd name="connsiteY20" fmla="*/ 594937 h 594937"/>
              <a:gd name="connsiteX21" fmla="*/ 436997 w 606086"/>
              <a:gd name="connsiteY21" fmla="*/ 594937 h 594937"/>
              <a:gd name="connsiteX22" fmla="*/ 421769 w 606086"/>
              <a:gd name="connsiteY22" fmla="*/ 579736 h 594937"/>
              <a:gd name="connsiteX23" fmla="*/ 436997 w 606086"/>
              <a:gd name="connsiteY23" fmla="*/ 564536 h 594937"/>
              <a:gd name="connsiteX24" fmla="*/ 505803 w 606086"/>
              <a:gd name="connsiteY24" fmla="*/ 564536 h 594937"/>
              <a:gd name="connsiteX25" fmla="*/ 535888 w 606086"/>
              <a:gd name="connsiteY25" fmla="*/ 534505 h 594937"/>
              <a:gd name="connsiteX26" fmla="*/ 535888 w 606086"/>
              <a:gd name="connsiteY26" fmla="*/ 397792 h 594937"/>
              <a:gd name="connsiteX27" fmla="*/ 545823 w 606086"/>
              <a:gd name="connsiteY27" fmla="*/ 383611 h 594937"/>
              <a:gd name="connsiteX28" fmla="*/ 575722 w 606086"/>
              <a:gd name="connsiteY28" fmla="*/ 340975 h 594937"/>
              <a:gd name="connsiteX29" fmla="*/ 575722 w 606086"/>
              <a:gd name="connsiteY29" fmla="*/ 244210 h 594937"/>
              <a:gd name="connsiteX30" fmla="*/ 530224 w 606086"/>
              <a:gd name="connsiteY30" fmla="*/ 198700 h 594937"/>
              <a:gd name="connsiteX31" fmla="*/ 465039 w 606086"/>
              <a:gd name="connsiteY31" fmla="*/ 198700 h 594937"/>
              <a:gd name="connsiteX32" fmla="*/ 449811 w 606086"/>
              <a:gd name="connsiteY32" fmla="*/ 183500 h 594937"/>
              <a:gd name="connsiteX33" fmla="*/ 465039 w 606086"/>
              <a:gd name="connsiteY33" fmla="*/ 168299 h 594937"/>
              <a:gd name="connsiteX34" fmla="*/ 244091 w 606086"/>
              <a:gd name="connsiteY34" fmla="*/ 168157 h 594937"/>
              <a:gd name="connsiteX35" fmla="*/ 361832 w 606086"/>
              <a:gd name="connsiteY35" fmla="*/ 168157 h 594937"/>
              <a:gd name="connsiteX36" fmla="*/ 437788 w 606086"/>
              <a:gd name="connsiteY36" fmla="*/ 243894 h 594937"/>
              <a:gd name="connsiteX37" fmla="*/ 437788 w 606086"/>
              <a:gd name="connsiteY37" fmla="*/ 340675 h 594937"/>
              <a:gd name="connsiteX38" fmla="*/ 397860 w 606086"/>
              <a:gd name="connsiteY38" fmla="*/ 407327 h 594937"/>
              <a:gd name="connsiteX39" fmla="*/ 397860 w 606086"/>
              <a:gd name="connsiteY39" fmla="*/ 534235 h 594937"/>
              <a:gd name="connsiteX40" fmla="*/ 337504 w 606086"/>
              <a:gd name="connsiteY40" fmla="*/ 594584 h 594937"/>
              <a:gd name="connsiteX41" fmla="*/ 268605 w 606086"/>
              <a:gd name="connsiteY41" fmla="*/ 594584 h 594937"/>
              <a:gd name="connsiteX42" fmla="*/ 208063 w 606086"/>
              <a:gd name="connsiteY42" fmla="*/ 534235 h 594937"/>
              <a:gd name="connsiteX43" fmla="*/ 208063 w 606086"/>
              <a:gd name="connsiteY43" fmla="*/ 407327 h 594937"/>
              <a:gd name="connsiteX44" fmla="*/ 168228 w 606086"/>
              <a:gd name="connsiteY44" fmla="*/ 340675 h 594937"/>
              <a:gd name="connsiteX45" fmla="*/ 168228 w 606086"/>
              <a:gd name="connsiteY45" fmla="*/ 243894 h 594937"/>
              <a:gd name="connsiteX46" fmla="*/ 244091 w 606086"/>
              <a:gd name="connsiteY46" fmla="*/ 168157 h 594937"/>
              <a:gd name="connsiteX47" fmla="*/ 75862 w 606086"/>
              <a:gd name="connsiteY47" fmla="*/ 168016 h 594937"/>
              <a:gd name="connsiteX48" fmla="*/ 140861 w 606086"/>
              <a:gd name="connsiteY48" fmla="*/ 168016 h 594937"/>
              <a:gd name="connsiteX49" fmla="*/ 156089 w 606086"/>
              <a:gd name="connsiteY49" fmla="*/ 183217 h 594937"/>
              <a:gd name="connsiteX50" fmla="*/ 140861 w 606086"/>
              <a:gd name="connsiteY50" fmla="*/ 198419 h 594937"/>
              <a:gd name="connsiteX51" fmla="*/ 76048 w 606086"/>
              <a:gd name="connsiteY51" fmla="*/ 198419 h 594937"/>
              <a:gd name="connsiteX52" fmla="*/ 30456 w 606086"/>
              <a:gd name="connsiteY52" fmla="*/ 243931 h 594937"/>
              <a:gd name="connsiteX53" fmla="*/ 30456 w 606086"/>
              <a:gd name="connsiteY53" fmla="*/ 340701 h 594937"/>
              <a:gd name="connsiteX54" fmla="*/ 60263 w 606086"/>
              <a:gd name="connsiteY54" fmla="*/ 383339 h 594937"/>
              <a:gd name="connsiteX55" fmla="*/ 70198 w 606086"/>
              <a:gd name="connsiteY55" fmla="*/ 397521 h 594937"/>
              <a:gd name="connsiteX56" fmla="*/ 70198 w 606086"/>
              <a:gd name="connsiteY56" fmla="*/ 534149 h 594937"/>
              <a:gd name="connsiteX57" fmla="*/ 100283 w 606086"/>
              <a:gd name="connsiteY57" fmla="*/ 564181 h 594937"/>
              <a:gd name="connsiteX58" fmla="*/ 169089 w 606086"/>
              <a:gd name="connsiteY58" fmla="*/ 564181 h 594937"/>
              <a:gd name="connsiteX59" fmla="*/ 184317 w 606086"/>
              <a:gd name="connsiteY59" fmla="*/ 579383 h 594937"/>
              <a:gd name="connsiteX60" fmla="*/ 169089 w 606086"/>
              <a:gd name="connsiteY60" fmla="*/ 594584 h 594937"/>
              <a:gd name="connsiteX61" fmla="*/ 100283 w 606086"/>
              <a:gd name="connsiteY61" fmla="*/ 594584 h 594937"/>
              <a:gd name="connsiteX62" fmla="*/ 39835 w 606086"/>
              <a:gd name="connsiteY62" fmla="*/ 534149 h 594937"/>
              <a:gd name="connsiteX63" fmla="*/ 39835 w 606086"/>
              <a:gd name="connsiteY63" fmla="*/ 407161 h 594937"/>
              <a:gd name="connsiteX64" fmla="*/ 0 w 606086"/>
              <a:gd name="connsiteY64" fmla="*/ 340608 h 594937"/>
              <a:gd name="connsiteX65" fmla="*/ 0 w 606086"/>
              <a:gd name="connsiteY65" fmla="*/ 243838 h 594937"/>
              <a:gd name="connsiteX66" fmla="*/ 75862 w 606086"/>
              <a:gd name="connsiteY66" fmla="*/ 168016 h 594937"/>
              <a:gd name="connsiteX67" fmla="*/ 478786 w 606086"/>
              <a:gd name="connsiteY67" fmla="*/ 30314 h 594937"/>
              <a:gd name="connsiteX68" fmla="*/ 432649 w 606086"/>
              <a:gd name="connsiteY68" fmla="*/ 76387 h 594937"/>
              <a:gd name="connsiteX69" fmla="*/ 478786 w 606086"/>
              <a:gd name="connsiteY69" fmla="*/ 122553 h 594937"/>
              <a:gd name="connsiteX70" fmla="*/ 525016 w 606086"/>
              <a:gd name="connsiteY70" fmla="*/ 76387 h 594937"/>
              <a:gd name="connsiteX71" fmla="*/ 478786 w 606086"/>
              <a:gd name="connsiteY71" fmla="*/ 30314 h 594937"/>
              <a:gd name="connsiteX72" fmla="*/ 303043 w 606086"/>
              <a:gd name="connsiteY72" fmla="*/ 30314 h 594937"/>
              <a:gd name="connsiteX73" fmla="*/ 256885 w 606086"/>
              <a:gd name="connsiteY73" fmla="*/ 76387 h 594937"/>
              <a:gd name="connsiteX74" fmla="*/ 303043 w 606086"/>
              <a:gd name="connsiteY74" fmla="*/ 122553 h 594937"/>
              <a:gd name="connsiteX75" fmla="*/ 349201 w 606086"/>
              <a:gd name="connsiteY75" fmla="*/ 76387 h 594937"/>
              <a:gd name="connsiteX76" fmla="*/ 303043 w 606086"/>
              <a:gd name="connsiteY76" fmla="*/ 30314 h 594937"/>
              <a:gd name="connsiteX77" fmla="*/ 127300 w 606086"/>
              <a:gd name="connsiteY77" fmla="*/ 30314 h 594937"/>
              <a:gd name="connsiteX78" fmla="*/ 81070 w 606086"/>
              <a:gd name="connsiteY78" fmla="*/ 76387 h 594937"/>
              <a:gd name="connsiteX79" fmla="*/ 127300 w 606086"/>
              <a:gd name="connsiteY79" fmla="*/ 122553 h 594937"/>
              <a:gd name="connsiteX80" fmla="*/ 173437 w 606086"/>
              <a:gd name="connsiteY80" fmla="*/ 76387 h 594937"/>
              <a:gd name="connsiteX81" fmla="*/ 127300 w 606086"/>
              <a:gd name="connsiteY81" fmla="*/ 30314 h 594937"/>
              <a:gd name="connsiteX82" fmla="*/ 478786 w 606086"/>
              <a:gd name="connsiteY82" fmla="*/ 0 h 594937"/>
              <a:gd name="connsiteX83" fmla="*/ 555279 w 606086"/>
              <a:gd name="connsiteY83" fmla="*/ 76387 h 594937"/>
              <a:gd name="connsiteX84" fmla="*/ 478786 w 606086"/>
              <a:gd name="connsiteY84" fmla="*/ 152774 h 594937"/>
              <a:gd name="connsiteX85" fmla="*/ 402293 w 606086"/>
              <a:gd name="connsiteY85" fmla="*/ 76387 h 594937"/>
              <a:gd name="connsiteX86" fmla="*/ 478786 w 606086"/>
              <a:gd name="connsiteY86" fmla="*/ 0 h 594937"/>
              <a:gd name="connsiteX87" fmla="*/ 303043 w 606086"/>
              <a:gd name="connsiteY87" fmla="*/ 0 h 594937"/>
              <a:gd name="connsiteX88" fmla="*/ 379571 w 606086"/>
              <a:gd name="connsiteY88" fmla="*/ 76387 h 594937"/>
              <a:gd name="connsiteX89" fmla="*/ 303043 w 606086"/>
              <a:gd name="connsiteY89" fmla="*/ 152774 h 594937"/>
              <a:gd name="connsiteX90" fmla="*/ 226515 w 606086"/>
              <a:gd name="connsiteY90" fmla="*/ 76387 h 594937"/>
              <a:gd name="connsiteX91" fmla="*/ 303043 w 606086"/>
              <a:gd name="connsiteY91" fmla="*/ 0 h 594937"/>
              <a:gd name="connsiteX92" fmla="*/ 127300 w 606086"/>
              <a:gd name="connsiteY92" fmla="*/ 0 h 594937"/>
              <a:gd name="connsiteX93" fmla="*/ 203793 w 606086"/>
              <a:gd name="connsiteY93" fmla="*/ 76387 h 594937"/>
              <a:gd name="connsiteX94" fmla="*/ 127300 w 606086"/>
              <a:gd name="connsiteY94" fmla="*/ 152774 h 594937"/>
              <a:gd name="connsiteX95" fmla="*/ 50807 w 606086"/>
              <a:gd name="connsiteY95" fmla="*/ 76387 h 594937"/>
              <a:gd name="connsiteX96" fmla="*/ 127300 w 606086"/>
              <a:gd name="connsiteY96" fmla="*/ 0 h 59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06086" h="594937">
                <a:moveTo>
                  <a:pt x="244277" y="198378"/>
                </a:moveTo>
                <a:cubicBezTo>
                  <a:pt x="219113" y="198378"/>
                  <a:pt x="198685" y="218772"/>
                  <a:pt x="198685" y="243894"/>
                </a:cubicBezTo>
                <a:lnTo>
                  <a:pt x="198685" y="340675"/>
                </a:lnTo>
                <a:cubicBezTo>
                  <a:pt x="198685" y="359586"/>
                  <a:pt x="210663" y="376735"/>
                  <a:pt x="228863" y="383317"/>
                </a:cubicBezTo>
                <a:cubicBezTo>
                  <a:pt x="234806" y="385542"/>
                  <a:pt x="238798" y="391197"/>
                  <a:pt x="238798" y="397501"/>
                </a:cubicBezTo>
                <a:lnTo>
                  <a:pt x="238798" y="534235"/>
                </a:lnTo>
                <a:cubicBezTo>
                  <a:pt x="238798" y="550829"/>
                  <a:pt x="252262" y="564271"/>
                  <a:pt x="268884" y="564271"/>
                </a:cubicBezTo>
                <a:lnTo>
                  <a:pt x="337690" y="564271"/>
                </a:lnTo>
                <a:cubicBezTo>
                  <a:pt x="354311" y="564271"/>
                  <a:pt x="367775" y="550829"/>
                  <a:pt x="367775" y="534235"/>
                </a:cubicBezTo>
                <a:lnTo>
                  <a:pt x="367775" y="397501"/>
                </a:lnTo>
                <a:cubicBezTo>
                  <a:pt x="367775" y="391197"/>
                  <a:pt x="371768" y="385542"/>
                  <a:pt x="377710" y="383317"/>
                </a:cubicBezTo>
                <a:cubicBezTo>
                  <a:pt x="395539" y="376735"/>
                  <a:pt x="407517" y="359586"/>
                  <a:pt x="407517" y="340675"/>
                </a:cubicBezTo>
                <a:lnTo>
                  <a:pt x="407517" y="243894"/>
                </a:lnTo>
                <a:cubicBezTo>
                  <a:pt x="407517" y="218772"/>
                  <a:pt x="387089" y="198378"/>
                  <a:pt x="362018" y="198378"/>
                </a:cubicBezTo>
                <a:close/>
                <a:moveTo>
                  <a:pt x="465039" y="168299"/>
                </a:moveTo>
                <a:lnTo>
                  <a:pt x="530224" y="168299"/>
                </a:lnTo>
                <a:cubicBezTo>
                  <a:pt x="572008" y="168299"/>
                  <a:pt x="606086" y="202130"/>
                  <a:pt x="606086" y="243932"/>
                </a:cubicBezTo>
                <a:lnTo>
                  <a:pt x="606086" y="340697"/>
                </a:lnTo>
                <a:cubicBezTo>
                  <a:pt x="606086" y="368595"/>
                  <a:pt x="590486" y="394177"/>
                  <a:pt x="566251" y="407339"/>
                </a:cubicBezTo>
                <a:lnTo>
                  <a:pt x="566251" y="534598"/>
                </a:lnTo>
                <a:cubicBezTo>
                  <a:pt x="566251" y="567872"/>
                  <a:pt x="539138" y="594937"/>
                  <a:pt x="505803" y="594937"/>
                </a:cubicBezTo>
                <a:lnTo>
                  <a:pt x="436997" y="594937"/>
                </a:lnTo>
                <a:cubicBezTo>
                  <a:pt x="428547" y="594937"/>
                  <a:pt x="421769" y="588078"/>
                  <a:pt x="421769" y="579736"/>
                </a:cubicBezTo>
                <a:cubicBezTo>
                  <a:pt x="421769" y="571302"/>
                  <a:pt x="428547" y="564536"/>
                  <a:pt x="436997" y="564536"/>
                </a:cubicBezTo>
                <a:lnTo>
                  <a:pt x="505803" y="564536"/>
                </a:lnTo>
                <a:cubicBezTo>
                  <a:pt x="522424" y="564536"/>
                  <a:pt x="535888" y="551003"/>
                  <a:pt x="535888" y="534505"/>
                </a:cubicBezTo>
                <a:lnTo>
                  <a:pt x="535888" y="397792"/>
                </a:lnTo>
                <a:cubicBezTo>
                  <a:pt x="535888" y="391489"/>
                  <a:pt x="539880" y="385835"/>
                  <a:pt x="545823" y="383611"/>
                </a:cubicBezTo>
                <a:cubicBezTo>
                  <a:pt x="563744" y="377030"/>
                  <a:pt x="575722" y="359883"/>
                  <a:pt x="575722" y="340975"/>
                </a:cubicBezTo>
                <a:lnTo>
                  <a:pt x="575722" y="244210"/>
                </a:lnTo>
                <a:cubicBezTo>
                  <a:pt x="575722" y="219091"/>
                  <a:pt x="555294" y="198700"/>
                  <a:pt x="530224" y="198700"/>
                </a:cubicBezTo>
                <a:lnTo>
                  <a:pt x="465039" y="198700"/>
                </a:lnTo>
                <a:cubicBezTo>
                  <a:pt x="456682" y="198700"/>
                  <a:pt x="449811" y="191934"/>
                  <a:pt x="449811" y="183500"/>
                </a:cubicBezTo>
                <a:cubicBezTo>
                  <a:pt x="449811" y="175065"/>
                  <a:pt x="456682" y="168299"/>
                  <a:pt x="465039" y="168299"/>
                </a:cubicBezTo>
                <a:close/>
                <a:moveTo>
                  <a:pt x="244091" y="168157"/>
                </a:moveTo>
                <a:lnTo>
                  <a:pt x="361832" y="168157"/>
                </a:lnTo>
                <a:cubicBezTo>
                  <a:pt x="403710" y="168157"/>
                  <a:pt x="437788" y="202086"/>
                  <a:pt x="437788" y="243894"/>
                </a:cubicBezTo>
                <a:lnTo>
                  <a:pt x="437788" y="340675"/>
                </a:lnTo>
                <a:cubicBezTo>
                  <a:pt x="437788" y="368578"/>
                  <a:pt x="422188" y="394163"/>
                  <a:pt x="397860" y="407327"/>
                </a:cubicBezTo>
                <a:lnTo>
                  <a:pt x="397860" y="534235"/>
                </a:lnTo>
                <a:cubicBezTo>
                  <a:pt x="397860" y="567515"/>
                  <a:pt x="370746" y="594584"/>
                  <a:pt x="337504" y="594584"/>
                </a:cubicBezTo>
                <a:lnTo>
                  <a:pt x="268605" y="594584"/>
                </a:lnTo>
                <a:cubicBezTo>
                  <a:pt x="235363" y="594584"/>
                  <a:pt x="208249" y="567515"/>
                  <a:pt x="208063" y="534235"/>
                </a:cubicBezTo>
                <a:lnTo>
                  <a:pt x="208063" y="407327"/>
                </a:lnTo>
                <a:cubicBezTo>
                  <a:pt x="183828" y="394163"/>
                  <a:pt x="168228" y="368578"/>
                  <a:pt x="168228" y="340675"/>
                </a:cubicBezTo>
                <a:lnTo>
                  <a:pt x="168228" y="243894"/>
                </a:lnTo>
                <a:cubicBezTo>
                  <a:pt x="168228" y="202086"/>
                  <a:pt x="202306" y="168157"/>
                  <a:pt x="244091" y="168157"/>
                </a:cubicBezTo>
                <a:close/>
                <a:moveTo>
                  <a:pt x="75862" y="168016"/>
                </a:moveTo>
                <a:lnTo>
                  <a:pt x="140861" y="168016"/>
                </a:lnTo>
                <a:cubicBezTo>
                  <a:pt x="149311" y="168016"/>
                  <a:pt x="156089" y="174875"/>
                  <a:pt x="156089" y="183217"/>
                </a:cubicBezTo>
                <a:cubicBezTo>
                  <a:pt x="156089" y="191652"/>
                  <a:pt x="149311" y="198419"/>
                  <a:pt x="140861" y="198419"/>
                </a:cubicBezTo>
                <a:lnTo>
                  <a:pt x="76048" y="198419"/>
                </a:lnTo>
                <a:cubicBezTo>
                  <a:pt x="50884" y="198419"/>
                  <a:pt x="30456" y="218811"/>
                  <a:pt x="30456" y="243931"/>
                </a:cubicBezTo>
                <a:lnTo>
                  <a:pt x="30456" y="340701"/>
                </a:lnTo>
                <a:cubicBezTo>
                  <a:pt x="30456" y="359703"/>
                  <a:pt x="42435" y="376758"/>
                  <a:pt x="60263" y="383339"/>
                </a:cubicBezTo>
                <a:cubicBezTo>
                  <a:pt x="66206" y="385564"/>
                  <a:pt x="70198" y="391218"/>
                  <a:pt x="70198" y="397521"/>
                </a:cubicBezTo>
                <a:lnTo>
                  <a:pt x="70198" y="534149"/>
                </a:lnTo>
                <a:cubicBezTo>
                  <a:pt x="70198" y="550648"/>
                  <a:pt x="83662" y="564181"/>
                  <a:pt x="100283" y="564181"/>
                </a:cubicBezTo>
                <a:lnTo>
                  <a:pt x="169089" y="564181"/>
                </a:lnTo>
                <a:cubicBezTo>
                  <a:pt x="177539" y="564181"/>
                  <a:pt x="184317" y="570948"/>
                  <a:pt x="184317" y="579383"/>
                </a:cubicBezTo>
                <a:cubicBezTo>
                  <a:pt x="184317" y="587725"/>
                  <a:pt x="177539" y="594584"/>
                  <a:pt x="169089" y="594584"/>
                </a:cubicBezTo>
                <a:lnTo>
                  <a:pt x="100283" y="594584"/>
                </a:lnTo>
                <a:cubicBezTo>
                  <a:pt x="66948" y="594584"/>
                  <a:pt x="39835" y="567518"/>
                  <a:pt x="39835" y="534149"/>
                </a:cubicBezTo>
                <a:lnTo>
                  <a:pt x="39835" y="407161"/>
                </a:lnTo>
                <a:cubicBezTo>
                  <a:pt x="15600" y="394091"/>
                  <a:pt x="0" y="368509"/>
                  <a:pt x="0" y="340608"/>
                </a:cubicBezTo>
                <a:lnTo>
                  <a:pt x="0" y="243838"/>
                </a:lnTo>
                <a:cubicBezTo>
                  <a:pt x="0" y="202034"/>
                  <a:pt x="34078" y="168016"/>
                  <a:pt x="75862" y="168016"/>
                </a:cubicBezTo>
                <a:close/>
                <a:moveTo>
                  <a:pt x="478786" y="30314"/>
                </a:moveTo>
                <a:cubicBezTo>
                  <a:pt x="453350" y="30314"/>
                  <a:pt x="432649" y="50986"/>
                  <a:pt x="432649" y="76387"/>
                </a:cubicBezTo>
                <a:cubicBezTo>
                  <a:pt x="432649" y="101880"/>
                  <a:pt x="453350" y="122553"/>
                  <a:pt x="478786" y="122553"/>
                </a:cubicBezTo>
                <a:cubicBezTo>
                  <a:pt x="504315" y="122553"/>
                  <a:pt x="525016" y="101880"/>
                  <a:pt x="525016" y="76387"/>
                </a:cubicBezTo>
                <a:cubicBezTo>
                  <a:pt x="525016" y="50986"/>
                  <a:pt x="504315" y="30314"/>
                  <a:pt x="478786" y="30314"/>
                </a:cubicBezTo>
                <a:close/>
                <a:moveTo>
                  <a:pt x="303043" y="30314"/>
                </a:moveTo>
                <a:cubicBezTo>
                  <a:pt x="277503" y="30314"/>
                  <a:pt x="256885" y="51079"/>
                  <a:pt x="256885" y="76387"/>
                </a:cubicBezTo>
                <a:cubicBezTo>
                  <a:pt x="256885" y="101880"/>
                  <a:pt x="277503" y="122553"/>
                  <a:pt x="303043" y="122553"/>
                </a:cubicBezTo>
                <a:cubicBezTo>
                  <a:pt x="328583" y="122553"/>
                  <a:pt x="349201" y="101880"/>
                  <a:pt x="349201" y="76387"/>
                </a:cubicBezTo>
                <a:cubicBezTo>
                  <a:pt x="349201" y="50986"/>
                  <a:pt x="328583" y="30314"/>
                  <a:pt x="303043" y="30314"/>
                </a:cubicBezTo>
                <a:close/>
                <a:moveTo>
                  <a:pt x="127300" y="30314"/>
                </a:moveTo>
                <a:cubicBezTo>
                  <a:pt x="101771" y="30314"/>
                  <a:pt x="81070" y="51079"/>
                  <a:pt x="81070" y="76387"/>
                </a:cubicBezTo>
                <a:cubicBezTo>
                  <a:pt x="81070" y="101880"/>
                  <a:pt x="101771" y="122553"/>
                  <a:pt x="127300" y="122553"/>
                </a:cubicBezTo>
                <a:cubicBezTo>
                  <a:pt x="152736" y="122553"/>
                  <a:pt x="173437" y="101880"/>
                  <a:pt x="173437" y="76387"/>
                </a:cubicBezTo>
                <a:cubicBezTo>
                  <a:pt x="173437" y="50986"/>
                  <a:pt x="152736" y="30314"/>
                  <a:pt x="127300" y="30314"/>
                </a:cubicBezTo>
                <a:close/>
                <a:moveTo>
                  <a:pt x="478786" y="0"/>
                </a:moveTo>
                <a:cubicBezTo>
                  <a:pt x="521024" y="0"/>
                  <a:pt x="555279" y="34300"/>
                  <a:pt x="555279" y="76387"/>
                </a:cubicBezTo>
                <a:cubicBezTo>
                  <a:pt x="555279" y="118567"/>
                  <a:pt x="521024" y="152774"/>
                  <a:pt x="478786" y="152774"/>
                </a:cubicBezTo>
                <a:cubicBezTo>
                  <a:pt x="436641" y="152774"/>
                  <a:pt x="402293" y="118567"/>
                  <a:pt x="402293" y="76387"/>
                </a:cubicBezTo>
                <a:cubicBezTo>
                  <a:pt x="402293" y="34300"/>
                  <a:pt x="436641" y="0"/>
                  <a:pt x="478786" y="0"/>
                </a:cubicBezTo>
                <a:close/>
                <a:moveTo>
                  <a:pt x="303043" y="0"/>
                </a:moveTo>
                <a:cubicBezTo>
                  <a:pt x="345301" y="0"/>
                  <a:pt x="379571" y="34300"/>
                  <a:pt x="379571" y="76387"/>
                </a:cubicBezTo>
                <a:cubicBezTo>
                  <a:pt x="379571" y="118567"/>
                  <a:pt x="345301" y="152774"/>
                  <a:pt x="303043" y="152774"/>
                </a:cubicBezTo>
                <a:cubicBezTo>
                  <a:pt x="260785" y="152774"/>
                  <a:pt x="226515" y="118567"/>
                  <a:pt x="226515" y="76387"/>
                </a:cubicBezTo>
                <a:cubicBezTo>
                  <a:pt x="226515" y="34300"/>
                  <a:pt x="260785" y="0"/>
                  <a:pt x="303043" y="0"/>
                </a:cubicBezTo>
                <a:close/>
                <a:moveTo>
                  <a:pt x="127300" y="0"/>
                </a:moveTo>
                <a:cubicBezTo>
                  <a:pt x="169445" y="0"/>
                  <a:pt x="203793" y="34300"/>
                  <a:pt x="203793" y="76387"/>
                </a:cubicBezTo>
                <a:cubicBezTo>
                  <a:pt x="203793" y="118567"/>
                  <a:pt x="169353" y="152774"/>
                  <a:pt x="127300" y="152774"/>
                </a:cubicBezTo>
                <a:cubicBezTo>
                  <a:pt x="85062" y="152774"/>
                  <a:pt x="50807" y="118567"/>
                  <a:pt x="50807" y="76387"/>
                </a:cubicBezTo>
                <a:cubicBezTo>
                  <a:pt x="50807" y="34300"/>
                  <a:pt x="85062" y="0"/>
                  <a:pt x="127300" y="0"/>
                </a:cubicBezTo>
                <a:close/>
              </a:path>
            </a:pathLst>
          </a:custGeom>
          <a:solidFill>
            <a:schemeClr val="tx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5" name="椭圆 14"/>
          <p:cNvSpPr/>
          <p:nvPr/>
        </p:nvSpPr>
        <p:spPr>
          <a:xfrm>
            <a:off x="3973877" y="4742805"/>
            <a:ext cx="591280" cy="591280"/>
          </a:xfrm>
          <a:prstGeom prst="ellipse">
            <a:avLst/>
          </a:prstGeom>
          <a:solidFill>
            <a:schemeClr val="bg1"/>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Oval 15"/>
          <p:cNvSpPr/>
          <p:nvPr/>
        </p:nvSpPr>
        <p:spPr>
          <a:xfrm>
            <a:off x="4125878" y="4890111"/>
            <a:ext cx="287277" cy="296668"/>
          </a:xfrm>
          <a:custGeom>
            <a:avLst/>
            <a:gdLst>
              <a:gd name="connsiteX0" fmla="*/ 291443 w 582734"/>
              <a:gd name="connsiteY0" fmla="*/ 254983 h 601782"/>
              <a:gd name="connsiteX1" fmla="*/ 245350 w 582734"/>
              <a:gd name="connsiteY1" fmla="*/ 300966 h 601782"/>
              <a:gd name="connsiteX2" fmla="*/ 291443 w 582734"/>
              <a:gd name="connsiteY2" fmla="*/ 346800 h 601782"/>
              <a:gd name="connsiteX3" fmla="*/ 337385 w 582734"/>
              <a:gd name="connsiteY3" fmla="*/ 300966 h 601782"/>
              <a:gd name="connsiteX4" fmla="*/ 291443 w 582734"/>
              <a:gd name="connsiteY4" fmla="*/ 254983 h 601782"/>
              <a:gd name="connsiteX5" fmla="*/ 291443 w 582734"/>
              <a:gd name="connsiteY5" fmla="*/ 226374 h 601782"/>
              <a:gd name="connsiteX6" fmla="*/ 366061 w 582734"/>
              <a:gd name="connsiteY6" fmla="*/ 300966 h 601782"/>
              <a:gd name="connsiteX7" fmla="*/ 291443 w 582734"/>
              <a:gd name="connsiteY7" fmla="*/ 375408 h 601782"/>
              <a:gd name="connsiteX8" fmla="*/ 216674 w 582734"/>
              <a:gd name="connsiteY8" fmla="*/ 300966 h 601782"/>
              <a:gd name="connsiteX9" fmla="*/ 291443 w 582734"/>
              <a:gd name="connsiteY9" fmla="*/ 226374 h 601782"/>
              <a:gd name="connsiteX10" fmla="*/ 248975 w 582734"/>
              <a:gd name="connsiteY10" fmla="*/ 28613 h 601782"/>
              <a:gd name="connsiteX11" fmla="*/ 248975 w 582734"/>
              <a:gd name="connsiteY11" fmla="*/ 78050 h 601782"/>
              <a:gd name="connsiteX12" fmla="*/ 238170 w 582734"/>
              <a:gd name="connsiteY12" fmla="*/ 91982 h 601782"/>
              <a:gd name="connsiteX13" fmla="*/ 136728 w 582734"/>
              <a:gd name="connsiteY13" fmla="*/ 150408 h 601782"/>
              <a:gd name="connsiteX14" fmla="*/ 119321 w 582734"/>
              <a:gd name="connsiteY14" fmla="*/ 152805 h 601782"/>
              <a:gd name="connsiteX15" fmla="*/ 76403 w 582734"/>
              <a:gd name="connsiteY15" fmla="*/ 128086 h 601782"/>
              <a:gd name="connsiteX16" fmla="*/ 33936 w 582734"/>
              <a:gd name="connsiteY16" fmla="*/ 201493 h 601782"/>
              <a:gd name="connsiteX17" fmla="*/ 76854 w 582734"/>
              <a:gd name="connsiteY17" fmla="*/ 226211 h 601782"/>
              <a:gd name="connsiteX18" fmla="*/ 83456 w 582734"/>
              <a:gd name="connsiteY18" fmla="*/ 242541 h 601782"/>
              <a:gd name="connsiteX19" fmla="*/ 75503 w 582734"/>
              <a:gd name="connsiteY19" fmla="*/ 300966 h 601782"/>
              <a:gd name="connsiteX20" fmla="*/ 83456 w 582734"/>
              <a:gd name="connsiteY20" fmla="*/ 359392 h 601782"/>
              <a:gd name="connsiteX21" fmla="*/ 76854 w 582734"/>
              <a:gd name="connsiteY21" fmla="*/ 375571 h 601782"/>
              <a:gd name="connsiteX22" fmla="*/ 33936 w 582734"/>
              <a:gd name="connsiteY22" fmla="*/ 400289 h 601782"/>
              <a:gd name="connsiteX23" fmla="*/ 76403 w 582734"/>
              <a:gd name="connsiteY23" fmla="*/ 473696 h 601782"/>
              <a:gd name="connsiteX24" fmla="*/ 116770 w 582734"/>
              <a:gd name="connsiteY24" fmla="*/ 450475 h 601782"/>
              <a:gd name="connsiteX25" fmla="*/ 186699 w 582734"/>
              <a:gd name="connsiteY25" fmla="*/ 380814 h 601782"/>
              <a:gd name="connsiteX26" fmla="*/ 206957 w 582734"/>
              <a:gd name="connsiteY26" fmla="*/ 380814 h 601782"/>
              <a:gd name="connsiteX27" fmla="*/ 206957 w 582734"/>
              <a:gd name="connsiteY27" fmla="*/ 401038 h 601782"/>
              <a:gd name="connsiteX28" fmla="*/ 146782 w 582734"/>
              <a:gd name="connsiteY28" fmla="*/ 460962 h 601782"/>
              <a:gd name="connsiteX29" fmla="*/ 231717 w 582734"/>
              <a:gd name="connsiteY29" fmla="*/ 508152 h 601782"/>
              <a:gd name="connsiteX30" fmla="*/ 296544 w 582734"/>
              <a:gd name="connsiteY30" fmla="*/ 443434 h 601782"/>
              <a:gd name="connsiteX31" fmla="*/ 316803 w 582734"/>
              <a:gd name="connsiteY31" fmla="*/ 443434 h 601782"/>
              <a:gd name="connsiteX32" fmla="*/ 316803 w 582734"/>
              <a:gd name="connsiteY32" fmla="*/ 463659 h 601782"/>
              <a:gd name="connsiteX33" fmla="*/ 248975 w 582734"/>
              <a:gd name="connsiteY33" fmla="*/ 531372 h 601782"/>
              <a:gd name="connsiteX34" fmla="*/ 248975 w 582734"/>
              <a:gd name="connsiteY34" fmla="*/ 573169 h 601782"/>
              <a:gd name="connsiteX35" fmla="*/ 333910 w 582734"/>
              <a:gd name="connsiteY35" fmla="*/ 573169 h 601782"/>
              <a:gd name="connsiteX36" fmla="*/ 333910 w 582734"/>
              <a:gd name="connsiteY36" fmla="*/ 523732 h 601782"/>
              <a:gd name="connsiteX37" fmla="*/ 344714 w 582734"/>
              <a:gd name="connsiteY37" fmla="*/ 509800 h 601782"/>
              <a:gd name="connsiteX38" fmla="*/ 446006 w 582734"/>
              <a:gd name="connsiteY38" fmla="*/ 451374 h 601782"/>
              <a:gd name="connsiteX39" fmla="*/ 463413 w 582734"/>
              <a:gd name="connsiteY39" fmla="*/ 448977 h 601782"/>
              <a:gd name="connsiteX40" fmla="*/ 506331 w 582734"/>
              <a:gd name="connsiteY40" fmla="*/ 473696 h 601782"/>
              <a:gd name="connsiteX41" fmla="*/ 548798 w 582734"/>
              <a:gd name="connsiteY41" fmla="*/ 400289 h 601782"/>
              <a:gd name="connsiteX42" fmla="*/ 505880 w 582734"/>
              <a:gd name="connsiteY42" fmla="*/ 375571 h 601782"/>
              <a:gd name="connsiteX43" fmla="*/ 499278 w 582734"/>
              <a:gd name="connsiteY43" fmla="*/ 359392 h 601782"/>
              <a:gd name="connsiteX44" fmla="*/ 507381 w 582734"/>
              <a:gd name="connsiteY44" fmla="*/ 300966 h 601782"/>
              <a:gd name="connsiteX45" fmla="*/ 499278 w 582734"/>
              <a:gd name="connsiteY45" fmla="*/ 242391 h 601782"/>
              <a:gd name="connsiteX46" fmla="*/ 505880 w 582734"/>
              <a:gd name="connsiteY46" fmla="*/ 226211 h 601782"/>
              <a:gd name="connsiteX47" fmla="*/ 548798 w 582734"/>
              <a:gd name="connsiteY47" fmla="*/ 201493 h 601782"/>
              <a:gd name="connsiteX48" fmla="*/ 506331 w 582734"/>
              <a:gd name="connsiteY48" fmla="*/ 128086 h 601782"/>
              <a:gd name="connsiteX49" fmla="*/ 463413 w 582734"/>
              <a:gd name="connsiteY49" fmla="*/ 152805 h 601782"/>
              <a:gd name="connsiteX50" fmla="*/ 446006 w 582734"/>
              <a:gd name="connsiteY50" fmla="*/ 150408 h 601782"/>
              <a:gd name="connsiteX51" fmla="*/ 344714 w 582734"/>
              <a:gd name="connsiteY51" fmla="*/ 91982 h 601782"/>
              <a:gd name="connsiteX52" fmla="*/ 333910 w 582734"/>
              <a:gd name="connsiteY52" fmla="*/ 78050 h 601782"/>
              <a:gd name="connsiteX53" fmla="*/ 333910 w 582734"/>
              <a:gd name="connsiteY53" fmla="*/ 28613 h 601782"/>
              <a:gd name="connsiteX54" fmla="*/ 234569 w 582734"/>
              <a:gd name="connsiteY54" fmla="*/ 0 h 601782"/>
              <a:gd name="connsiteX55" fmla="*/ 348165 w 582734"/>
              <a:gd name="connsiteY55" fmla="*/ 0 h 601782"/>
              <a:gd name="connsiteX56" fmla="*/ 362571 w 582734"/>
              <a:gd name="connsiteY56" fmla="*/ 14381 h 601782"/>
              <a:gd name="connsiteX57" fmla="*/ 362571 w 582734"/>
              <a:gd name="connsiteY57" fmla="*/ 67264 h 601782"/>
              <a:gd name="connsiteX58" fmla="*/ 458461 w 582734"/>
              <a:gd name="connsiteY58" fmla="*/ 122543 h 601782"/>
              <a:gd name="connsiteX59" fmla="*/ 504380 w 582734"/>
              <a:gd name="connsiteY59" fmla="*/ 96177 h 601782"/>
              <a:gd name="connsiteX60" fmla="*/ 515334 w 582734"/>
              <a:gd name="connsiteY60" fmla="*/ 94679 h 601782"/>
              <a:gd name="connsiteX61" fmla="*/ 524038 w 582734"/>
              <a:gd name="connsiteY61" fmla="*/ 101420 h 601782"/>
              <a:gd name="connsiteX62" fmla="*/ 580761 w 582734"/>
              <a:gd name="connsiteY62" fmla="*/ 199545 h 601782"/>
              <a:gd name="connsiteX63" fmla="*/ 575509 w 582734"/>
              <a:gd name="connsiteY63" fmla="*/ 219170 h 601782"/>
              <a:gd name="connsiteX64" fmla="*/ 529740 w 582734"/>
              <a:gd name="connsiteY64" fmla="*/ 245537 h 601782"/>
              <a:gd name="connsiteX65" fmla="*/ 536043 w 582734"/>
              <a:gd name="connsiteY65" fmla="*/ 300966 h 601782"/>
              <a:gd name="connsiteX66" fmla="*/ 529740 w 582734"/>
              <a:gd name="connsiteY66" fmla="*/ 356246 h 601782"/>
              <a:gd name="connsiteX67" fmla="*/ 575509 w 582734"/>
              <a:gd name="connsiteY67" fmla="*/ 382762 h 601782"/>
              <a:gd name="connsiteX68" fmla="*/ 580761 w 582734"/>
              <a:gd name="connsiteY68" fmla="*/ 402237 h 601782"/>
              <a:gd name="connsiteX69" fmla="*/ 524038 w 582734"/>
              <a:gd name="connsiteY69" fmla="*/ 500511 h 601782"/>
              <a:gd name="connsiteX70" fmla="*/ 515334 w 582734"/>
              <a:gd name="connsiteY70" fmla="*/ 507103 h 601782"/>
              <a:gd name="connsiteX71" fmla="*/ 504380 w 582734"/>
              <a:gd name="connsiteY71" fmla="*/ 505755 h 601782"/>
              <a:gd name="connsiteX72" fmla="*/ 458461 w 582734"/>
              <a:gd name="connsiteY72" fmla="*/ 479239 h 601782"/>
              <a:gd name="connsiteX73" fmla="*/ 362571 w 582734"/>
              <a:gd name="connsiteY73" fmla="*/ 534668 h 601782"/>
              <a:gd name="connsiteX74" fmla="*/ 362571 w 582734"/>
              <a:gd name="connsiteY74" fmla="*/ 587550 h 601782"/>
              <a:gd name="connsiteX75" fmla="*/ 348165 w 582734"/>
              <a:gd name="connsiteY75" fmla="*/ 601782 h 601782"/>
              <a:gd name="connsiteX76" fmla="*/ 234569 w 582734"/>
              <a:gd name="connsiteY76" fmla="*/ 601782 h 601782"/>
              <a:gd name="connsiteX77" fmla="*/ 220313 w 582734"/>
              <a:gd name="connsiteY77" fmla="*/ 587550 h 601782"/>
              <a:gd name="connsiteX78" fmla="*/ 220313 w 582734"/>
              <a:gd name="connsiteY78" fmla="*/ 534668 h 601782"/>
              <a:gd name="connsiteX79" fmla="*/ 124273 w 582734"/>
              <a:gd name="connsiteY79" fmla="*/ 479239 h 601782"/>
              <a:gd name="connsiteX80" fmla="*/ 78354 w 582734"/>
              <a:gd name="connsiteY80" fmla="*/ 505755 h 601782"/>
              <a:gd name="connsiteX81" fmla="*/ 67400 w 582734"/>
              <a:gd name="connsiteY81" fmla="*/ 507103 h 601782"/>
              <a:gd name="connsiteX82" fmla="*/ 58696 w 582734"/>
              <a:gd name="connsiteY82" fmla="*/ 500511 h 601782"/>
              <a:gd name="connsiteX83" fmla="*/ 1973 w 582734"/>
              <a:gd name="connsiteY83" fmla="*/ 402237 h 601782"/>
              <a:gd name="connsiteX84" fmla="*/ 7225 w 582734"/>
              <a:gd name="connsiteY84" fmla="*/ 382762 h 601782"/>
              <a:gd name="connsiteX85" fmla="*/ 53144 w 582734"/>
              <a:gd name="connsiteY85" fmla="*/ 356246 h 601782"/>
              <a:gd name="connsiteX86" fmla="*/ 46691 w 582734"/>
              <a:gd name="connsiteY86" fmla="*/ 300966 h 601782"/>
              <a:gd name="connsiteX87" fmla="*/ 53144 w 582734"/>
              <a:gd name="connsiteY87" fmla="*/ 245537 h 601782"/>
              <a:gd name="connsiteX88" fmla="*/ 7225 w 582734"/>
              <a:gd name="connsiteY88" fmla="*/ 219170 h 601782"/>
              <a:gd name="connsiteX89" fmla="*/ 1973 w 582734"/>
              <a:gd name="connsiteY89" fmla="*/ 199545 h 601782"/>
              <a:gd name="connsiteX90" fmla="*/ 58696 w 582734"/>
              <a:gd name="connsiteY90" fmla="*/ 101420 h 601782"/>
              <a:gd name="connsiteX91" fmla="*/ 67400 w 582734"/>
              <a:gd name="connsiteY91" fmla="*/ 94679 h 601782"/>
              <a:gd name="connsiteX92" fmla="*/ 78354 w 582734"/>
              <a:gd name="connsiteY92" fmla="*/ 96177 h 601782"/>
              <a:gd name="connsiteX93" fmla="*/ 124273 w 582734"/>
              <a:gd name="connsiteY93" fmla="*/ 122543 h 601782"/>
              <a:gd name="connsiteX94" fmla="*/ 220313 w 582734"/>
              <a:gd name="connsiteY94" fmla="*/ 67264 h 601782"/>
              <a:gd name="connsiteX95" fmla="*/ 220313 w 582734"/>
              <a:gd name="connsiteY95" fmla="*/ 14381 h 601782"/>
              <a:gd name="connsiteX96" fmla="*/ 234569 w 582734"/>
              <a:gd name="connsiteY96" fmla="*/ 0 h 6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82734" h="601782">
                <a:moveTo>
                  <a:pt x="291443" y="254983"/>
                </a:moveTo>
                <a:cubicBezTo>
                  <a:pt x="266069" y="254983"/>
                  <a:pt x="245350" y="275653"/>
                  <a:pt x="245350" y="300966"/>
                </a:cubicBezTo>
                <a:cubicBezTo>
                  <a:pt x="245350" y="326279"/>
                  <a:pt x="266069" y="346800"/>
                  <a:pt x="291443" y="346800"/>
                </a:cubicBezTo>
                <a:cubicBezTo>
                  <a:pt x="316816" y="346800"/>
                  <a:pt x="337385" y="326279"/>
                  <a:pt x="337385" y="300966"/>
                </a:cubicBezTo>
                <a:cubicBezTo>
                  <a:pt x="337385" y="275653"/>
                  <a:pt x="316816" y="254983"/>
                  <a:pt x="291443" y="254983"/>
                </a:cubicBezTo>
                <a:close/>
                <a:moveTo>
                  <a:pt x="291443" y="226374"/>
                </a:moveTo>
                <a:cubicBezTo>
                  <a:pt x="332580" y="226374"/>
                  <a:pt x="366061" y="259776"/>
                  <a:pt x="366061" y="300966"/>
                </a:cubicBezTo>
                <a:cubicBezTo>
                  <a:pt x="366061" y="342007"/>
                  <a:pt x="332580" y="375408"/>
                  <a:pt x="291443" y="375408"/>
                </a:cubicBezTo>
                <a:cubicBezTo>
                  <a:pt x="250155" y="375408"/>
                  <a:pt x="216674" y="342007"/>
                  <a:pt x="216674" y="300966"/>
                </a:cubicBezTo>
                <a:cubicBezTo>
                  <a:pt x="216674" y="259776"/>
                  <a:pt x="250155" y="226374"/>
                  <a:pt x="291443" y="226374"/>
                </a:cubicBezTo>
                <a:close/>
                <a:moveTo>
                  <a:pt x="248975" y="28613"/>
                </a:moveTo>
                <a:lnTo>
                  <a:pt x="248975" y="78050"/>
                </a:lnTo>
                <a:cubicBezTo>
                  <a:pt x="248975" y="84642"/>
                  <a:pt x="244473" y="90334"/>
                  <a:pt x="238170" y="91982"/>
                </a:cubicBezTo>
                <a:cubicBezTo>
                  <a:pt x="199754" y="101720"/>
                  <a:pt x="164640" y="121944"/>
                  <a:pt x="136728" y="150408"/>
                </a:cubicBezTo>
                <a:cubicBezTo>
                  <a:pt x="132226" y="155052"/>
                  <a:pt x="125023" y="156101"/>
                  <a:pt x="119321" y="152805"/>
                </a:cubicBezTo>
                <a:lnTo>
                  <a:pt x="76403" y="128086"/>
                </a:lnTo>
                <a:lnTo>
                  <a:pt x="33936" y="201493"/>
                </a:lnTo>
                <a:lnTo>
                  <a:pt x="76854" y="226211"/>
                </a:lnTo>
                <a:cubicBezTo>
                  <a:pt x="82556" y="229507"/>
                  <a:pt x="85257" y="236099"/>
                  <a:pt x="83456" y="242541"/>
                </a:cubicBezTo>
                <a:cubicBezTo>
                  <a:pt x="78204" y="261417"/>
                  <a:pt x="75503" y="281042"/>
                  <a:pt x="75503" y="300966"/>
                </a:cubicBezTo>
                <a:cubicBezTo>
                  <a:pt x="75503" y="320741"/>
                  <a:pt x="78204" y="340366"/>
                  <a:pt x="83456" y="359392"/>
                </a:cubicBezTo>
                <a:cubicBezTo>
                  <a:pt x="85257" y="365684"/>
                  <a:pt x="82556" y="372425"/>
                  <a:pt x="76854" y="375571"/>
                </a:cubicBezTo>
                <a:lnTo>
                  <a:pt x="33936" y="400289"/>
                </a:lnTo>
                <a:lnTo>
                  <a:pt x="76403" y="473696"/>
                </a:lnTo>
                <a:lnTo>
                  <a:pt x="116770" y="450475"/>
                </a:lnTo>
                <a:lnTo>
                  <a:pt x="186699" y="380814"/>
                </a:lnTo>
                <a:cubicBezTo>
                  <a:pt x="192251" y="375122"/>
                  <a:pt x="201405" y="375122"/>
                  <a:pt x="206957" y="380814"/>
                </a:cubicBezTo>
                <a:cubicBezTo>
                  <a:pt x="212509" y="386357"/>
                  <a:pt x="212509" y="395346"/>
                  <a:pt x="206957" y="401038"/>
                </a:cubicBezTo>
                <a:lnTo>
                  <a:pt x="146782" y="460962"/>
                </a:lnTo>
                <a:cubicBezTo>
                  <a:pt x="171242" y="482984"/>
                  <a:pt x="200204" y="499163"/>
                  <a:pt x="231717" y="508152"/>
                </a:cubicBezTo>
                <a:lnTo>
                  <a:pt x="296544" y="443434"/>
                </a:lnTo>
                <a:cubicBezTo>
                  <a:pt x="302096" y="437891"/>
                  <a:pt x="311250" y="437891"/>
                  <a:pt x="316803" y="443434"/>
                </a:cubicBezTo>
                <a:cubicBezTo>
                  <a:pt x="322355" y="448977"/>
                  <a:pt x="322355" y="458116"/>
                  <a:pt x="316803" y="463659"/>
                </a:cubicBezTo>
                <a:lnTo>
                  <a:pt x="248975" y="531372"/>
                </a:lnTo>
                <a:lnTo>
                  <a:pt x="248975" y="573169"/>
                </a:lnTo>
                <a:lnTo>
                  <a:pt x="333910" y="573169"/>
                </a:lnTo>
                <a:lnTo>
                  <a:pt x="333910" y="523732"/>
                </a:lnTo>
                <a:cubicBezTo>
                  <a:pt x="333910" y="517140"/>
                  <a:pt x="338261" y="511448"/>
                  <a:pt x="344714" y="509800"/>
                </a:cubicBezTo>
                <a:cubicBezTo>
                  <a:pt x="383130" y="500212"/>
                  <a:pt x="418094" y="479988"/>
                  <a:pt x="446006" y="451374"/>
                </a:cubicBezTo>
                <a:cubicBezTo>
                  <a:pt x="450508" y="446730"/>
                  <a:pt x="457711" y="445681"/>
                  <a:pt x="463413" y="448977"/>
                </a:cubicBezTo>
                <a:lnTo>
                  <a:pt x="506331" y="473696"/>
                </a:lnTo>
                <a:lnTo>
                  <a:pt x="548798" y="400289"/>
                </a:lnTo>
                <a:lnTo>
                  <a:pt x="505880" y="375571"/>
                </a:lnTo>
                <a:cubicBezTo>
                  <a:pt x="500178" y="372425"/>
                  <a:pt x="497477" y="365684"/>
                  <a:pt x="499278" y="359392"/>
                </a:cubicBezTo>
                <a:cubicBezTo>
                  <a:pt x="504680" y="340366"/>
                  <a:pt x="507381" y="320741"/>
                  <a:pt x="507381" y="300966"/>
                </a:cubicBezTo>
                <a:cubicBezTo>
                  <a:pt x="507381" y="281042"/>
                  <a:pt x="504680" y="261417"/>
                  <a:pt x="499278" y="242391"/>
                </a:cubicBezTo>
                <a:cubicBezTo>
                  <a:pt x="497477" y="236099"/>
                  <a:pt x="500178" y="229507"/>
                  <a:pt x="505880" y="226211"/>
                </a:cubicBezTo>
                <a:lnTo>
                  <a:pt x="548798" y="201493"/>
                </a:lnTo>
                <a:lnTo>
                  <a:pt x="506331" y="128086"/>
                </a:lnTo>
                <a:lnTo>
                  <a:pt x="463413" y="152805"/>
                </a:lnTo>
                <a:cubicBezTo>
                  <a:pt x="457711" y="156101"/>
                  <a:pt x="450508" y="155052"/>
                  <a:pt x="446006" y="150408"/>
                </a:cubicBezTo>
                <a:cubicBezTo>
                  <a:pt x="418094" y="121944"/>
                  <a:pt x="383130" y="101720"/>
                  <a:pt x="344714" y="91982"/>
                </a:cubicBezTo>
                <a:cubicBezTo>
                  <a:pt x="338261" y="90334"/>
                  <a:pt x="333910" y="84642"/>
                  <a:pt x="333910" y="78050"/>
                </a:cubicBezTo>
                <a:lnTo>
                  <a:pt x="333910" y="28613"/>
                </a:lnTo>
                <a:close/>
                <a:moveTo>
                  <a:pt x="234569" y="0"/>
                </a:moveTo>
                <a:lnTo>
                  <a:pt x="348165" y="0"/>
                </a:lnTo>
                <a:cubicBezTo>
                  <a:pt x="356119" y="0"/>
                  <a:pt x="362571" y="6442"/>
                  <a:pt x="362571" y="14381"/>
                </a:cubicBezTo>
                <a:lnTo>
                  <a:pt x="362571" y="67264"/>
                </a:lnTo>
                <a:cubicBezTo>
                  <a:pt x="398286" y="78050"/>
                  <a:pt x="431150" y="96926"/>
                  <a:pt x="458461" y="122543"/>
                </a:cubicBezTo>
                <a:lnTo>
                  <a:pt x="504380" y="96177"/>
                </a:lnTo>
                <a:cubicBezTo>
                  <a:pt x="507681" y="94229"/>
                  <a:pt x="511583" y="93630"/>
                  <a:pt x="515334" y="94679"/>
                </a:cubicBezTo>
                <a:cubicBezTo>
                  <a:pt x="518936" y="95728"/>
                  <a:pt x="522087" y="98125"/>
                  <a:pt x="524038" y="101420"/>
                </a:cubicBezTo>
                <a:lnTo>
                  <a:pt x="580761" y="199545"/>
                </a:lnTo>
                <a:cubicBezTo>
                  <a:pt x="584813" y="206436"/>
                  <a:pt x="582412" y="215125"/>
                  <a:pt x="575509" y="219170"/>
                </a:cubicBezTo>
                <a:lnTo>
                  <a:pt x="529740" y="245537"/>
                </a:lnTo>
                <a:cubicBezTo>
                  <a:pt x="533942" y="263664"/>
                  <a:pt x="536043" y="282240"/>
                  <a:pt x="536043" y="300966"/>
                </a:cubicBezTo>
                <a:cubicBezTo>
                  <a:pt x="536043" y="319542"/>
                  <a:pt x="533942" y="338119"/>
                  <a:pt x="529740" y="356246"/>
                </a:cubicBezTo>
                <a:lnTo>
                  <a:pt x="575509" y="382762"/>
                </a:lnTo>
                <a:cubicBezTo>
                  <a:pt x="582412" y="386657"/>
                  <a:pt x="584813" y="395346"/>
                  <a:pt x="580761" y="402237"/>
                </a:cubicBezTo>
                <a:lnTo>
                  <a:pt x="524038" y="500511"/>
                </a:lnTo>
                <a:cubicBezTo>
                  <a:pt x="522087" y="503807"/>
                  <a:pt x="518936" y="506204"/>
                  <a:pt x="515334" y="507103"/>
                </a:cubicBezTo>
                <a:cubicBezTo>
                  <a:pt x="511583" y="508152"/>
                  <a:pt x="507681" y="507552"/>
                  <a:pt x="504380" y="505755"/>
                </a:cubicBezTo>
                <a:lnTo>
                  <a:pt x="458461" y="479239"/>
                </a:lnTo>
                <a:cubicBezTo>
                  <a:pt x="431150" y="504856"/>
                  <a:pt x="398286" y="523732"/>
                  <a:pt x="362571" y="534668"/>
                </a:cubicBezTo>
                <a:lnTo>
                  <a:pt x="362571" y="587550"/>
                </a:lnTo>
                <a:cubicBezTo>
                  <a:pt x="362571" y="595340"/>
                  <a:pt x="356119" y="601782"/>
                  <a:pt x="348165" y="601782"/>
                </a:cubicBezTo>
                <a:lnTo>
                  <a:pt x="234569" y="601782"/>
                </a:lnTo>
                <a:cubicBezTo>
                  <a:pt x="226615" y="601782"/>
                  <a:pt x="220313" y="595340"/>
                  <a:pt x="220313" y="587550"/>
                </a:cubicBezTo>
                <a:lnTo>
                  <a:pt x="220313" y="534668"/>
                </a:lnTo>
                <a:cubicBezTo>
                  <a:pt x="184448" y="523732"/>
                  <a:pt x="151734" y="504856"/>
                  <a:pt x="124273" y="479239"/>
                </a:cubicBezTo>
                <a:lnTo>
                  <a:pt x="78354" y="505755"/>
                </a:lnTo>
                <a:cubicBezTo>
                  <a:pt x="75053" y="507552"/>
                  <a:pt x="71151" y="508152"/>
                  <a:pt x="67400" y="507103"/>
                </a:cubicBezTo>
                <a:cubicBezTo>
                  <a:pt x="63798" y="506204"/>
                  <a:pt x="60647" y="503807"/>
                  <a:pt x="58696" y="500511"/>
                </a:cubicBezTo>
                <a:lnTo>
                  <a:pt x="1973" y="402237"/>
                </a:lnTo>
                <a:cubicBezTo>
                  <a:pt x="-2079" y="395346"/>
                  <a:pt x="322" y="386657"/>
                  <a:pt x="7225" y="382762"/>
                </a:cubicBezTo>
                <a:lnTo>
                  <a:pt x="53144" y="356246"/>
                </a:lnTo>
                <a:cubicBezTo>
                  <a:pt x="48942" y="338119"/>
                  <a:pt x="46691" y="319542"/>
                  <a:pt x="46691" y="300966"/>
                </a:cubicBezTo>
                <a:cubicBezTo>
                  <a:pt x="46691" y="282240"/>
                  <a:pt x="48942" y="263664"/>
                  <a:pt x="53144" y="245537"/>
                </a:cubicBezTo>
                <a:lnTo>
                  <a:pt x="7225" y="219170"/>
                </a:lnTo>
                <a:cubicBezTo>
                  <a:pt x="322" y="215125"/>
                  <a:pt x="-2079" y="206436"/>
                  <a:pt x="1973" y="199545"/>
                </a:cubicBezTo>
                <a:lnTo>
                  <a:pt x="58696" y="101420"/>
                </a:lnTo>
                <a:cubicBezTo>
                  <a:pt x="60647" y="98125"/>
                  <a:pt x="63798" y="95728"/>
                  <a:pt x="67400" y="94679"/>
                </a:cubicBezTo>
                <a:cubicBezTo>
                  <a:pt x="71151" y="93630"/>
                  <a:pt x="75053" y="94229"/>
                  <a:pt x="78354" y="96177"/>
                </a:cubicBezTo>
                <a:lnTo>
                  <a:pt x="124273" y="122543"/>
                </a:lnTo>
                <a:cubicBezTo>
                  <a:pt x="151734" y="96926"/>
                  <a:pt x="184448" y="78050"/>
                  <a:pt x="220313" y="67264"/>
                </a:cubicBezTo>
                <a:lnTo>
                  <a:pt x="220313" y="14381"/>
                </a:lnTo>
                <a:cubicBezTo>
                  <a:pt x="220313" y="6442"/>
                  <a:pt x="226615" y="0"/>
                  <a:pt x="234569" y="0"/>
                </a:cubicBezTo>
                <a:close/>
              </a:path>
            </a:pathLst>
          </a:custGeom>
          <a:solidFill>
            <a:schemeClr val="tx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nvGrpSpPr>
          <p:cNvPr id="48" name="Group 16"/>
          <p:cNvGrpSpPr/>
          <p:nvPr/>
        </p:nvGrpSpPr>
        <p:grpSpPr>
          <a:xfrm>
            <a:off x="5936027" y="2515247"/>
            <a:ext cx="591280" cy="591280"/>
            <a:chOff x="2160187" y="3373402"/>
            <a:chExt cx="1102526" cy="1102526"/>
          </a:xfrm>
        </p:grpSpPr>
        <p:sp>
          <p:nvSpPr>
            <p:cNvPr id="49" name="椭圆 48"/>
            <p:cNvSpPr/>
            <p:nvPr/>
          </p:nvSpPr>
          <p:spPr>
            <a:xfrm>
              <a:off x="2160187" y="3373402"/>
              <a:ext cx="1102526" cy="1102526"/>
            </a:xfrm>
            <a:prstGeom prst="ellipse">
              <a:avLst/>
            </a:prstGeom>
            <a:solidFill>
              <a:schemeClr val="bg1"/>
            </a:solidFill>
            <a:ln w="28575">
              <a:solidFill>
                <a:srgbClr val="FAC8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0" name="Oval 18"/>
            <p:cNvSpPr/>
            <p:nvPr/>
          </p:nvSpPr>
          <p:spPr>
            <a:xfrm>
              <a:off x="2434860" y="3648999"/>
              <a:ext cx="553180" cy="551330"/>
            </a:xfrm>
            <a:custGeom>
              <a:avLst/>
              <a:gdLst>
                <a:gd name="connsiteX0" fmla="*/ 81603 w 608615"/>
                <a:gd name="connsiteY0" fmla="*/ 176901 h 606580"/>
                <a:gd name="connsiteX1" fmla="*/ 42180 w 608615"/>
                <a:gd name="connsiteY1" fmla="*/ 215826 h 606580"/>
                <a:gd name="connsiteX2" fmla="*/ 25449 w 608615"/>
                <a:gd name="connsiteY2" fmla="*/ 362636 h 606580"/>
                <a:gd name="connsiteX3" fmla="*/ 29543 w 608615"/>
                <a:gd name="connsiteY3" fmla="*/ 376411 h 606580"/>
                <a:gd name="connsiteX4" fmla="*/ 38798 w 608615"/>
                <a:gd name="connsiteY4" fmla="*/ 380765 h 606580"/>
                <a:gd name="connsiteX5" fmla="*/ 48409 w 608615"/>
                <a:gd name="connsiteY5" fmla="*/ 380765 h 606580"/>
                <a:gd name="connsiteX6" fmla="*/ 61046 w 608615"/>
                <a:gd name="connsiteY6" fmla="*/ 392496 h 606580"/>
                <a:gd name="connsiteX7" fmla="*/ 75018 w 608615"/>
                <a:gd name="connsiteY7" fmla="*/ 581341 h 606580"/>
                <a:gd name="connsiteX8" fmla="*/ 152796 w 608615"/>
                <a:gd name="connsiteY8" fmla="*/ 581341 h 606580"/>
                <a:gd name="connsiteX9" fmla="*/ 166768 w 608615"/>
                <a:gd name="connsiteY9" fmla="*/ 392496 h 606580"/>
                <a:gd name="connsiteX10" fmla="*/ 179405 w 608615"/>
                <a:gd name="connsiteY10" fmla="*/ 380765 h 606580"/>
                <a:gd name="connsiteX11" fmla="*/ 189016 w 608615"/>
                <a:gd name="connsiteY11" fmla="*/ 380765 h 606580"/>
                <a:gd name="connsiteX12" fmla="*/ 198271 w 608615"/>
                <a:gd name="connsiteY12" fmla="*/ 376411 h 606580"/>
                <a:gd name="connsiteX13" fmla="*/ 202365 w 608615"/>
                <a:gd name="connsiteY13" fmla="*/ 362636 h 606580"/>
                <a:gd name="connsiteX14" fmla="*/ 185634 w 608615"/>
                <a:gd name="connsiteY14" fmla="*/ 215826 h 606580"/>
                <a:gd name="connsiteX15" fmla="*/ 146211 w 608615"/>
                <a:gd name="connsiteY15" fmla="*/ 176901 h 606580"/>
                <a:gd name="connsiteX16" fmla="*/ 329132 w 608615"/>
                <a:gd name="connsiteY16" fmla="*/ 176837 h 606580"/>
                <a:gd name="connsiteX17" fmla="*/ 455700 w 608615"/>
                <a:gd name="connsiteY17" fmla="*/ 303299 h 606580"/>
                <a:gd name="connsiteX18" fmla="*/ 329132 w 608615"/>
                <a:gd name="connsiteY18" fmla="*/ 429673 h 606580"/>
                <a:gd name="connsiteX19" fmla="*/ 252585 w 608615"/>
                <a:gd name="connsiteY19" fmla="*/ 403456 h 606580"/>
                <a:gd name="connsiteX20" fmla="*/ 250182 w 608615"/>
                <a:gd name="connsiteY20" fmla="*/ 385682 h 606580"/>
                <a:gd name="connsiteX21" fmla="*/ 267984 w 608615"/>
                <a:gd name="connsiteY21" fmla="*/ 383372 h 606580"/>
                <a:gd name="connsiteX22" fmla="*/ 329132 w 608615"/>
                <a:gd name="connsiteY22" fmla="*/ 404434 h 606580"/>
                <a:gd name="connsiteX23" fmla="*/ 430422 w 608615"/>
                <a:gd name="connsiteY23" fmla="*/ 303299 h 606580"/>
                <a:gd name="connsiteX24" fmla="*/ 329132 w 608615"/>
                <a:gd name="connsiteY24" fmla="*/ 202165 h 606580"/>
                <a:gd name="connsiteX25" fmla="*/ 258816 w 608615"/>
                <a:gd name="connsiteY25" fmla="*/ 230781 h 606580"/>
                <a:gd name="connsiteX26" fmla="*/ 240925 w 608615"/>
                <a:gd name="connsiteY26" fmla="*/ 230426 h 606580"/>
                <a:gd name="connsiteX27" fmla="*/ 241192 w 608615"/>
                <a:gd name="connsiteY27" fmla="*/ 212563 h 606580"/>
                <a:gd name="connsiteX28" fmla="*/ 329132 w 608615"/>
                <a:gd name="connsiteY28" fmla="*/ 176837 h 606580"/>
                <a:gd name="connsiteX29" fmla="*/ 81603 w 608615"/>
                <a:gd name="connsiteY29" fmla="*/ 151574 h 606580"/>
                <a:gd name="connsiteX30" fmla="*/ 146211 w 608615"/>
                <a:gd name="connsiteY30" fmla="*/ 151574 h 606580"/>
                <a:gd name="connsiteX31" fmla="*/ 210819 w 608615"/>
                <a:gd name="connsiteY31" fmla="*/ 212982 h 606580"/>
                <a:gd name="connsiteX32" fmla="*/ 227549 w 608615"/>
                <a:gd name="connsiteY32" fmla="*/ 359793 h 606580"/>
                <a:gd name="connsiteX33" fmla="*/ 217137 w 608615"/>
                <a:gd name="connsiteY33" fmla="*/ 393296 h 606580"/>
                <a:gd name="connsiteX34" fmla="*/ 191152 w 608615"/>
                <a:gd name="connsiteY34" fmla="*/ 406004 h 606580"/>
                <a:gd name="connsiteX35" fmla="*/ 177180 w 608615"/>
                <a:gd name="connsiteY35" fmla="*/ 594938 h 606580"/>
                <a:gd name="connsiteX36" fmla="*/ 164543 w 608615"/>
                <a:gd name="connsiteY36" fmla="*/ 606580 h 606580"/>
                <a:gd name="connsiteX37" fmla="*/ 63271 w 608615"/>
                <a:gd name="connsiteY37" fmla="*/ 606580 h 606580"/>
                <a:gd name="connsiteX38" fmla="*/ 50634 w 608615"/>
                <a:gd name="connsiteY38" fmla="*/ 594938 h 606580"/>
                <a:gd name="connsiteX39" fmla="*/ 36662 w 608615"/>
                <a:gd name="connsiteY39" fmla="*/ 406004 h 606580"/>
                <a:gd name="connsiteX40" fmla="*/ 10677 w 608615"/>
                <a:gd name="connsiteY40" fmla="*/ 393296 h 606580"/>
                <a:gd name="connsiteX41" fmla="*/ 265 w 608615"/>
                <a:gd name="connsiteY41" fmla="*/ 359793 h 606580"/>
                <a:gd name="connsiteX42" fmla="*/ 17084 w 608615"/>
                <a:gd name="connsiteY42" fmla="*/ 212982 h 606580"/>
                <a:gd name="connsiteX43" fmla="*/ 81603 w 608615"/>
                <a:gd name="connsiteY43" fmla="*/ 151574 h 606580"/>
                <a:gd name="connsiteX44" fmla="*/ 113916 w 608615"/>
                <a:gd name="connsiteY44" fmla="*/ 25241 h 606580"/>
                <a:gd name="connsiteX45" fmla="*/ 75923 w 608615"/>
                <a:gd name="connsiteY45" fmla="*/ 63191 h 606580"/>
                <a:gd name="connsiteX46" fmla="*/ 113916 w 608615"/>
                <a:gd name="connsiteY46" fmla="*/ 101053 h 606580"/>
                <a:gd name="connsiteX47" fmla="*/ 151909 w 608615"/>
                <a:gd name="connsiteY47" fmla="*/ 63191 h 606580"/>
                <a:gd name="connsiteX48" fmla="*/ 113916 w 608615"/>
                <a:gd name="connsiteY48" fmla="*/ 25241 h 606580"/>
                <a:gd name="connsiteX49" fmla="*/ 409385 w 608615"/>
                <a:gd name="connsiteY49" fmla="*/ 24335 h 606580"/>
                <a:gd name="connsiteX50" fmla="*/ 430612 w 608615"/>
                <a:gd name="connsiteY50" fmla="*/ 28235 h 606580"/>
                <a:gd name="connsiteX51" fmla="*/ 493358 w 608615"/>
                <a:gd name="connsiteY51" fmla="*/ 65385 h 606580"/>
                <a:gd name="connsiteX52" fmla="*/ 512404 w 608615"/>
                <a:gd name="connsiteY52" fmla="*/ 103335 h 606580"/>
                <a:gd name="connsiteX53" fmla="*/ 495227 w 608615"/>
                <a:gd name="connsiteY53" fmla="*/ 141463 h 606580"/>
                <a:gd name="connsiteX54" fmla="*/ 492023 w 608615"/>
                <a:gd name="connsiteY54" fmla="*/ 173902 h 606580"/>
                <a:gd name="connsiteX55" fmla="*/ 513650 w 608615"/>
                <a:gd name="connsiteY55" fmla="*/ 212297 h 606580"/>
                <a:gd name="connsiteX56" fmla="*/ 541864 w 608615"/>
                <a:gd name="connsiteY56" fmla="*/ 225539 h 606580"/>
                <a:gd name="connsiteX57" fmla="*/ 582894 w 608615"/>
                <a:gd name="connsiteY57" fmla="*/ 228917 h 606580"/>
                <a:gd name="connsiteX58" fmla="*/ 606212 w 608615"/>
                <a:gd name="connsiteY58" fmla="*/ 265089 h 606580"/>
                <a:gd name="connsiteX59" fmla="*/ 608615 w 608615"/>
                <a:gd name="connsiteY59" fmla="*/ 302417 h 606580"/>
                <a:gd name="connsiteX60" fmla="*/ 606212 w 608615"/>
                <a:gd name="connsiteY60" fmla="*/ 339656 h 606580"/>
                <a:gd name="connsiteX61" fmla="*/ 582894 w 608615"/>
                <a:gd name="connsiteY61" fmla="*/ 375828 h 606580"/>
                <a:gd name="connsiteX62" fmla="*/ 542131 w 608615"/>
                <a:gd name="connsiteY62" fmla="*/ 379383 h 606580"/>
                <a:gd name="connsiteX63" fmla="*/ 513650 w 608615"/>
                <a:gd name="connsiteY63" fmla="*/ 392448 h 606580"/>
                <a:gd name="connsiteX64" fmla="*/ 492023 w 608615"/>
                <a:gd name="connsiteY64" fmla="*/ 430843 h 606580"/>
                <a:gd name="connsiteX65" fmla="*/ 495227 w 608615"/>
                <a:gd name="connsiteY65" fmla="*/ 463282 h 606580"/>
                <a:gd name="connsiteX66" fmla="*/ 512404 w 608615"/>
                <a:gd name="connsiteY66" fmla="*/ 501410 h 606580"/>
                <a:gd name="connsiteX67" fmla="*/ 493358 w 608615"/>
                <a:gd name="connsiteY67" fmla="*/ 539449 h 606580"/>
                <a:gd name="connsiteX68" fmla="*/ 430612 w 608615"/>
                <a:gd name="connsiteY68" fmla="*/ 576510 h 606580"/>
                <a:gd name="connsiteX69" fmla="*/ 388692 w 608615"/>
                <a:gd name="connsiteY69" fmla="*/ 574644 h 606580"/>
                <a:gd name="connsiteX70" fmla="*/ 364483 w 608615"/>
                <a:gd name="connsiteY70" fmla="*/ 540071 h 606580"/>
                <a:gd name="connsiteX71" fmla="*/ 339029 w 608615"/>
                <a:gd name="connsiteY71" fmla="*/ 521229 h 606580"/>
                <a:gd name="connsiteX72" fmla="*/ 295952 w 608615"/>
                <a:gd name="connsiteY72" fmla="*/ 521229 h 606580"/>
                <a:gd name="connsiteX73" fmla="*/ 270497 w 608615"/>
                <a:gd name="connsiteY73" fmla="*/ 540071 h 606580"/>
                <a:gd name="connsiteX74" fmla="*/ 250917 w 608615"/>
                <a:gd name="connsiteY74" fmla="*/ 571711 h 606580"/>
                <a:gd name="connsiteX75" fmla="*/ 223504 w 608615"/>
                <a:gd name="connsiteY75" fmla="*/ 580421 h 606580"/>
                <a:gd name="connsiteX76" fmla="*/ 215138 w 608615"/>
                <a:gd name="connsiteY76" fmla="*/ 579710 h 606580"/>
                <a:gd name="connsiteX77" fmla="*/ 204903 w 608615"/>
                <a:gd name="connsiteY77" fmla="*/ 565045 h 606580"/>
                <a:gd name="connsiteX78" fmla="*/ 219499 w 608615"/>
                <a:gd name="connsiteY78" fmla="*/ 554825 h 606580"/>
                <a:gd name="connsiteX79" fmla="*/ 236232 w 608615"/>
                <a:gd name="connsiteY79" fmla="*/ 551003 h 606580"/>
                <a:gd name="connsiteX80" fmla="*/ 245488 w 608615"/>
                <a:gd name="connsiteY80" fmla="*/ 535983 h 606580"/>
                <a:gd name="connsiteX81" fmla="*/ 298533 w 608615"/>
                <a:gd name="connsiteY81" fmla="*/ 496077 h 606580"/>
                <a:gd name="connsiteX82" fmla="*/ 336359 w 608615"/>
                <a:gd name="connsiteY82" fmla="*/ 496077 h 606580"/>
                <a:gd name="connsiteX83" fmla="*/ 389404 w 608615"/>
                <a:gd name="connsiteY83" fmla="*/ 535983 h 606580"/>
                <a:gd name="connsiteX84" fmla="*/ 400885 w 608615"/>
                <a:gd name="connsiteY84" fmla="*/ 552425 h 606580"/>
                <a:gd name="connsiteX85" fmla="*/ 420465 w 608615"/>
                <a:gd name="connsiteY85" fmla="*/ 553225 h 606580"/>
                <a:gd name="connsiteX86" fmla="*/ 477782 w 608615"/>
                <a:gd name="connsiteY86" fmla="*/ 519363 h 606580"/>
                <a:gd name="connsiteX87" fmla="*/ 487039 w 608615"/>
                <a:gd name="connsiteY87" fmla="*/ 500877 h 606580"/>
                <a:gd name="connsiteX88" fmla="*/ 478850 w 608615"/>
                <a:gd name="connsiteY88" fmla="*/ 482568 h 606580"/>
                <a:gd name="connsiteX89" fmla="*/ 471285 w 608615"/>
                <a:gd name="connsiteY89" fmla="*/ 416356 h 606580"/>
                <a:gd name="connsiteX90" fmla="*/ 490421 w 608615"/>
                <a:gd name="connsiteY90" fmla="*/ 382227 h 606580"/>
                <a:gd name="connsiteX91" fmla="*/ 550942 w 608615"/>
                <a:gd name="connsiteY91" fmla="*/ 355654 h 606580"/>
                <a:gd name="connsiteX92" fmla="*/ 569899 w 608615"/>
                <a:gd name="connsiteY92" fmla="*/ 354143 h 606580"/>
                <a:gd name="connsiteX93" fmla="*/ 581113 w 608615"/>
                <a:gd name="connsiteY93" fmla="*/ 336545 h 606580"/>
                <a:gd name="connsiteX94" fmla="*/ 583250 w 608615"/>
                <a:gd name="connsiteY94" fmla="*/ 302328 h 606580"/>
                <a:gd name="connsiteX95" fmla="*/ 581113 w 608615"/>
                <a:gd name="connsiteY95" fmla="*/ 268200 h 606580"/>
                <a:gd name="connsiteX96" fmla="*/ 569899 w 608615"/>
                <a:gd name="connsiteY96" fmla="*/ 250602 h 606580"/>
                <a:gd name="connsiteX97" fmla="*/ 551209 w 608615"/>
                <a:gd name="connsiteY97" fmla="*/ 249003 h 606580"/>
                <a:gd name="connsiteX98" fmla="*/ 490421 w 608615"/>
                <a:gd name="connsiteY98" fmla="*/ 222429 h 606580"/>
                <a:gd name="connsiteX99" fmla="*/ 471374 w 608615"/>
                <a:gd name="connsiteY99" fmla="*/ 188389 h 606580"/>
                <a:gd name="connsiteX100" fmla="*/ 478939 w 608615"/>
                <a:gd name="connsiteY100" fmla="*/ 122177 h 606580"/>
                <a:gd name="connsiteX101" fmla="*/ 487039 w 608615"/>
                <a:gd name="connsiteY101" fmla="*/ 103868 h 606580"/>
                <a:gd name="connsiteX102" fmla="*/ 477782 w 608615"/>
                <a:gd name="connsiteY102" fmla="*/ 85293 h 606580"/>
                <a:gd name="connsiteX103" fmla="*/ 420554 w 608615"/>
                <a:gd name="connsiteY103" fmla="*/ 51431 h 606580"/>
                <a:gd name="connsiteX104" fmla="*/ 400885 w 608615"/>
                <a:gd name="connsiteY104" fmla="*/ 52320 h 606580"/>
                <a:gd name="connsiteX105" fmla="*/ 389404 w 608615"/>
                <a:gd name="connsiteY105" fmla="*/ 68762 h 606580"/>
                <a:gd name="connsiteX106" fmla="*/ 336359 w 608615"/>
                <a:gd name="connsiteY106" fmla="*/ 108667 h 606580"/>
                <a:gd name="connsiteX107" fmla="*/ 298622 w 608615"/>
                <a:gd name="connsiteY107" fmla="*/ 108667 h 606580"/>
                <a:gd name="connsiteX108" fmla="*/ 245488 w 608615"/>
                <a:gd name="connsiteY108" fmla="*/ 68762 h 606580"/>
                <a:gd name="connsiteX109" fmla="*/ 234986 w 608615"/>
                <a:gd name="connsiteY109" fmla="*/ 52942 h 606580"/>
                <a:gd name="connsiteX110" fmla="*/ 216117 w 608615"/>
                <a:gd name="connsiteY110" fmla="*/ 50987 h 606580"/>
                <a:gd name="connsiteX111" fmla="*/ 200008 w 608615"/>
                <a:gd name="connsiteY111" fmla="*/ 43166 h 606580"/>
                <a:gd name="connsiteX112" fmla="*/ 207929 w 608615"/>
                <a:gd name="connsiteY112" fmla="*/ 27079 h 606580"/>
                <a:gd name="connsiteX113" fmla="*/ 247980 w 608615"/>
                <a:gd name="connsiteY113" fmla="*/ 31257 h 606580"/>
                <a:gd name="connsiteX114" fmla="*/ 270497 w 608615"/>
                <a:gd name="connsiteY114" fmla="*/ 64674 h 606580"/>
                <a:gd name="connsiteX115" fmla="*/ 295863 w 608615"/>
                <a:gd name="connsiteY115" fmla="*/ 83516 h 606580"/>
                <a:gd name="connsiteX116" fmla="*/ 339029 w 608615"/>
                <a:gd name="connsiteY116" fmla="*/ 83516 h 606580"/>
                <a:gd name="connsiteX117" fmla="*/ 364483 w 608615"/>
                <a:gd name="connsiteY117" fmla="*/ 64674 h 606580"/>
                <a:gd name="connsiteX118" fmla="*/ 388692 w 608615"/>
                <a:gd name="connsiteY118" fmla="*/ 30101 h 606580"/>
                <a:gd name="connsiteX119" fmla="*/ 409385 w 608615"/>
                <a:gd name="connsiteY119" fmla="*/ 24335 h 606580"/>
                <a:gd name="connsiteX120" fmla="*/ 113916 w 608615"/>
                <a:gd name="connsiteY120" fmla="*/ 0 h 606580"/>
                <a:gd name="connsiteX121" fmla="*/ 177178 w 608615"/>
                <a:gd name="connsiteY121" fmla="*/ 63191 h 606580"/>
                <a:gd name="connsiteX122" fmla="*/ 113916 w 608615"/>
                <a:gd name="connsiteY122" fmla="*/ 126383 h 606580"/>
                <a:gd name="connsiteX123" fmla="*/ 50654 w 608615"/>
                <a:gd name="connsiteY123" fmla="*/ 63191 h 606580"/>
                <a:gd name="connsiteX124" fmla="*/ 113916 w 608615"/>
                <a:gd name="connsiteY12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8615" h="606580">
                  <a:moveTo>
                    <a:pt x="81603" y="176901"/>
                  </a:moveTo>
                  <a:cubicBezTo>
                    <a:pt x="61669" y="176901"/>
                    <a:pt x="44761" y="193609"/>
                    <a:pt x="42180" y="215826"/>
                  </a:cubicBezTo>
                  <a:lnTo>
                    <a:pt x="25449" y="362636"/>
                  </a:lnTo>
                  <a:cubicBezTo>
                    <a:pt x="24827" y="367791"/>
                    <a:pt x="26339" y="372767"/>
                    <a:pt x="29543" y="376411"/>
                  </a:cubicBezTo>
                  <a:cubicBezTo>
                    <a:pt x="30967" y="378011"/>
                    <a:pt x="34171" y="380765"/>
                    <a:pt x="38798" y="380765"/>
                  </a:cubicBezTo>
                  <a:lnTo>
                    <a:pt x="48409" y="380765"/>
                  </a:lnTo>
                  <a:cubicBezTo>
                    <a:pt x="55084" y="380765"/>
                    <a:pt x="60512" y="385920"/>
                    <a:pt x="61046" y="392496"/>
                  </a:cubicBezTo>
                  <a:lnTo>
                    <a:pt x="75018" y="581341"/>
                  </a:lnTo>
                  <a:lnTo>
                    <a:pt x="152796" y="581341"/>
                  </a:lnTo>
                  <a:lnTo>
                    <a:pt x="166768" y="392496"/>
                  </a:lnTo>
                  <a:cubicBezTo>
                    <a:pt x="167213" y="385920"/>
                    <a:pt x="172730" y="380765"/>
                    <a:pt x="179405" y="380765"/>
                  </a:cubicBezTo>
                  <a:lnTo>
                    <a:pt x="189016" y="380765"/>
                  </a:lnTo>
                  <a:cubicBezTo>
                    <a:pt x="193643" y="380765"/>
                    <a:pt x="196847" y="378011"/>
                    <a:pt x="198271" y="376411"/>
                  </a:cubicBezTo>
                  <a:cubicBezTo>
                    <a:pt x="201475" y="372767"/>
                    <a:pt x="202987" y="367791"/>
                    <a:pt x="202365" y="362636"/>
                  </a:cubicBezTo>
                  <a:lnTo>
                    <a:pt x="185634" y="215826"/>
                  </a:lnTo>
                  <a:cubicBezTo>
                    <a:pt x="183053" y="193609"/>
                    <a:pt x="166145" y="176901"/>
                    <a:pt x="146211" y="176901"/>
                  </a:cubicBezTo>
                  <a:close/>
                  <a:moveTo>
                    <a:pt x="329132" y="176837"/>
                  </a:moveTo>
                  <a:cubicBezTo>
                    <a:pt x="398913" y="176837"/>
                    <a:pt x="455700" y="233536"/>
                    <a:pt x="455700" y="303299"/>
                  </a:cubicBezTo>
                  <a:cubicBezTo>
                    <a:pt x="455700" y="372974"/>
                    <a:pt x="398913" y="429673"/>
                    <a:pt x="329132" y="429673"/>
                  </a:cubicBezTo>
                  <a:cubicBezTo>
                    <a:pt x="301539" y="429673"/>
                    <a:pt x="275104" y="420608"/>
                    <a:pt x="252585" y="403456"/>
                  </a:cubicBezTo>
                  <a:cubicBezTo>
                    <a:pt x="247067" y="399190"/>
                    <a:pt x="245999" y="391281"/>
                    <a:pt x="250182" y="385682"/>
                  </a:cubicBezTo>
                  <a:cubicBezTo>
                    <a:pt x="254455" y="380172"/>
                    <a:pt x="262465" y="379106"/>
                    <a:pt x="267984" y="383372"/>
                  </a:cubicBezTo>
                  <a:cubicBezTo>
                    <a:pt x="286052" y="397146"/>
                    <a:pt x="307147" y="404434"/>
                    <a:pt x="329132" y="404434"/>
                  </a:cubicBezTo>
                  <a:cubicBezTo>
                    <a:pt x="384939" y="404434"/>
                    <a:pt x="430422" y="359021"/>
                    <a:pt x="430422" y="303299"/>
                  </a:cubicBezTo>
                  <a:cubicBezTo>
                    <a:pt x="430422" y="247489"/>
                    <a:pt x="384939" y="202165"/>
                    <a:pt x="329132" y="202165"/>
                  </a:cubicBezTo>
                  <a:cubicBezTo>
                    <a:pt x="302874" y="202165"/>
                    <a:pt x="277863" y="212296"/>
                    <a:pt x="258816" y="230781"/>
                  </a:cubicBezTo>
                  <a:cubicBezTo>
                    <a:pt x="253831" y="235580"/>
                    <a:pt x="245821" y="235491"/>
                    <a:pt x="240925" y="230426"/>
                  </a:cubicBezTo>
                  <a:cubicBezTo>
                    <a:pt x="236030" y="225449"/>
                    <a:pt x="236208" y="217451"/>
                    <a:pt x="241192" y="212563"/>
                  </a:cubicBezTo>
                  <a:cubicBezTo>
                    <a:pt x="265046" y="189545"/>
                    <a:pt x="296288" y="176837"/>
                    <a:pt x="329132" y="176837"/>
                  </a:cubicBezTo>
                  <a:close/>
                  <a:moveTo>
                    <a:pt x="81603" y="151574"/>
                  </a:moveTo>
                  <a:lnTo>
                    <a:pt x="146211" y="151574"/>
                  </a:lnTo>
                  <a:cubicBezTo>
                    <a:pt x="179049" y="151574"/>
                    <a:pt x="206814" y="177968"/>
                    <a:pt x="210819" y="212982"/>
                  </a:cubicBezTo>
                  <a:lnTo>
                    <a:pt x="227549" y="359793"/>
                  </a:lnTo>
                  <a:cubicBezTo>
                    <a:pt x="228973" y="372056"/>
                    <a:pt x="225146" y="384320"/>
                    <a:pt x="217137" y="393296"/>
                  </a:cubicBezTo>
                  <a:cubicBezTo>
                    <a:pt x="210285" y="401027"/>
                    <a:pt x="201119" y="405471"/>
                    <a:pt x="191152" y="406004"/>
                  </a:cubicBezTo>
                  <a:lnTo>
                    <a:pt x="177180" y="594938"/>
                  </a:lnTo>
                  <a:cubicBezTo>
                    <a:pt x="176646" y="601515"/>
                    <a:pt x="171129" y="606580"/>
                    <a:pt x="164543" y="606580"/>
                  </a:cubicBezTo>
                  <a:lnTo>
                    <a:pt x="63271" y="606580"/>
                  </a:lnTo>
                  <a:cubicBezTo>
                    <a:pt x="56685" y="606580"/>
                    <a:pt x="51168" y="601515"/>
                    <a:pt x="50634" y="594938"/>
                  </a:cubicBezTo>
                  <a:lnTo>
                    <a:pt x="36662" y="406004"/>
                  </a:lnTo>
                  <a:cubicBezTo>
                    <a:pt x="26695" y="405471"/>
                    <a:pt x="17529" y="400939"/>
                    <a:pt x="10677" y="393296"/>
                  </a:cubicBezTo>
                  <a:cubicBezTo>
                    <a:pt x="2668" y="384320"/>
                    <a:pt x="-1070" y="372056"/>
                    <a:pt x="265" y="359793"/>
                  </a:cubicBezTo>
                  <a:lnTo>
                    <a:pt x="17084" y="212982"/>
                  </a:lnTo>
                  <a:cubicBezTo>
                    <a:pt x="21000" y="177968"/>
                    <a:pt x="48765" y="151574"/>
                    <a:pt x="81603" y="151574"/>
                  </a:cubicBezTo>
                  <a:close/>
                  <a:moveTo>
                    <a:pt x="113916" y="25241"/>
                  </a:moveTo>
                  <a:cubicBezTo>
                    <a:pt x="93007" y="25241"/>
                    <a:pt x="75923" y="42217"/>
                    <a:pt x="75923" y="63191"/>
                  </a:cubicBezTo>
                  <a:cubicBezTo>
                    <a:pt x="75923" y="84078"/>
                    <a:pt x="93007" y="101053"/>
                    <a:pt x="113916" y="101053"/>
                  </a:cubicBezTo>
                  <a:cubicBezTo>
                    <a:pt x="134825" y="101053"/>
                    <a:pt x="151909" y="84078"/>
                    <a:pt x="151909" y="63191"/>
                  </a:cubicBezTo>
                  <a:cubicBezTo>
                    <a:pt x="151909" y="42217"/>
                    <a:pt x="134825" y="25241"/>
                    <a:pt x="113916" y="25241"/>
                  </a:cubicBezTo>
                  <a:close/>
                  <a:moveTo>
                    <a:pt x="409385" y="24335"/>
                  </a:moveTo>
                  <a:cubicBezTo>
                    <a:pt x="416527" y="24013"/>
                    <a:pt x="423758" y="25302"/>
                    <a:pt x="430612" y="28235"/>
                  </a:cubicBezTo>
                  <a:cubicBezTo>
                    <a:pt x="452862" y="37833"/>
                    <a:pt x="473955" y="50365"/>
                    <a:pt x="493358" y="65385"/>
                  </a:cubicBezTo>
                  <a:cubicBezTo>
                    <a:pt x="505106" y="74539"/>
                    <a:pt x="512048" y="88404"/>
                    <a:pt x="512404" y="103335"/>
                  </a:cubicBezTo>
                  <a:cubicBezTo>
                    <a:pt x="512671" y="118177"/>
                    <a:pt x="506441" y="132042"/>
                    <a:pt x="495227" y="141463"/>
                  </a:cubicBezTo>
                  <a:cubicBezTo>
                    <a:pt x="485971" y="149284"/>
                    <a:pt x="484547" y="163237"/>
                    <a:pt x="492023" y="173902"/>
                  </a:cubicBezTo>
                  <a:cubicBezTo>
                    <a:pt x="500478" y="185901"/>
                    <a:pt x="507687" y="198788"/>
                    <a:pt x="513650" y="212297"/>
                  </a:cubicBezTo>
                  <a:cubicBezTo>
                    <a:pt x="518634" y="223851"/>
                    <a:pt x="531094" y="229716"/>
                    <a:pt x="541864" y="225539"/>
                  </a:cubicBezTo>
                  <a:cubicBezTo>
                    <a:pt x="555570" y="220207"/>
                    <a:pt x="570433" y="221540"/>
                    <a:pt x="582894" y="228917"/>
                  </a:cubicBezTo>
                  <a:cubicBezTo>
                    <a:pt x="595799" y="236649"/>
                    <a:pt x="604343" y="249891"/>
                    <a:pt x="606212" y="265089"/>
                  </a:cubicBezTo>
                  <a:cubicBezTo>
                    <a:pt x="607814" y="277354"/>
                    <a:pt x="608615" y="289885"/>
                    <a:pt x="608615" y="302417"/>
                  </a:cubicBezTo>
                  <a:cubicBezTo>
                    <a:pt x="608615" y="314860"/>
                    <a:pt x="607814" y="327391"/>
                    <a:pt x="606212" y="339656"/>
                  </a:cubicBezTo>
                  <a:cubicBezTo>
                    <a:pt x="604343" y="354943"/>
                    <a:pt x="595799" y="368096"/>
                    <a:pt x="582894" y="375828"/>
                  </a:cubicBezTo>
                  <a:cubicBezTo>
                    <a:pt x="570433" y="383205"/>
                    <a:pt x="555659" y="384538"/>
                    <a:pt x="542131" y="379383"/>
                  </a:cubicBezTo>
                  <a:cubicBezTo>
                    <a:pt x="531094" y="375117"/>
                    <a:pt x="518634" y="380894"/>
                    <a:pt x="513650" y="392448"/>
                  </a:cubicBezTo>
                  <a:cubicBezTo>
                    <a:pt x="507776" y="405957"/>
                    <a:pt x="500478" y="418844"/>
                    <a:pt x="492023" y="430843"/>
                  </a:cubicBezTo>
                  <a:cubicBezTo>
                    <a:pt x="484547" y="441508"/>
                    <a:pt x="485971" y="455461"/>
                    <a:pt x="495227" y="463282"/>
                  </a:cubicBezTo>
                  <a:cubicBezTo>
                    <a:pt x="506441" y="472703"/>
                    <a:pt x="512671" y="486657"/>
                    <a:pt x="512404" y="501410"/>
                  </a:cubicBezTo>
                  <a:cubicBezTo>
                    <a:pt x="512048" y="516430"/>
                    <a:pt x="505106" y="530295"/>
                    <a:pt x="493358" y="539449"/>
                  </a:cubicBezTo>
                  <a:cubicBezTo>
                    <a:pt x="473955" y="554469"/>
                    <a:pt x="452862" y="566912"/>
                    <a:pt x="430612" y="576510"/>
                  </a:cubicBezTo>
                  <a:cubicBezTo>
                    <a:pt x="416905" y="582376"/>
                    <a:pt x="401686" y="581754"/>
                    <a:pt x="388692" y="574644"/>
                  </a:cubicBezTo>
                  <a:cubicBezTo>
                    <a:pt x="375697" y="567534"/>
                    <a:pt x="366886" y="554913"/>
                    <a:pt x="364483" y="540071"/>
                  </a:cubicBezTo>
                  <a:cubicBezTo>
                    <a:pt x="362436" y="527984"/>
                    <a:pt x="351667" y="519807"/>
                    <a:pt x="339029" y="521229"/>
                  </a:cubicBezTo>
                  <a:cubicBezTo>
                    <a:pt x="324788" y="522740"/>
                    <a:pt x="310103" y="522740"/>
                    <a:pt x="295952" y="521229"/>
                  </a:cubicBezTo>
                  <a:cubicBezTo>
                    <a:pt x="283225" y="519807"/>
                    <a:pt x="272455" y="527984"/>
                    <a:pt x="270497" y="540071"/>
                  </a:cubicBezTo>
                  <a:cubicBezTo>
                    <a:pt x="268361" y="553047"/>
                    <a:pt x="261508" y="564245"/>
                    <a:pt x="250917" y="571711"/>
                  </a:cubicBezTo>
                  <a:cubicBezTo>
                    <a:pt x="242729" y="577399"/>
                    <a:pt x="233206" y="580421"/>
                    <a:pt x="223504" y="580421"/>
                  </a:cubicBezTo>
                  <a:cubicBezTo>
                    <a:pt x="220745" y="580421"/>
                    <a:pt x="217897" y="580154"/>
                    <a:pt x="215138" y="579710"/>
                  </a:cubicBezTo>
                  <a:cubicBezTo>
                    <a:pt x="208285" y="578465"/>
                    <a:pt x="203657" y="571889"/>
                    <a:pt x="204903" y="565045"/>
                  </a:cubicBezTo>
                  <a:cubicBezTo>
                    <a:pt x="206060" y="558113"/>
                    <a:pt x="212824" y="553491"/>
                    <a:pt x="219499" y="554825"/>
                  </a:cubicBezTo>
                  <a:cubicBezTo>
                    <a:pt x="225374" y="555802"/>
                    <a:pt x="231337" y="554469"/>
                    <a:pt x="236232" y="551003"/>
                  </a:cubicBezTo>
                  <a:cubicBezTo>
                    <a:pt x="241216" y="547537"/>
                    <a:pt x="244509" y="542204"/>
                    <a:pt x="245488" y="535983"/>
                  </a:cubicBezTo>
                  <a:cubicBezTo>
                    <a:pt x="249671" y="510387"/>
                    <a:pt x="272277" y="493233"/>
                    <a:pt x="298533" y="496077"/>
                  </a:cubicBezTo>
                  <a:cubicBezTo>
                    <a:pt x="310993" y="497411"/>
                    <a:pt x="323987" y="497411"/>
                    <a:pt x="336359" y="496077"/>
                  </a:cubicBezTo>
                  <a:cubicBezTo>
                    <a:pt x="361902" y="493145"/>
                    <a:pt x="385310" y="510831"/>
                    <a:pt x="389404" y="535983"/>
                  </a:cubicBezTo>
                  <a:cubicBezTo>
                    <a:pt x="390561" y="543093"/>
                    <a:pt x="394744" y="549048"/>
                    <a:pt x="400885" y="552425"/>
                  </a:cubicBezTo>
                  <a:cubicBezTo>
                    <a:pt x="406848" y="555713"/>
                    <a:pt x="414057" y="555980"/>
                    <a:pt x="420465" y="553225"/>
                  </a:cubicBezTo>
                  <a:cubicBezTo>
                    <a:pt x="440847" y="544515"/>
                    <a:pt x="460071" y="533139"/>
                    <a:pt x="477782" y="519363"/>
                  </a:cubicBezTo>
                  <a:cubicBezTo>
                    <a:pt x="483568" y="514919"/>
                    <a:pt x="486861" y="508165"/>
                    <a:pt x="487039" y="500877"/>
                  </a:cubicBezTo>
                  <a:cubicBezTo>
                    <a:pt x="487217" y="493767"/>
                    <a:pt x="484191" y="487101"/>
                    <a:pt x="478850" y="482568"/>
                  </a:cubicBezTo>
                  <a:cubicBezTo>
                    <a:pt x="459448" y="466215"/>
                    <a:pt x="456244" y="437775"/>
                    <a:pt x="471285" y="416356"/>
                  </a:cubicBezTo>
                  <a:cubicBezTo>
                    <a:pt x="478761" y="405691"/>
                    <a:pt x="485170" y="394226"/>
                    <a:pt x="490421" y="382227"/>
                  </a:cubicBezTo>
                  <a:cubicBezTo>
                    <a:pt x="500923" y="358320"/>
                    <a:pt x="527445" y="346588"/>
                    <a:pt x="550942" y="355654"/>
                  </a:cubicBezTo>
                  <a:cubicBezTo>
                    <a:pt x="557439" y="358142"/>
                    <a:pt x="564114" y="357520"/>
                    <a:pt x="569899" y="354143"/>
                  </a:cubicBezTo>
                  <a:cubicBezTo>
                    <a:pt x="576040" y="350410"/>
                    <a:pt x="580134" y="344011"/>
                    <a:pt x="581113" y="336545"/>
                  </a:cubicBezTo>
                  <a:cubicBezTo>
                    <a:pt x="582538" y="325258"/>
                    <a:pt x="583250" y="313793"/>
                    <a:pt x="583250" y="302328"/>
                  </a:cubicBezTo>
                  <a:cubicBezTo>
                    <a:pt x="583250" y="290952"/>
                    <a:pt x="582538" y="279487"/>
                    <a:pt x="581113" y="268200"/>
                  </a:cubicBezTo>
                  <a:cubicBezTo>
                    <a:pt x="580134" y="260734"/>
                    <a:pt x="576040" y="254335"/>
                    <a:pt x="569899" y="250602"/>
                  </a:cubicBezTo>
                  <a:cubicBezTo>
                    <a:pt x="564114" y="247136"/>
                    <a:pt x="557528" y="246603"/>
                    <a:pt x="551209" y="249003"/>
                  </a:cubicBezTo>
                  <a:cubicBezTo>
                    <a:pt x="527445" y="258068"/>
                    <a:pt x="500923" y="246425"/>
                    <a:pt x="490421" y="222429"/>
                  </a:cubicBezTo>
                  <a:cubicBezTo>
                    <a:pt x="485170" y="210430"/>
                    <a:pt x="478761" y="199054"/>
                    <a:pt x="471374" y="188389"/>
                  </a:cubicBezTo>
                  <a:cubicBezTo>
                    <a:pt x="456244" y="166970"/>
                    <a:pt x="459537" y="138530"/>
                    <a:pt x="478939" y="122177"/>
                  </a:cubicBezTo>
                  <a:cubicBezTo>
                    <a:pt x="484280" y="117644"/>
                    <a:pt x="487217" y="110978"/>
                    <a:pt x="487039" y="103868"/>
                  </a:cubicBezTo>
                  <a:cubicBezTo>
                    <a:pt x="486861" y="96491"/>
                    <a:pt x="483568" y="89737"/>
                    <a:pt x="477782" y="85293"/>
                  </a:cubicBezTo>
                  <a:cubicBezTo>
                    <a:pt x="460160" y="71606"/>
                    <a:pt x="440847" y="60230"/>
                    <a:pt x="420554" y="51431"/>
                  </a:cubicBezTo>
                  <a:cubicBezTo>
                    <a:pt x="414057" y="48676"/>
                    <a:pt x="406937" y="49032"/>
                    <a:pt x="400885" y="52320"/>
                  </a:cubicBezTo>
                  <a:cubicBezTo>
                    <a:pt x="394744" y="55697"/>
                    <a:pt x="390561" y="61652"/>
                    <a:pt x="389404" y="68762"/>
                  </a:cubicBezTo>
                  <a:cubicBezTo>
                    <a:pt x="385399" y="93914"/>
                    <a:pt x="362436" y="111600"/>
                    <a:pt x="336359" y="108667"/>
                  </a:cubicBezTo>
                  <a:cubicBezTo>
                    <a:pt x="323987" y="107334"/>
                    <a:pt x="310993" y="107334"/>
                    <a:pt x="298622" y="108667"/>
                  </a:cubicBezTo>
                  <a:cubicBezTo>
                    <a:pt x="272366" y="111512"/>
                    <a:pt x="249671" y="94270"/>
                    <a:pt x="245488" y="68762"/>
                  </a:cubicBezTo>
                  <a:cubicBezTo>
                    <a:pt x="244420" y="61919"/>
                    <a:pt x="240682" y="56320"/>
                    <a:pt x="234986" y="52942"/>
                  </a:cubicBezTo>
                  <a:cubicBezTo>
                    <a:pt x="229290" y="49565"/>
                    <a:pt x="222436" y="48854"/>
                    <a:pt x="216117" y="50987"/>
                  </a:cubicBezTo>
                  <a:cubicBezTo>
                    <a:pt x="209442" y="53209"/>
                    <a:pt x="202233" y="49743"/>
                    <a:pt x="200008" y="43166"/>
                  </a:cubicBezTo>
                  <a:cubicBezTo>
                    <a:pt x="197783" y="36589"/>
                    <a:pt x="201254" y="29390"/>
                    <a:pt x="207929" y="27079"/>
                  </a:cubicBezTo>
                  <a:cubicBezTo>
                    <a:pt x="221279" y="22547"/>
                    <a:pt x="235876" y="24058"/>
                    <a:pt x="247980" y="31257"/>
                  </a:cubicBezTo>
                  <a:cubicBezTo>
                    <a:pt x="259995" y="38456"/>
                    <a:pt x="268183" y="50632"/>
                    <a:pt x="270497" y="64674"/>
                  </a:cubicBezTo>
                  <a:cubicBezTo>
                    <a:pt x="272455" y="76761"/>
                    <a:pt x="283314" y="84849"/>
                    <a:pt x="295863" y="83516"/>
                  </a:cubicBezTo>
                  <a:cubicBezTo>
                    <a:pt x="310103" y="82005"/>
                    <a:pt x="324877" y="82005"/>
                    <a:pt x="339029" y="83516"/>
                  </a:cubicBezTo>
                  <a:cubicBezTo>
                    <a:pt x="351578" y="84938"/>
                    <a:pt x="362436" y="76761"/>
                    <a:pt x="364483" y="64674"/>
                  </a:cubicBezTo>
                  <a:cubicBezTo>
                    <a:pt x="366886" y="49832"/>
                    <a:pt x="375697" y="37300"/>
                    <a:pt x="388692" y="30101"/>
                  </a:cubicBezTo>
                  <a:cubicBezTo>
                    <a:pt x="395189" y="26591"/>
                    <a:pt x="402242" y="24658"/>
                    <a:pt x="409385" y="24335"/>
                  </a:cubicBezTo>
                  <a:close/>
                  <a:moveTo>
                    <a:pt x="113916" y="0"/>
                  </a:moveTo>
                  <a:cubicBezTo>
                    <a:pt x="148795" y="0"/>
                    <a:pt x="177178" y="28352"/>
                    <a:pt x="177178" y="63191"/>
                  </a:cubicBezTo>
                  <a:cubicBezTo>
                    <a:pt x="177178" y="98031"/>
                    <a:pt x="148795" y="126383"/>
                    <a:pt x="113916" y="126383"/>
                  </a:cubicBezTo>
                  <a:cubicBezTo>
                    <a:pt x="79037" y="126383"/>
                    <a:pt x="50654" y="98031"/>
                    <a:pt x="50654" y="63191"/>
                  </a:cubicBezTo>
                  <a:cubicBezTo>
                    <a:pt x="50654" y="28352"/>
                    <a:pt x="79037" y="0"/>
                    <a:pt x="113916" y="0"/>
                  </a:cubicBezTo>
                  <a:close/>
                </a:path>
              </a:pathLst>
            </a:custGeom>
            <a:solidFill>
              <a:srgbClr val="FAC84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sp>
        <p:nvSpPr>
          <p:cNvPr id="21" name="椭圆 20"/>
          <p:cNvSpPr/>
          <p:nvPr/>
        </p:nvSpPr>
        <p:spPr>
          <a:xfrm>
            <a:off x="7593377" y="3629025"/>
            <a:ext cx="591280" cy="591280"/>
          </a:xfrm>
          <a:prstGeom prst="ellipse">
            <a:avLst/>
          </a:prstGeom>
          <a:solidFill>
            <a:schemeClr val="bg1"/>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Oval 21"/>
          <p:cNvSpPr/>
          <p:nvPr/>
        </p:nvSpPr>
        <p:spPr>
          <a:xfrm>
            <a:off x="7740683" y="3776538"/>
            <a:ext cx="296668" cy="296255"/>
          </a:xfrm>
          <a:custGeom>
            <a:avLst/>
            <a:gdLst>
              <a:gd name="connsiteX0" fmla="*/ 443164 w 609403"/>
              <a:gd name="connsiteY0" fmla="*/ 187725 h 608556"/>
              <a:gd name="connsiteX1" fmla="*/ 458558 w 609403"/>
              <a:gd name="connsiteY1" fmla="*/ 194090 h 608556"/>
              <a:gd name="connsiteX2" fmla="*/ 464856 w 609403"/>
              <a:gd name="connsiteY2" fmla="*/ 209382 h 608556"/>
              <a:gd name="connsiteX3" fmla="*/ 458558 w 609403"/>
              <a:gd name="connsiteY3" fmla="*/ 224674 h 608556"/>
              <a:gd name="connsiteX4" fmla="*/ 268385 w 609403"/>
              <a:gd name="connsiteY4" fmla="*/ 414466 h 608556"/>
              <a:gd name="connsiteX5" fmla="*/ 253068 w 609403"/>
              <a:gd name="connsiteY5" fmla="*/ 420831 h 608556"/>
              <a:gd name="connsiteX6" fmla="*/ 237752 w 609403"/>
              <a:gd name="connsiteY6" fmla="*/ 414466 h 608556"/>
              <a:gd name="connsiteX7" fmla="*/ 150906 w 609403"/>
              <a:gd name="connsiteY7" fmla="*/ 327837 h 608556"/>
              <a:gd name="connsiteX8" fmla="*/ 150906 w 609403"/>
              <a:gd name="connsiteY8" fmla="*/ 297175 h 608556"/>
              <a:gd name="connsiteX9" fmla="*/ 166223 w 609403"/>
              <a:gd name="connsiteY9" fmla="*/ 290810 h 608556"/>
              <a:gd name="connsiteX10" fmla="*/ 181617 w 609403"/>
              <a:gd name="connsiteY10" fmla="*/ 297175 h 608556"/>
              <a:gd name="connsiteX11" fmla="*/ 253068 w 609403"/>
              <a:gd name="connsiteY11" fmla="*/ 368590 h 608556"/>
              <a:gd name="connsiteX12" fmla="*/ 427847 w 609403"/>
              <a:gd name="connsiteY12" fmla="*/ 194090 h 608556"/>
              <a:gd name="connsiteX13" fmla="*/ 443164 w 609403"/>
              <a:gd name="connsiteY13" fmla="*/ 187725 h 608556"/>
              <a:gd name="connsiteX14" fmla="*/ 443184 w 609403"/>
              <a:gd name="connsiteY14" fmla="*/ 187195 h 608556"/>
              <a:gd name="connsiteX15" fmla="*/ 427451 w 609403"/>
              <a:gd name="connsiteY15" fmla="*/ 193714 h 608556"/>
              <a:gd name="connsiteX16" fmla="*/ 253077 w 609403"/>
              <a:gd name="connsiteY16" fmla="*/ 367795 h 608556"/>
              <a:gd name="connsiteX17" fmla="*/ 181944 w 609403"/>
              <a:gd name="connsiteY17" fmla="*/ 296781 h 608556"/>
              <a:gd name="connsiteX18" fmla="*/ 150614 w 609403"/>
              <a:gd name="connsiteY18" fmla="*/ 296781 h 608556"/>
              <a:gd name="connsiteX19" fmla="*/ 150614 w 609403"/>
              <a:gd name="connsiteY19" fmla="*/ 328136 h 608556"/>
              <a:gd name="connsiteX20" fmla="*/ 237374 w 609403"/>
              <a:gd name="connsiteY20" fmla="*/ 414827 h 608556"/>
              <a:gd name="connsiteX21" fmla="*/ 253077 w 609403"/>
              <a:gd name="connsiteY21" fmla="*/ 421346 h 608556"/>
              <a:gd name="connsiteX22" fmla="*/ 268781 w 609403"/>
              <a:gd name="connsiteY22" fmla="*/ 414827 h 608556"/>
              <a:gd name="connsiteX23" fmla="*/ 458859 w 609403"/>
              <a:gd name="connsiteY23" fmla="*/ 225069 h 608556"/>
              <a:gd name="connsiteX24" fmla="*/ 458859 w 609403"/>
              <a:gd name="connsiteY24" fmla="*/ 193714 h 608556"/>
              <a:gd name="connsiteX25" fmla="*/ 443184 w 609403"/>
              <a:gd name="connsiteY25" fmla="*/ 187195 h 608556"/>
              <a:gd name="connsiteX26" fmla="*/ 443164 w 609403"/>
              <a:gd name="connsiteY26" fmla="*/ 186716 h 608556"/>
              <a:gd name="connsiteX27" fmla="*/ 459258 w 609403"/>
              <a:gd name="connsiteY27" fmla="*/ 193314 h 608556"/>
              <a:gd name="connsiteX28" fmla="*/ 465944 w 609403"/>
              <a:gd name="connsiteY28" fmla="*/ 209382 h 608556"/>
              <a:gd name="connsiteX29" fmla="*/ 459258 w 609403"/>
              <a:gd name="connsiteY29" fmla="*/ 225373 h 608556"/>
              <a:gd name="connsiteX30" fmla="*/ 269162 w 609403"/>
              <a:gd name="connsiteY30" fmla="*/ 415242 h 608556"/>
              <a:gd name="connsiteX31" fmla="*/ 253068 w 609403"/>
              <a:gd name="connsiteY31" fmla="*/ 421840 h 608556"/>
              <a:gd name="connsiteX32" fmla="*/ 237052 w 609403"/>
              <a:gd name="connsiteY32" fmla="*/ 415242 h 608556"/>
              <a:gd name="connsiteX33" fmla="*/ 150206 w 609403"/>
              <a:gd name="connsiteY33" fmla="*/ 328536 h 608556"/>
              <a:gd name="connsiteX34" fmla="*/ 150206 w 609403"/>
              <a:gd name="connsiteY34" fmla="*/ 296477 h 608556"/>
              <a:gd name="connsiteX35" fmla="*/ 166223 w 609403"/>
              <a:gd name="connsiteY35" fmla="*/ 289801 h 608556"/>
              <a:gd name="connsiteX36" fmla="*/ 182317 w 609403"/>
              <a:gd name="connsiteY36" fmla="*/ 296477 h 608556"/>
              <a:gd name="connsiteX37" fmla="*/ 253068 w 609403"/>
              <a:gd name="connsiteY37" fmla="*/ 367115 h 608556"/>
              <a:gd name="connsiteX38" fmla="*/ 427147 w 609403"/>
              <a:gd name="connsiteY38" fmla="*/ 193314 h 608556"/>
              <a:gd name="connsiteX39" fmla="*/ 443164 w 609403"/>
              <a:gd name="connsiteY39" fmla="*/ 186716 h 608556"/>
              <a:gd name="connsiteX40" fmla="*/ 304663 w 609403"/>
              <a:gd name="connsiteY40" fmla="*/ 45415 h 608556"/>
              <a:gd name="connsiteX41" fmla="*/ 121352 w 609403"/>
              <a:gd name="connsiteY41" fmla="*/ 121183 h 608556"/>
              <a:gd name="connsiteX42" fmla="*/ 45478 w 609403"/>
              <a:gd name="connsiteY42" fmla="*/ 304239 h 608556"/>
              <a:gd name="connsiteX43" fmla="*/ 121352 w 609403"/>
              <a:gd name="connsiteY43" fmla="*/ 487295 h 608556"/>
              <a:gd name="connsiteX44" fmla="*/ 304663 w 609403"/>
              <a:gd name="connsiteY44" fmla="*/ 563141 h 608556"/>
              <a:gd name="connsiteX45" fmla="*/ 487973 w 609403"/>
              <a:gd name="connsiteY45" fmla="*/ 487295 h 608556"/>
              <a:gd name="connsiteX46" fmla="*/ 563925 w 609403"/>
              <a:gd name="connsiteY46" fmla="*/ 304239 h 608556"/>
              <a:gd name="connsiteX47" fmla="*/ 487973 w 609403"/>
              <a:gd name="connsiteY47" fmla="*/ 121183 h 608556"/>
              <a:gd name="connsiteX48" fmla="*/ 304663 w 609403"/>
              <a:gd name="connsiteY48" fmla="*/ 45415 h 608556"/>
              <a:gd name="connsiteX49" fmla="*/ 304699 w 609403"/>
              <a:gd name="connsiteY49" fmla="*/ 44890 h 608556"/>
              <a:gd name="connsiteX50" fmla="*/ 564518 w 609403"/>
              <a:gd name="connsiteY50" fmla="*/ 304240 h 608556"/>
              <a:gd name="connsiteX51" fmla="*/ 304699 w 609403"/>
              <a:gd name="connsiteY51" fmla="*/ 563667 h 608556"/>
              <a:gd name="connsiteX52" fmla="*/ 44957 w 609403"/>
              <a:gd name="connsiteY52" fmla="*/ 304240 h 608556"/>
              <a:gd name="connsiteX53" fmla="*/ 304699 w 609403"/>
              <a:gd name="connsiteY53" fmla="*/ 44890 h 608556"/>
              <a:gd name="connsiteX54" fmla="*/ 304663 w 609403"/>
              <a:gd name="connsiteY54" fmla="*/ 44328 h 608556"/>
              <a:gd name="connsiteX55" fmla="*/ 120652 w 609403"/>
              <a:gd name="connsiteY55" fmla="*/ 120485 h 608556"/>
              <a:gd name="connsiteX56" fmla="*/ 44389 w 609403"/>
              <a:gd name="connsiteY56" fmla="*/ 304239 h 608556"/>
              <a:gd name="connsiteX57" fmla="*/ 120652 w 609403"/>
              <a:gd name="connsiteY57" fmla="*/ 488071 h 608556"/>
              <a:gd name="connsiteX58" fmla="*/ 304663 w 609403"/>
              <a:gd name="connsiteY58" fmla="*/ 564228 h 608556"/>
              <a:gd name="connsiteX59" fmla="*/ 488751 w 609403"/>
              <a:gd name="connsiteY59" fmla="*/ 488071 h 608556"/>
              <a:gd name="connsiteX60" fmla="*/ 565014 w 609403"/>
              <a:gd name="connsiteY60" fmla="*/ 304239 h 608556"/>
              <a:gd name="connsiteX61" fmla="*/ 488751 w 609403"/>
              <a:gd name="connsiteY61" fmla="*/ 120485 h 608556"/>
              <a:gd name="connsiteX62" fmla="*/ 304663 w 609403"/>
              <a:gd name="connsiteY62" fmla="*/ 44328 h 608556"/>
              <a:gd name="connsiteX63" fmla="*/ 304663 w 609403"/>
              <a:gd name="connsiteY63" fmla="*/ 1009 h 608556"/>
              <a:gd name="connsiteX64" fmla="*/ 422905 w 609403"/>
              <a:gd name="connsiteY64" fmla="*/ 24920 h 608556"/>
              <a:gd name="connsiteX65" fmla="*/ 519380 w 609403"/>
              <a:gd name="connsiteY65" fmla="*/ 89820 h 608556"/>
              <a:gd name="connsiteX66" fmla="*/ 584449 w 609403"/>
              <a:gd name="connsiteY66" fmla="*/ 186239 h 608556"/>
              <a:gd name="connsiteX67" fmla="*/ 608315 w 609403"/>
              <a:gd name="connsiteY67" fmla="*/ 304239 h 608556"/>
              <a:gd name="connsiteX68" fmla="*/ 584449 w 609403"/>
              <a:gd name="connsiteY68" fmla="*/ 422317 h 608556"/>
              <a:gd name="connsiteX69" fmla="*/ 519380 w 609403"/>
              <a:gd name="connsiteY69" fmla="*/ 518658 h 608556"/>
              <a:gd name="connsiteX70" fmla="*/ 422905 w 609403"/>
              <a:gd name="connsiteY70" fmla="*/ 583636 h 608556"/>
              <a:gd name="connsiteX71" fmla="*/ 304663 w 609403"/>
              <a:gd name="connsiteY71" fmla="*/ 607469 h 608556"/>
              <a:gd name="connsiteX72" fmla="*/ 186498 w 609403"/>
              <a:gd name="connsiteY72" fmla="*/ 583636 h 608556"/>
              <a:gd name="connsiteX73" fmla="*/ 89945 w 609403"/>
              <a:gd name="connsiteY73" fmla="*/ 518658 h 608556"/>
              <a:gd name="connsiteX74" fmla="*/ 24954 w 609403"/>
              <a:gd name="connsiteY74" fmla="*/ 422317 h 608556"/>
              <a:gd name="connsiteX75" fmla="*/ 1011 w 609403"/>
              <a:gd name="connsiteY75" fmla="*/ 304239 h 608556"/>
              <a:gd name="connsiteX76" fmla="*/ 24954 w 609403"/>
              <a:gd name="connsiteY76" fmla="*/ 186239 h 608556"/>
              <a:gd name="connsiteX77" fmla="*/ 89945 w 609403"/>
              <a:gd name="connsiteY77" fmla="*/ 89820 h 608556"/>
              <a:gd name="connsiteX78" fmla="*/ 186498 w 609403"/>
              <a:gd name="connsiteY78" fmla="*/ 24920 h 608556"/>
              <a:gd name="connsiteX79" fmla="*/ 304663 w 609403"/>
              <a:gd name="connsiteY79" fmla="*/ 1009 h 608556"/>
              <a:gd name="connsiteX80" fmla="*/ 304699 w 609403"/>
              <a:gd name="connsiteY80" fmla="*/ 565 h 608556"/>
              <a:gd name="connsiteX81" fmla="*/ 186295 w 609403"/>
              <a:gd name="connsiteY81" fmla="*/ 24396 h 608556"/>
              <a:gd name="connsiteX82" fmla="*/ 89659 w 609403"/>
              <a:gd name="connsiteY82" fmla="*/ 89525 h 608556"/>
              <a:gd name="connsiteX83" fmla="*/ 24432 w 609403"/>
              <a:gd name="connsiteY83" fmla="*/ 186015 h 608556"/>
              <a:gd name="connsiteX84" fmla="*/ 565 w 609403"/>
              <a:gd name="connsiteY84" fmla="*/ 304240 h 608556"/>
              <a:gd name="connsiteX85" fmla="*/ 24432 w 609403"/>
              <a:gd name="connsiteY85" fmla="*/ 422542 h 608556"/>
              <a:gd name="connsiteX86" fmla="*/ 89659 w 609403"/>
              <a:gd name="connsiteY86" fmla="*/ 519032 h 608556"/>
              <a:gd name="connsiteX87" fmla="*/ 186295 w 609403"/>
              <a:gd name="connsiteY87" fmla="*/ 584083 h 608556"/>
              <a:gd name="connsiteX88" fmla="*/ 304699 w 609403"/>
              <a:gd name="connsiteY88" fmla="*/ 607992 h 608556"/>
              <a:gd name="connsiteX89" fmla="*/ 423180 w 609403"/>
              <a:gd name="connsiteY89" fmla="*/ 584083 h 608556"/>
              <a:gd name="connsiteX90" fmla="*/ 519816 w 609403"/>
              <a:gd name="connsiteY90" fmla="*/ 519032 h 608556"/>
              <a:gd name="connsiteX91" fmla="*/ 584965 w 609403"/>
              <a:gd name="connsiteY91" fmla="*/ 422542 h 608556"/>
              <a:gd name="connsiteX92" fmla="*/ 608910 w 609403"/>
              <a:gd name="connsiteY92" fmla="*/ 304240 h 608556"/>
              <a:gd name="connsiteX93" fmla="*/ 584965 w 609403"/>
              <a:gd name="connsiteY93" fmla="*/ 186015 h 608556"/>
              <a:gd name="connsiteX94" fmla="*/ 519816 w 609403"/>
              <a:gd name="connsiteY94" fmla="*/ 89525 h 608556"/>
              <a:gd name="connsiteX95" fmla="*/ 423180 w 609403"/>
              <a:gd name="connsiteY95" fmla="*/ 24396 h 608556"/>
              <a:gd name="connsiteX96" fmla="*/ 304699 w 609403"/>
              <a:gd name="connsiteY96" fmla="*/ 565 h 608556"/>
              <a:gd name="connsiteX97" fmla="*/ 304663 w 609403"/>
              <a:gd name="connsiteY97" fmla="*/ 0 h 608556"/>
              <a:gd name="connsiteX98" fmla="*/ 423294 w 609403"/>
              <a:gd name="connsiteY98" fmla="*/ 23911 h 608556"/>
              <a:gd name="connsiteX99" fmla="*/ 520158 w 609403"/>
              <a:gd name="connsiteY99" fmla="*/ 89121 h 608556"/>
              <a:gd name="connsiteX100" fmla="*/ 585459 w 609403"/>
              <a:gd name="connsiteY100" fmla="*/ 185851 h 608556"/>
              <a:gd name="connsiteX101" fmla="*/ 609403 w 609403"/>
              <a:gd name="connsiteY101" fmla="*/ 304239 h 608556"/>
              <a:gd name="connsiteX102" fmla="*/ 585459 w 609403"/>
              <a:gd name="connsiteY102" fmla="*/ 422705 h 608556"/>
              <a:gd name="connsiteX103" fmla="*/ 520158 w 609403"/>
              <a:gd name="connsiteY103" fmla="*/ 519435 h 608556"/>
              <a:gd name="connsiteX104" fmla="*/ 423294 w 609403"/>
              <a:gd name="connsiteY104" fmla="*/ 584645 h 608556"/>
              <a:gd name="connsiteX105" fmla="*/ 304663 w 609403"/>
              <a:gd name="connsiteY105" fmla="*/ 608556 h 608556"/>
              <a:gd name="connsiteX106" fmla="*/ 186109 w 609403"/>
              <a:gd name="connsiteY106" fmla="*/ 584645 h 608556"/>
              <a:gd name="connsiteX107" fmla="*/ 89245 w 609403"/>
              <a:gd name="connsiteY107" fmla="*/ 519435 h 608556"/>
              <a:gd name="connsiteX108" fmla="*/ 23944 w 609403"/>
              <a:gd name="connsiteY108" fmla="*/ 422705 h 608556"/>
              <a:gd name="connsiteX109" fmla="*/ 0 w 609403"/>
              <a:gd name="connsiteY109" fmla="*/ 304239 h 608556"/>
              <a:gd name="connsiteX110" fmla="*/ 23944 w 609403"/>
              <a:gd name="connsiteY110" fmla="*/ 185851 h 608556"/>
              <a:gd name="connsiteX111" fmla="*/ 89245 w 609403"/>
              <a:gd name="connsiteY111" fmla="*/ 89121 h 608556"/>
              <a:gd name="connsiteX112" fmla="*/ 186109 w 609403"/>
              <a:gd name="connsiteY112" fmla="*/ 23911 h 608556"/>
              <a:gd name="connsiteX113" fmla="*/ 304663 w 609403"/>
              <a:gd name="connsiteY113"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403" h="608556">
                <a:moveTo>
                  <a:pt x="443164" y="187725"/>
                </a:moveTo>
                <a:cubicBezTo>
                  <a:pt x="448995" y="187725"/>
                  <a:pt x="454437" y="189976"/>
                  <a:pt x="458558" y="194090"/>
                </a:cubicBezTo>
                <a:cubicBezTo>
                  <a:pt x="462601" y="198127"/>
                  <a:pt x="464856" y="203560"/>
                  <a:pt x="464856" y="209382"/>
                </a:cubicBezTo>
                <a:cubicBezTo>
                  <a:pt x="464856" y="215126"/>
                  <a:pt x="462601" y="220560"/>
                  <a:pt x="458558" y="224674"/>
                </a:cubicBezTo>
                <a:lnTo>
                  <a:pt x="268385" y="414466"/>
                </a:lnTo>
                <a:cubicBezTo>
                  <a:pt x="264342" y="418580"/>
                  <a:pt x="258899" y="420831"/>
                  <a:pt x="253068" y="420831"/>
                </a:cubicBezTo>
                <a:cubicBezTo>
                  <a:pt x="247315" y="420831"/>
                  <a:pt x="241872" y="418580"/>
                  <a:pt x="237752" y="414466"/>
                </a:cubicBezTo>
                <a:lnTo>
                  <a:pt x="150906" y="327837"/>
                </a:lnTo>
                <a:cubicBezTo>
                  <a:pt x="142509" y="319376"/>
                  <a:pt x="142509" y="305636"/>
                  <a:pt x="150906" y="297175"/>
                </a:cubicBezTo>
                <a:cubicBezTo>
                  <a:pt x="155027" y="293061"/>
                  <a:pt x="160469" y="290810"/>
                  <a:pt x="166223" y="290810"/>
                </a:cubicBezTo>
                <a:cubicBezTo>
                  <a:pt x="172054" y="290810"/>
                  <a:pt x="177496" y="293061"/>
                  <a:pt x="181617" y="297175"/>
                </a:cubicBezTo>
                <a:lnTo>
                  <a:pt x="253068" y="368590"/>
                </a:lnTo>
                <a:lnTo>
                  <a:pt x="427847" y="194090"/>
                </a:lnTo>
                <a:cubicBezTo>
                  <a:pt x="431968" y="189976"/>
                  <a:pt x="437410" y="187725"/>
                  <a:pt x="443164" y="187725"/>
                </a:cubicBezTo>
                <a:close/>
                <a:moveTo>
                  <a:pt x="443184" y="187195"/>
                </a:moveTo>
                <a:cubicBezTo>
                  <a:pt x="437500" y="187195"/>
                  <a:pt x="431805" y="189368"/>
                  <a:pt x="427451" y="193714"/>
                </a:cubicBezTo>
                <a:lnTo>
                  <a:pt x="253077" y="367795"/>
                </a:lnTo>
                <a:lnTo>
                  <a:pt x="181944" y="296781"/>
                </a:lnTo>
                <a:cubicBezTo>
                  <a:pt x="173315" y="288166"/>
                  <a:pt x="159243" y="288166"/>
                  <a:pt x="150614" y="296781"/>
                </a:cubicBezTo>
                <a:cubicBezTo>
                  <a:pt x="141907" y="305474"/>
                  <a:pt x="141907" y="319521"/>
                  <a:pt x="150614" y="328136"/>
                </a:cubicBezTo>
                <a:lnTo>
                  <a:pt x="237374" y="414827"/>
                </a:lnTo>
                <a:cubicBezTo>
                  <a:pt x="241572" y="418940"/>
                  <a:pt x="247169" y="421346"/>
                  <a:pt x="253077" y="421346"/>
                </a:cubicBezTo>
                <a:cubicBezTo>
                  <a:pt x="258986" y="421346"/>
                  <a:pt x="264661" y="418940"/>
                  <a:pt x="268781" y="414827"/>
                </a:cubicBezTo>
                <a:lnTo>
                  <a:pt x="458859" y="225069"/>
                </a:lnTo>
                <a:cubicBezTo>
                  <a:pt x="467566" y="216377"/>
                  <a:pt x="467566" y="202329"/>
                  <a:pt x="458859" y="193714"/>
                </a:cubicBezTo>
                <a:cubicBezTo>
                  <a:pt x="454544" y="189368"/>
                  <a:pt x="448869" y="187195"/>
                  <a:pt x="443184" y="187195"/>
                </a:cubicBezTo>
                <a:close/>
                <a:moveTo>
                  <a:pt x="443164" y="186716"/>
                </a:moveTo>
                <a:cubicBezTo>
                  <a:pt x="449228" y="186716"/>
                  <a:pt x="454982" y="189045"/>
                  <a:pt x="459258" y="193314"/>
                </a:cubicBezTo>
                <a:cubicBezTo>
                  <a:pt x="463534" y="197583"/>
                  <a:pt x="465944" y="203328"/>
                  <a:pt x="465944" y="209382"/>
                </a:cubicBezTo>
                <a:cubicBezTo>
                  <a:pt x="465944" y="215437"/>
                  <a:pt x="463534" y="221104"/>
                  <a:pt x="459258" y="225373"/>
                </a:cubicBezTo>
                <a:lnTo>
                  <a:pt x="269162" y="415242"/>
                </a:lnTo>
                <a:cubicBezTo>
                  <a:pt x="264886" y="419511"/>
                  <a:pt x="259132" y="421840"/>
                  <a:pt x="253068" y="421840"/>
                </a:cubicBezTo>
                <a:cubicBezTo>
                  <a:pt x="247004" y="421840"/>
                  <a:pt x="241328" y="419511"/>
                  <a:pt x="237052" y="415242"/>
                </a:cubicBezTo>
                <a:lnTo>
                  <a:pt x="150206" y="328536"/>
                </a:lnTo>
                <a:cubicBezTo>
                  <a:pt x="141343" y="319686"/>
                  <a:pt x="141343" y="305326"/>
                  <a:pt x="150206" y="296477"/>
                </a:cubicBezTo>
                <a:cubicBezTo>
                  <a:pt x="154483" y="292130"/>
                  <a:pt x="160158" y="289801"/>
                  <a:pt x="166223" y="289801"/>
                </a:cubicBezTo>
                <a:cubicBezTo>
                  <a:pt x="172365" y="289801"/>
                  <a:pt x="178040" y="292130"/>
                  <a:pt x="182317" y="296477"/>
                </a:cubicBezTo>
                <a:lnTo>
                  <a:pt x="253068" y="367115"/>
                </a:lnTo>
                <a:lnTo>
                  <a:pt x="427147" y="193314"/>
                </a:lnTo>
                <a:cubicBezTo>
                  <a:pt x="431424" y="189045"/>
                  <a:pt x="437099" y="186716"/>
                  <a:pt x="443164" y="186716"/>
                </a:cubicBezTo>
                <a:close/>
                <a:moveTo>
                  <a:pt x="304663" y="45415"/>
                </a:moveTo>
                <a:cubicBezTo>
                  <a:pt x="235474" y="45415"/>
                  <a:pt x="170328" y="72275"/>
                  <a:pt x="121352" y="121183"/>
                </a:cubicBezTo>
                <a:cubicBezTo>
                  <a:pt x="72376" y="170091"/>
                  <a:pt x="45478" y="235147"/>
                  <a:pt x="45478" y="304239"/>
                </a:cubicBezTo>
                <a:cubicBezTo>
                  <a:pt x="45478" y="373409"/>
                  <a:pt x="72376" y="438465"/>
                  <a:pt x="121352" y="487295"/>
                </a:cubicBezTo>
                <a:cubicBezTo>
                  <a:pt x="170328" y="536203"/>
                  <a:pt x="235474" y="563141"/>
                  <a:pt x="304663" y="563141"/>
                </a:cubicBezTo>
                <a:cubicBezTo>
                  <a:pt x="373929" y="563141"/>
                  <a:pt x="439075" y="536203"/>
                  <a:pt x="487973" y="487295"/>
                </a:cubicBezTo>
                <a:cubicBezTo>
                  <a:pt x="536950" y="438465"/>
                  <a:pt x="563925" y="373409"/>
                  <a:pt x="563925" y="304239"/>
                </a:cubicBezTo>
                <a:cubicBezTo>
                  <a:pt x="563925" y="235147"/>
                  <a:pt x="536950" y="170091"/>
                  <a:pt x="487973" y="121183"/>
                </a:cubicBezTo>
                <a:cubicBezTo>
                  <a:pt x="439075" y="72275"/>
                  <a:pt x="373929" y="45415"/>
                  <a:pt x="304663" y="45415"/>
                </a:cubicBezTo>
                <a:close/>
                <a:moveTo>
                  <a:pt x="304699" y="44890"/>
                </a:moveTo>
                <a:cubicBezTo>
                  <a:pt x="448214" y="44890"/>
                  <a:pt x="564518" y="161019"/>
                  <a:pt x="564518" y="304240"/>
                </a:cubicBezTo>
                <a:cubicBezTo>
                  <a:pt x="564518" y="447538"/>
                  <a:pt x="448214" y="563667"/>
                  <a:pt x="304699" y="563667"/>
                </a:cubicBezTo>
                <a:cubicBezTo>
                  <a:pt x="161261" y="563667"/>
                  <a:pt x="44957" y="447538"/>
                  <a:pt x="44957" y="304240"/>
                </a:cubicBezTo>
                <a:cubicBezTo>
                  <a:pt x="44957" y="161019"/>
                  <a:pt x="161261" y="44890"/>
                  <a:pt x="304699" y="44890"/>
                </a:cubicBezTo>
                <a:close/>
                <a:moveTo>
                  <a:pt x="304663" y="44328"/>
                </a:moveTo>
                <a:cubicBezTo>
                  <a:pt x="235163" y="44328"/>
                  <a:pt x="169784" y="71344"/>
                  <a:pt x="120652" y="120485"/>
                </a:cubicBezTo>
                <a:cubicBezTo>
                  <a:pt x="71443" y="169548"/>
                  <a:pt x="44389" y="234836"/>
                  <a:pt x="44389" y="304239"/>
                </a:cubicBezTo>
                <a:cubicBezTo>
                  <a:pt x="44389" y="373720"/>
                  <a:pt x="71443" y="439008"/>
                  <a:pt x="120652" y="488071"/>
                </a:cubicBezTo>
                <a:cubicBezTo>
                  <a:pt x="169784" y="537135"/>
                  <a:pt x="235163" y="564228"/>
                  <a:pt x="304663" y="564228"/>
                </a:cubicBezTo>
                <a:cubicBezTo>
                  <a:pt x="374240" y="564228"/>
                  <a:pt x="439619" y="537135"/>
                  <a:pt x="488751" y="488071"/>
                </a:cubicBezTo>
                <a:cubicBezTo>
                  <a:pt x="537882" y="439008"/>
                  <a:pt x="565014" y="373720"/>
                  <a:pt x="565014" y="304239"/>
                </a:cubicBezTo>
                <a:cubicBezTo>
                  <a:pt x="565014" y="234836"/>
                  <a:pt x="537882" y="169548"/>
                  <a:pt x="488751" y="120485"/>
                </a:cubicBezTo>
                <a:cubicBezTo>
                  <a:pt x="439619" y="71344"/>
                  <a:pt x="374240" y="44328"/>
                  <a:pt x="304663" y="44328"/>
                </a:cubicBezTo>
                <a:close/>
                <a:moveTo>
                  <a:pt x="304663" y="1009"/>
                </a:moveTo>
                <a:cubicBezTo>
                  <a:pt x="345632" y="1009"/>
                  <a:pt x="385434" y="9083"/>
                  <a:pt x="422905" y="24920"/>
                </a:cubicBezTo>
                <a:cubicBezTo>
                  <a:pt x="459054" y="40136"/>
                  <a:pt x="491549" y="62028"/>
                  <a:pt x="519380" y="89820"/>
                </a:cubicBezTo>
                <a:cubicBezTo>
                  <a:pt x="547289" y="117690"/>
                  <a:pt x="569212" y="150140"/>
                  <a:pt x="584449" y="186239"/>
                </a:cubicBezTo>
                <a:cubicBezTo>
                  <a:pt x="600308" y="223657"/>
                  <a:pt x="608315" y="263327"/>
                  <a:pt x="608315" y="304239"/>
                </a:cubicBezTo>
                <a:cubicBezTo>
                  <a:pt x="608315" y="345151"/>
                  <a:pt x="600308" y="384899"/>
                  <a:pt x="584449" y="422317"/>
                </a:cubicBezTo>
                <a:cubicBezTo>
                  <a:pt x="569212" y="458416"/>
                  <a:pt x="547289" y="490866"/>
                  <a:pt x="519380" y="518658"/>
                </a:cubicBezTo>
                <a:cubicBezTo>
                  <a:pt x="491549" y="546528"/>
                  <a:pt x="459054" y="568343"/>
                  <a:pt x="422905" y="583636"/>
                </a:cubicBezTo>
                <a:cubicBezTo>
                  <a:pt x="385434" y="599473"/>
                  <a:pt x="345632" y="607469"/>
                  <a:pt x="304663" y="607469"/>
                </a:cubicBezTo>
                <a:cubicBezTo>
                  <a:pt x="263694" y="607469"/>
                  <a:pt x="223969" y="599473"/>
                  <a:pt x="186498" y="583636"/>
                </a:cubicBezTo>
                <a:cubicBezTo>
                  <a:pt x="150349" y="568343"/>
                  <a:pt x="117854" y="546528"/>
                  <a:pt x="89945" y="518658"/>
                </a:cubicBezTo>
                <a:cubicBezTo>
                  <a:pt x="62114" y="490866"/>
                  <a:pt x="40191" y="458416"/>
                  <a:pt x="24954" y="422317"/>
                </a:cubicBezTo>
                <a:cubicBezTo>
                  <a:pt x="9096" y="384899"/>
                  <a:pt x="1011" y="345151"/>
                  <a:pt x="1011" y="304239"/>
                </a:cubicBezTo>
                <a:cubicBezTo>
                  <a:pt x="1011" y="263327"/>
                  <a:pt x="9096" y="223657"/>
                  <a:pt x="24954" y="186239"/>
                </a:cubicBezTo>
                <a:cubicBezTo>
                  <a:pt x="40191" y="150140"/>
                  <a:pt x="62114" y="117690"/>
                  <a:pt x="89945" y="89820"/>
                </a:cubicBezTo>
                <a:cubicBezTo>
                  <a:pt x="117854" y="62028"/>
                  <a:pt x="150349" y="40136"/>
                  <a:pt x="186498" y="24920"/>
                </a:cubicBezTo>
                <a:cubicBezTo>
                  <a:pt x="223969" y="9083"/>
                  <a:pt x="263694" y="1009"/>
                  <a:pt x="304663" y="1009"/>
                </a:cubicBezTo>
                <a:close/>
                <a:moveTo>
                  <a:pt x="304699" y="565"/>
                </a:moveTo>
                <a:cubicBezTo>
                  <a:pt x="263650" y="565"/>
                  <a:pt x="223845" y="8561"/>
                  <a:pt x="186295" y="24396"/>
                </a:cubicBezTo>
                <a:cubicBezTo>
                  <a:pt x="150066" y="39689"/>
                  <a:pt x="117569" y="61657"/>
                  <a:pt x="89659" y="89525"/>
                </a:cubicBezTo>
                <a:cubicBezTo>
                  <a:pt x="61749" y="117393"/>
                  <a:pt x="39748" y="149841"/>
                  <a:pt x="24432" y="186015"/>
                </a:cubicBezTo>
                <a:cubicBezTo>
                  <a:pt x="8573" y="223508"/>
                  <a:pt x="565" y="263253"/>
                  <a:pt x="565" y="304240"/>
                </a:cubicBezTo>
                <a:cubicBezTo>
                  <a:pt x="565" y="345226"/>
                  <a:pt x="8573" y="385049"/>
                  <a:pt x="24432" y="422542"/>
                </a:cubicBezTo>
                <a:cubicBezTo>
                  <a:pt x="39748" y="458716"/>
                  <a:pt x="61749" y="491164"/>
                  <a:pt x="89659" y="519032"/>
                </a:cubicBezTo>
                <a:cubicBezTo>
                  <a:pt x="117569" y="546900"/>
                  <a:pt x="150066" y="568791"/>
                  <a:pt x="186295" y="584083"/>
                </a:cubicBezTo>
                <a:cubicBezTo>
                  <a:pt x="223845" y="599997"/>
                  <a:pt x="263650" y="607992"/>
                  <a:pt x="304699" y="607992"/>
                </a:cubicBezTo>
                <a:cubicBezTo>
                  <a:pt x="345747" y="607992"/>
                  <a:pt x="385630" y="599997"/>
                  <a:pt x="423180" y="584083"/>
                </a:cubicBezTo>
                <a:cubicBezTo>
                  <a:pt x="459409" y="568791"/>
                  <a:pt x="491906" y="546900"/>
                  <a:pt x="519816" y="519032"/>
                </a:cubicBezTo>
                <a:cubicBezTo>
                  <a:pt x="547726" y="491164"/>
                  <a:pt x="569649" y="458716"/>
                  <a:pt x="584965" y="422542"/>
                </a:cubicBezTo>
                <a:cubicBezTo>
                  <a:pt x="600902" y="385049"/>
                  <a:pt x="608910" y="345226"/>
                  <a:pt x="608910" y="304240"/>
                </a:cubicBezTo>
                <a:cubicBezTo>
                  <a:pt x="608910" y="263253"/>
                  <a:pt x="600902" y="223508"/>
                  <a:pt x="584965" y="186015"/>
                </a:cubicBezTo>
                <a:cubicBezTo>
                  <a:pt x="569649" y="149841"/>
                  <a:pt x="547726" y="117393"/>
                  <a:pt x="519816" y="89525"/>
                </a:cubicBezTo>
                <a:cubicBezTo>
                  <a:pt x="491906" y="61657"/>
                  <a:pt x="459409" y="39689"/>
                  <a:pt x="423180" y="24396"/>
                </a:cubicBezTo>
                <a:cubicBezTo>
                  <a:pt x="385630" y="8561"/>
                  <a:pt x="345747" y="565"/>
                  <a:pt x="304699" y="565"/>
                </a:cubicBezTo>
                <a:close/>
                <a:moveTo>
                  <a:pt x="304663" y="0"/>
                </a:moveTo>
                <a:cubicBezTo>
                  <a:pt x="345787" y="0"/>
                  <a:pt x="385745" y="8074"/>
                  <a:pt x="423294" y="23911"/>
                </a:cubicBezTo>
                <a:cubicBezTo>
                  <a:pt x="459598" y="39282"/>
                  <a:pt x="492171" y="61174"/>
                  <a:pt x="520158" y="89121"/>
                </a:cubicBezTo>
                <a:cubicBezTo>
                  <a:pt x="548144" y="117069"/>
                  <a:pt x="570067" y="149597"/>
                  <a:pt x="585459" y="185851"/>
                </a:cubicBezTo>
                <a:cubicBezTo>
                  <a:pt x="601318" y="223347"/>
                  <a:pt x="609403" y="263250"/>
                  <a:pt x="609403" y="304239"/>
                </a:cubicBezTo>
                <a:cubicBezTo>
                  <a:pt x="609403" y="345306"/>
                  <a:pt x="601318" y="385209"/>
                  <a:pt x="585459" y="422705"/>
                </a:cubicBezTo>
                <a:cubicBezTo>
                  <a:pt x="570067" y="458959"/>
                  <a:pt x="548144" y="491487"/>
                  <a:pt x="520158" y="519435"/>
                </a:cubicBezTo>
                <a:cubicBezTo>
                  <a:pt x="492171" y="547382"/>
                  <a:pt x="459598" y="569274"/>
                  <a:pt x="423294" y="584645"/>
                </a:cubicBezTo>
                <a:cubicBezTo>
                  <a:pt x="385745" y="600482"/>
                  <a:pt x="345787" y="608556"/>
                  <a:pt x="304663" y="608556"/>
                </a:cubicBezTo>
                <a:cubicBezTo>
                  <a:pt x="263616" y="608556"/>
                  <a:pt x="223658" y="600482"/>
                  <a:pt x="186109" y="584645"/>
                </a:cubicBezTo>
                <a:cubicBezTo>
                  <a:pt x="149805" y="569274"/>
                  <a:pt x="117232" y="547382"/>
                  <a:pt x="89245" y="519435"/>
                </a:cubicBezTo>
                <a:cubicBezTo>
                  <a:pt x="61259" y="491487"/>
                  <a:pt x="39336" y="458959"/>
                  <a:pt x="23944" y="422705"/>
                </a:cubicBezTo>
                <a:cubicBezTo>
                  <a:pt x="8085" y="385209"/>
                  <a:pt x="0" y="345306"/>
                  <a:pt x="0" y="304239"/>
                </a:cubicBezTo>
                <a:cubicBezTo>
                  <a:pt x="0" y="263250"/>
                  <a:pt x="8085" y="223347"/>
                  <a:pt x="23944" y="185851"/>
                </a:cubicBezTo>
                <a:cubicBezTo>
                  <a:pt x="39336" y="149597"/>
                  <a:pt x="61259" y="117069"/>
                  <a:pt x="89245" y="89121"/>
                </a:cubicBezTo>
                <a:cubicBezTo>
                  <a:pt x="117232" y="61174"/>
                  <a:pt x="149805" y="39282"/>
                  <a:pt x="186109" y="23911"/>
                </a:cubicBezTo>
                <a:cubicBezTo>
                  <a:pt x="223658" y="8074"/>
                  <a:pt x="263616" y="0"/>
                  <a:pt x="304663" y="0"/>
                </a:cubicBezTo>
                <a:close/>
              </a:path>
            </a:pathLst>
          </a:custGeom>
          <a:solidFill>
            <a:schemeClr val="tx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4" name="椭圆 23"/>
          <p:cNvSpPr/>
          <p:nvPr/>
        </p:nvSpPr>
        <p:spPr>
          <a:xfrm>
            <a:off x="9367804" y="3123470"/>
            <a:ext cx="591280" cy="591280"/>
          </a:xfrm>
          <a:prstGeom prst="ellipse">
            <a:avLst/>
          </a:prstGeom>
          <a:solidFill>
            <a:schemeClr val="bg1"/>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Oval 24"/>
          <p:cNvSpPr/>
          <p:nvPr/>
        </p:nvSpPr>
        <p:spPr>
          <a:xfrm>
            <a:off x="9515110" y="3302431"/>
            <a:ext cx="296668" cy="233358"/>
          </a:xfrm>
          <a:custGeom>
            <a:avLst/>
            <a:gdLst>
              <a:gd name="T0" fmla="*/ 4969 w 6521"/>
              <a:gd name="T1" fmla="*/ 0 h 5138"/>
              <a:gd name="T2" fmla="*/ 3695 w 6521"/>
              <a:gd name="T3" fmla="*/ 0 h 5138"/>
              <a:gd name="T4" fmla="*/ 2180 w 6521"/>
              <a:gd name="T5" fmla="*/ 1216 h 5138"/>
              <a:gd name="T6" fmla="*/ 1575 w 6521"/>
              <a:gd name="T7" fmla="*/ 1216 h 5138"/>
              <a:gd name="T8" fmla="*/ 0 w 6521"/>
              <a:gd name="T9" fmla="*/ 2790 h 5138"/>
              <a:gd name="T10" fmla="*/ 1077 w 6521"/>
              <a:gd name="T11" fmla="*/ 4284 h 5138"/>
              <a:gd name="T12" fmla="*/ 1077 w 6521"/>
              <a:gd name="T13" fmla="*/ 5034 h 5138"/>
              <a:gd name="T14" fmla="*/ 1211 w 6521"/>
              <a:gd name="T15" fmla="*/ 5089 h 5138"/>
              <a:gd name="T16" fmla="*/ 1935 w 6521"/>
              <a:gd name="T17" fmla="*/ 4365 h 5138"/>
              <a:gd name="T18" fmla="*/ 3003 w 6521"/>
              <a:gd name="T19" fmla="*/ 4365 h 5138"/>
              <a:gd name="T20" fmla="*/ 4547 w 6521"/>
              <a:gd name="T21" fmla="*/ 3102 h 5138"/>
              <a:gd name="T22" fmla="*/ 4587 w 6521"/>
              <a:gd name="T23" fmla="*/ 3102 h 5138"/>
              <a:gd name="T24" fmla="*/ 5191 w 6521"/>
              <a:gd name="T25" fmla="*/ 3706 h 5138"/>
              <a:gd name="T26" fmla="*/ 5343 w 6521"/>
              <a:gd name="T27" fmla="*/ 3769 h 5138"/>
              <a:gd name="T28" fmla="*/ 5425 w 6521"/>
              <a:gd name="T29" fmla="*/ 3753 h 5138"/>
              <a:gd name="T30" fmla="*/ 5559 w 6521"/>
              <a:gd name="T31" fmla="*/ 3553 h 5138"/>
              <a:gd name="T32" fmla="*/ 5559 w 6521"/>
              <a:gd name="T33" fmla="*/ 2985 h 5138"/>
              <a:gd name="T34" fmla="*/ 6520 w 6521"/>
              <a:gd name="T35" fmla="*/ 1550 h 5138"/>
              <a:gd name="T36" fmla="*/ 4969 w 6521"/>
              <a:gd name="T37" fmla="*/ 0 h 5138"/>
              <a:gd name="T38" fmla="*/ 2371 w 6521"/>
              <a:gd name="T39" fmla="*/ 3098 h 5138"/>
              <a:gd name="T40" fmla="*/ 2105 w 6521"/>
              <a:gd name="T41" fmla="*/ 3362 h 5138"/>
              <a:gd name="T42" fmla="*/ 1841 w 6521"/>
              <a:gd name="T43" fmla="*/ 3097 h 5138"/>
              <a:gd name="T44" fmla="*/ 1587 w 6521"/>
              <a:gd name="T45" fmla="*/ 2841 h 5138"/>
              <a:gd name="T46" fmla="*/ 1852 w 6521"/>
              <a:gd name="T47" fmla="*/ 2577 h 5138"/>
              <a:gd name="T48" fmla="*/ 2107 w 6521"/>
              <a:gd name="T49" fmla="*/ 2833 h 5138"/>
              <a:gd name="T50" fmla="*/ 2715 w 6521"/>
              <a:gd name="T51" fmla="*/ 2229 h 5138"/>
              <a:gd name="T52" fmla="*/ 2979 w 6521"/>
              <a:gd name="T53" fmla="*/ 2494 h 5138"/>
              <a:gd name="T54" fmla="*/ 2371 w 6521"/>
              <a:gd name="T55" fmla="*/ 3098 h 5138"/>
              <a:gd name="T56" fmla="*/ 5367 w 6521"/>
              <a:gd name="T57" fmla="*/ 2746 h 5138"/>
              <a:gd name="T58" fmla="*/ 5267 w 6521"/>
              <a:gd name="T59" fmla="*/ 2780 h 5138"/>
              <a:gd name="T60" fmla="*/ 5267 w 6521"/>
              <a:gd name="T61" fmla="*/ 3370 h 5138"/>
              <a:gd name="T62" fmla="*/ 4708 w 6521"/>
              <a:gd name="T63" fmla="*/ 2812 h 5138"/>
              <a:gd name="T64" fmla="*/ 4576 w 6521"/>
              <a:gd name="T65" fmla="*/ 2812 h 5138"/>
              <a:gd name="T66" fmla="*/ 4577 w 6521"/>
              <a:gd name="T67" fmla="*/ 2792 h 5138"/>
              <a:gd name="T68" fmla="*/ 3003 w 6521"/>
              <a:gd name="T69" fmla="*/ 1217 h 5138"/>
              <a:gd name="T70" fmla="*/ 2481 w 6521"/>
              <a:gd name="T71" fmla="*/ 1217 h 5138"/>
              <a:gd name="T72" fmla="*/ 3693 w 6521"/>
              <a:gd name="T73" fmla="*/ 294 h 5138"/>
              <a:gd name="T74" fmla="*/ 4968 w 6521"/>
              <a:gd name="T75" fmla="*/ 294 h 5138"/>
              <a:gd name="T76" fmla="*/ 6227 w 6521"/>
              <a:gd name="T77" fmla="*/ 1553 h 5138"/>
              <a:gd name="T78" fmla="*/ 5367 w 6521"/>
              <a:gd name="T79" fmla="*/ 2746 h 5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21" h="5138">
                <a:moveTo>
                  <a:pt x="4969" y="0"/>
                </a:moveTo>
                <a:lnTo>
                  <a:pt x="3695" y="0"/>
                </a:lnTo>
                <a:cubicBezTo>
                  <a:pt x="2955" y="0"/>
                  <a:pt x="2335" y="521"/>
                  <a:pt x="2180" y="1216"/>
                </a:cubicBezTo>
                <a:lnTo>
                  <a:pt x="1575" y="1216"/>
                </a:lnTo>
                <a:cubicBezTo>
                  <a:pt x="704" y="1216"/>
                  <a:pt x="0" y="1921"/>
                  <a:pt x="0" y="2790"/>
                </a:cubicBezTo>
                <a:cubicBezTo>
                  <a:pt x="0" y="3486"/>
                  <a:pt x="452" y="4076"/>
                  <a:pt x="1077" y="4284"/>
                </a:cubicBezTo>
                <a:lnTo>
                  <a:pt x="1077" y="5034"/>
                </a:lnTo>
                <a:cubicBezTo>
                  <a:pt x="1077" y="5104"/>
                  <a:pt x="1161" y="5138"/>
                  <a:pt x="1211" y="5089"/>
                </a:cubicBezTo>
                <a:lnTo>
                  <a:pt x="1935" y="4365"/>
                </a:lnTo>
                <a:lnTo>
                  <a:pt x="3003" y="4365"/>
                </a:lnTo>
                <a:cubicBezTo>
                  <a:pt x="3765" y="4365"/>
                  <a:pt x="4401" y="3822"/>
                  <a:pt x="4547" y="3102"/>
                </a:cubicBezTo>
                <a:lnTo>
                  <a:pt x="4587" y="3102"/>
                </a:lnTo>
                <a:lnTo>
                  <a:pt x="5191" y="3706"/>
                </a:lnTo>
                <a:cubicBezTo>
                  <a:pt x="5232" y="3748"/>
                  <a:pt x="5287" y="3770"/>
                  <a:pt x="5343" y="3769"/>
                </a:cubicBezTo>
                <a:cubicBezTo>
                  <a:pt x="5371" y="3769"/>
                  <a:pt x="5399" y="3764"/>
                  <a:pt x="5425" y="3753"/>
                </a:cubicBezTo>
                <a:cubicBezTo>
                  <a:pt x="5507" y="3720"/>
                  <a:pt x="5559" y="3641"/>
                  <a:pt x="5559" y="3553"/>
                </a:cubicBezTo>
                <a:lnTo>
                  <a:pt x="5559" y="2985"/>
                </a:lnTo>
                <a:cubicBezTo>
                  <a:pt x="6139" y="2748"/>
                  <a:pt x="6520" y="2184"/>
                  <a:pt x="6520" y="1550"/>
                </a:cubicBezTo>
                <a:cubicBezTo>
                  <a:pt x="6521" y="696"/>
                  <a:pt x="5825" y="0"/>
                  <a:pt x="4969" y="0"/>
                </a:cubicBezTo>
                <a:close/>
                <a:moveTo>
                  <a:pt x="2371" y="3098"/>
                </a:moveTo>
                <a:lnTo>
                  <a:pt x="2105" y="3362"/>
                </a:lnTo>
                <a:lnTo>
                  <a:pt x="1841" y="3097"/>
                </a:lnTo>
                <a:lnTo>
                  <a:pt x="1587" y="2841"/>
                </a:lnTo>
                <a:lnTo>
                  <a:pt x="1852" y="2577"/>
                </a:lnTo>
                <a:lnTo>
                  <a:pt x="2107" y="2833"/>
                </a:lnTo>
                <a:lnTo>
                  <a:pt x="2715" y="2229"/>
                </a:lnTo>
                <a:lnTo>
                  <a:pt x="2979" y="2494"/>
                </a:lnTo>
                <a:lnTo>
                  <a:pt x="2371" y="3098"/>
                </a:lnTo>
                <a:close/>
                <a:moveTo>
                  <a:pt x="5367" y="2746"/>
                </a:moveTo>
                <a:lnTo>
                  <a:pt x="5267" y="2780"/>
                </a:lnTo>
                <a:lnTo>
                  <a:pt x="5267" y="3370"/>
                </a:lnTo>
                <a:lnTo>
                  <a:pt x="4708" y="2812"/>
                </a:lnTo>
                <a:lnTo>
                  <a:pt x="4576" y="2812"/>
                </a:lnTo>
                <a:cubicBezTo>
                  <a:pt x="4576" y="2805"/>
                  <a:pt x="4577" y="2798"/>
                  <a:pt x="4577" y="2792"/>
                </a:cubicBezTo>
                <a:cubicBezTo>
                  <a:pt x="4577" y="1921"/>
                  <a:pt x="3872" y="1217"/>
                  <a:pt x="3003" y="1217"/>
                </a:cubicBezTo>
                <a:lnTo>
                  <a:pt x="2481" y="1217"/>
                </a:lnTo>
                <a:cubicBezTo>
                  <a:pt x="2629" y="685"/>
                  <a:pt x="3116" y="294"/>
                  <a:pt x="3693" y="294"/>
                </a:cubicBezTo>
                <a:lnTo>
                  <a:pt x="4968" y="294"/>
                </a:lnTo>
                <a:cubicBezTo>
                  <a:pt x="5663" y="294"/>
                  <a:pt x="6227" y="860"/>
                  <a:pt x="6227" y="1553"/>
                </a:cubicBezTo>
                <a:cubicBezTo>
                  <a:pt x="6228" y="2094"/>
                  <a:pt x="5883" y="2574"/>
                  <a:pt x="5367" y="2746"/>
                </a:cubicBezTo>
                <a:close/>
              </a:path>
            </a:pathLst>
          </a:custGeom>
          <a:solidFill>
            <a:schemeClr val="tx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nvGrpSpPr>
          <p:cNvPr id="26" name="组合 25"/>
          <p:cNvGrpSpPr/>
          <p:nvPr/>
        </p:nvGrpSpPr>
        <p:grpSpPr>
          <a:xfrm>
            <a:off x="1487248" y="2359342"/>
            <a:ext cx="2402238" cy="1198996"/>
            <a:chOff x="1800444" y="4881042"/>
            <a:chExt cx="2402238" cy="1198996"/>
          </a:xfrm>
        </p:grpSpPr>
        <p:grpSp>
          <p:nvGrpSpPr>
            <p:cNvPr id="27" name="组合 26"/>
            <p:cNvGrpSpPr/>
            <p:nvPr/>
          </p:nvGrpSpPr>
          <p:grpSpPr>
            <a:xfrm>
              <a:off x="1800444" y="4881042"/>
              <a:ext cx="2402238" cy="1198996"/>
              <a:chOff x="1800444" y="4881042"/>
              <a:chExt cx="2402238" cy="1198996"/>
            </a:xfrm>
          </p:grpSpPr>
          <p:sp>
            <p:nvSpPr>
              <p:cNvPr id="29" name="文本框 28"/>
              <p:cNvSpPr txBox="1"/>
              <p:nvPr/>
            </p:nvSpPr>
            <p:spPr>
              <a:xfrm>
                <a:off x="2097328" y="4881042"/>
                <a:ext cx="1808480" cy="491490"/>
              </a:xfrm>
              <a:prstGeom prst="rect">
                <a:avLst/>
              </a:prstGeom>
              <a:noFill/>
            </p:spPr>
            <p:txBody>
              <a:bodyPr wrap="none" rtlCol="0">
                <a:spAutoFit/>
                <a:scene3d>
                  <a:camera prst="orthographicFront"/>
                  <a:lightRig rig="threePt" dir="t"/>
                </a:scene3d>
                <a:sp3d contourW="12700"/>
              </a:bodyPr>
              <a:lstStyle/>
              <a:p>
                <a:pPr algn="ctr"/>
                <a:r>
                  <a:rPr lang="zh-CN" altLang="en-US" sz="2600" spc="600" dirty="0">
                    <a:cs typeface="+mn-ea"/>
                    <a:sym typeface="+mn-lt"/>
                  </a:rPr>
                  <a:t>团队成立</a:t>
                </a:r>
                <a:endParaRPr lang="zh-CN" altLang="en-US" sz="2600" spc="600" dirty="0">
                  <a:cs typeface="+mn-ea"/>
                  <a:sym typeface="+mn-lt"/>
                </a:endParaRPr>
              </a:p>
            </p:txBody>
          </p:sp>
          <p:sp>
            <p:nvSpPr>
              <p:cNvPr id="30" name="文本框 29"/>
              <p:cNvSpPr txBox="1"/>
              <p:nvPr/>
            </p:nvSpPr>
            <p:spPr>
              <a:xfrm>
                <a:off x="1800444" y="5373283"/>
                <a:ext cx="2402238" cy="706755"/>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zh-CN" altLang="en-US" sz="1600" dirty="0">
                    <a:solidFill>
                      <a:schemeClr val="tx1">
                        <a:lumMod val="50000"/>
                        <a:lumOff val="50000"/>
                      </a:schemeClr>
                    </a:solidFill>
                    <a:cs typeface="+mn-ea"/>
                    <a:sym typeface="+mn-lt"/>
                  </a:rPr>
                  <a:t>一个团队项目的开始必定是一个团队的成立</a:t>
                </a:r>
                <a:endParaRPr lang="zh-CN" altLang="en-US" sz="1600" dirty="0">
                  <a:solidFill>
                    <a:schemeClr val="tx1">
                      <a:lumMod val="50000"/>
                      <a:lumOff val="50000"/>
                    </a:schemeClr>
                  </a:solidFill>
                  <a:cs typeface="+mn-ea"/>
                  <a:sym typeface="+mn-lt"/>
                </a:endParaRPr>
              </a:p>
            </p:txBody>
          </p:sp>
        </p:grpSp>
        <p:cxnSp>
          <p:nvCxnSpPr>
            <p:cNvPr id="28" name="直接连接符 27"/>
            <p:cNvCxnSpPr/>
            <p:nvPr/>
          </p:nvCxnSpPr>
          <p:spPr>
            <a:xfrm>
              <a:off x="2806936" y="5349373"/>
              <a:ext cx="389255"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3068398" y="5553781"/>
            <a:ext cx="2402238" cy="891021"/>
            <a:chOff x="1800444" y="4881042"/>
            <a:chExt cx="2402238" cy="891021"/>
          </a:xfrm>
        </p:grpSpPr>
        <p:grpSp>
          <p:nvGrpSpPr>
            <p:cNvPr id="52" name="组合 51"/>
            <p:cNvGrpSpPr/>
            <p:nvPr/>
          </p:nvGrpSpPr>
          <p:grpSpPr>
            <a:xfrm>
              <a:off x="1800444" y="4881042"/>
              <a:ext cx="2402238" cy="891021"/>
              <a:chOff x="1800444" y="4881042"/>
              <a:chExt cx="2402238" cy="891021"/>
            </a:xfrm>
          </p:grpSpPr>
          <p:sp>
            <p:nvSpPr>
              <p:cNvPr id="54" name="文本框 53"/>
              <p:cNvSpPr txBox="1"/>
              <p:nvPr/>
            </p:nvSpPr>
            <p:spPr>
              <a:xfrm>
                <a:off x="2097330" y="4881042"/>
                <a:ext cx="1808480" cy="491490"/>
              </a:xfrm>
              <a:prstGeom prst="rect">
                <a:avLst/>
              </a:prstGeom>
              <a:noFill/>
            </p:spPr>
            <p:txBody>
              <a:bodyPr wrap="none" rtlCol="0">
                <a:spAutoFit/>
                <a:scene3d>
                  <a:camera prst="orthographicFront"/>
                  <a:lightRig rig="threePt" dir="t"/>
                </a:scene3d>
                <a:sp3d contourW="12700"/>
              </a:bodyPr>
              <a:lstStyle/>
              <a:p>
                <a:pPr algn="ctr"/>
                <a:r>
                  <a:rPr lang="zh-CN" altLang="en-US" sz="2600" spc="600" dirty="0">
                    <a:cs typeface="+mn-ea"/>
                    <a:sym typeface="+mn-lt"/>
                  </a:rPr>
                  <a:t>团队会议</a:t>
                </a:r>
                <a:endParaRPr lang="zh-CN" altLang="en-US" sz="2600" spc="600" dirty="0">
                  <a:cs typeface="+mn-ea"/>
                  <a:sym typeface="+mn-lt"/>
                </a:endParaRPr>
              </a:p>
            </p:txBody>
          </p:sp>
          <p:sp>
            <p:nvSpPr>
              <p:cNvPr id="55" name="文本框 54"/>
              <p:cNvSpPr txBox="1"/>
              <p:nvPr/>
            </p:nvSpPr>
            <p:spPr>
              <a:xfrm>
                <a:off x="1800444" y="5373283"/>
                <a:ext cx="2402238" cy="398780"/>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zh-CN" altLang="en-US" sz="1600" dirty="0">
                    <a:solidFill>
                      <a:schemeClr val="tx1">
                        <a:lumMod val="50000"/>
                        <a:lumOff val="50000"/>
                      </a:schemeClr>
                    </a:solidFill>
                    <a:cs typeface="+mn-ea"/>
                    <a:sym typeface="+mn-lt"/>
                  </a:rPr>
                  <a:t>开展会议，明确分工</a:t>
                </a:r>
                <a:endParaRPr lang="zh-CN" altLang="en-US" sz="1600" dirty="0">
                  <a:solidFill>
                    <a:schemeClr val="tx1">
                      <a:lumMod val="50000"/>
                      <a:lumOff val="50000"/>
                    </a:schemeClr>
                  </a:solidFill>
                  <a:cs typeface="+mn-ea"/>
                  <a:sym typeface="+mn-lt"/>
                </a:endParaRPr>
              </a:p>
            </p:txBody>
          </p:sp>
        </p:grpSp>
        <p:cxnSp>
          <p:nvCxnSpPr>
            <p:cNvPr id="53" name="直接连接符 52"/>
            <p:cNvCxnSpPr/>
            <p:nvPr/>
          </p:nvCxnSpPr>
          <p:spPr>
            <a:xfrm>
              <a:off x="2806936" y="5349373"/>
              <a:ext cx="389255"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6687898" y="4375833"/>
            <a:ext cx="2402238" cy="1198996"/>
            <a:chOff x="1800444" y="4881042"/>
            <a:chExt cx="2402238" cy="1198996"/>
          </a:xfrm>
        </p:grpSpPr>
        <p:grpSp>
          <p:nvGrpSpPr>
            <p:cNvPr id="57" name="组合 56"/>
            <p:cNvGrpSpPr/>
            <p:nvPr/>
          </p:nvGrpSpPr>
          <p:grpSpPr>
            <a:xfrm>
              <a:off x="1800444" y="4881042"/>
              <a:ext cx="2402238" cy="1198996"/>
              <a:chOff x="1800444" y="4881042"/>
              <a:chExt cx="2402238" cy="1198996"/>
            </a:xfrm>
          </p:grpSpPr>
          <p:sp>
            <p:nvSpPr>
              <p:cNvPr id="59" name="文本框 58"/>
              <p:cNvSpPr txBox="1"/>
              <p:nvPr/>
            </p:nvSpPr>
            <p:spPr>
              <a:xfrm>
                <a:off x="2097327" y="4881042"/>
                <a:ext cx="1808480" cy="491490"/>
              </a:xfrm>
              <a:prstGeom prst="rect">
                <a:avLst/>
              </a:prstGeom>
              <a:noFill/>
            </p:spPr>
            <p:txBody>
              <a:bodyPr wrap="none" rtlCol="0">
                <a:spAutoFit/>
                <a:scene3d>
                  <a:camera prst="orthographicFront"/>
                  <a:lightRig rig="threePt" dir="t"/>
                </a:scene3d>
                <a:sp3d contourW="12700"/>
              </a:bodyPr>
              <a:lstStyle/>
              <a:p>
                <a:pPr algn="ctr"/>
                <a:r>
                  <a:rPr lang="zh-CN" altLang="en-US" sz="2600" spc="600" dirty="0">
                    <a:cs typeface="+mn-ea"/>
                    <a:sym typeface="+mn-lt"/>
                  </a:rPr>
                  <a:t>问题解决</a:t>
                </a:r>
                <a:endParaRPr lang="zh-CN" altLang="en-US" sz="2600" spc="600" dirty="0">
                  <a:cs typeface="+mn-ea"/>
                  <a:sym typeface="+mn-lt"/>
                </a:endParaRPr>
              </a:p>
            </p:txBody>
          </p:sp>
          <p:sp>
            <p:nvSpPr>
              <p:cNvPr id="60" name="文本框 59"/>
              <p:cNvSpPr txBox="1"/>
              <p:nvPr/>
            </p:nvSpPr>
            <p:spPr>
              <a:xfrm>
                <a:off x="1800444" y="5373283"/>
                <a:ext cx="2402238" cy="706755"/>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zh-CN" altLang="en-US" sz="1600" dirty="0" smtClean="0">
                    <a:solidFill>
                      <a:schemeClr val="tx1">
                        <a:lumMod val="50000"/>
                        <a:lumOff val="50000"/>
                      </a:schemeClr>
                    </a:solidFill>
                    <a:cs typeface="+mn-ea"/>
                    <a:sym typeface="+mn-lt"/>
                  </a:rPr>
                  <a:t>团队成员互相</a:t>
                </a:r>
                <a:r>
                  <a:rPr lang="zh-CN" altLang="en-US" sz="1600" dirty="0" smtClean="0">
                    <a:solidFill>
                      <a:schemeClr val="tx1">
                        <a:lumMod val="50000"/>
                        <a:lumOff val="50000"/>
                      </a:schemeClr>
                    </a:solidFill>
                    <a:cs typeface="+mn-ea"/>
                    <a:sym typeface="+mn-lt"/>
                  </a:rPr>
                  <a:t>帮助，解决问题</a:t>
                </a:r>
                <a:endParaRPr lang="zh-CN" altLang="en-US" sz="1600" dirty="0" smtClean="0">
                  <a:solidFill>
                    <a:schemeClr val="tx1">
                      <a:lumMod val="50000"/>
                      <a:lumOff val="50000"/>
                    </a:schemeClr>
                  </a:solidFill>
                  <a:cs typeface="+mn-ea"/>
                  <a:sym typeface="+mn-lt"/>
                </a:endParaRPr>
              </a:p>
            </p:txBody>
          </p:sp>
        </p:grpSp>
        <p:cxnSp>
          <p:nvCxnSpPr>
            <p:cNvPr id="58" name="直接连接符 57"/>
            <p:cNvCxnSpPr/>
            <p:nvPr/>
          </p:nvCxnSpPr>
          <p:spPr>
            <a:xfrm>
              <a:off x="2806936" y="5349373"/>
              <a:ext cx="389255"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a:off x="8462325" y="1925780"/>
            <a:ext cx="2402238" cy="1198996"/>
            <a:chOff x="1800444" y="4881042"/>
            <a:chExt cx="2402238" cy="1198996"/>
          </a:xfrm>
        </p:grpSpPr>
        <p:grpSp>
          <p:nvGrpSpPr>
            <p:cNvPr id="62" name="组合 61"/>
            <p:cNvGrpSpPr/>
            <p:nvPr/>
          </p:nvGrpSpPr>
          <p:grpSpPr>
            <a:xfrm>
              <a:off x="1800444" y="4881042"/>
              <a:ext cx="2402238" cy="1198996"/>
              <a:chOff x="1800444" y="4881042"/>
              <a:chExt cx="2402238" cy="1198996"/>
            </a:xfrm>
          </p:grpSpPr>
          <p:sp>
            <p:nvSpPr>
              <p:cNvPr id="64" name="文本框 63"/>
              <p:cNvSpPr txBox="1"/>
              <p:nvPr/>
            </p:nvSpPr>
            <p:spPr>
              <a:xfrm>
                <a:off x="2097329" y="4881042"/>
                <a:ext cx="1808480" cy="491490"/>
              </a:xfrm>
              <a:prstGeom prst="rect">
                <a:avLst/>
              </a:prstGeom>
              <a:noFill/>
            </p:spPr>
            <p:txBody>
              <a:bodyPr wrap="none" rtlCol="0">
                <a:spAutoFit/>
                <a:scene3d>
                  <a:camera prst="orthographicFront"/>
                  <a:lightRig rig="threePt" dir="t"/>
                </a:scene3d>
                <a:sp3d contourW="12700"/>
              </a:bodyPr>
              <a:lstStyle/>
              <a:p>
                <a:pPr algn="ctr"/>
                <a:r>
                  <a:rPr lang="zh-CN" altLang="en-US" sz="2600" spc="600" dirty="0">
                    <a:cs typeface="+mn-ea"/>
                    <a:sym typeface="+mn-lt"/>
                  </a:rPr>
                  <a:t>项目完成</a:t>
                </a:r>
                <a:endParaRPr lang="zh-CN" altLang="en-US" sz="2600" spc="600" dirty="0">
                  <a:cs typeface="+mn-ea"/>
                  <a:sym typeface="+mn-lt"/>
                </a:endParaRPr>
              </a:p>
            </p:txBody>
          </p:sp>
          <p:sp>
            <p:nvSpPr>
              <p:cNvPr id="65" name="文本框 64"/>
              <p:cNvSpPr txBox="1"/>
              <p:nvPr/>
            </p:nvSpPr>
            <p:spPr>
              <a:xfrm>
                <a:off x="1800444" y="5373283"/>
                <a:ext cx="2402238" cy="706755"/>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zh-CN" altLang="en-US" sz="1600" dirty="0">
                    <a:solidFill>
                      <a:schemeClr val="tx1">
                        <a:lumMod val="50000"/>
                        <a:lumOff val="50000"/>
                      </a:schemeClr>
                    </a:solidFill>
                    <a:cs typeface="+mn-ea"/>
                    <a:sym typeface="+mn-lt"/>
                  </a:rPr>
                  <a:t>通过团队成员的共同努力，圆满完成任务</a:t>
                </a:r>
                <a:endParaRPr lang="zh-CN" altLang="en-US" sz="1600" dirty="0">
                  <a:solidFill>
                    <a:schemeClr val="tx1">
                      <a:lumMod val="50000"/>
                      <a:lumOff val="50000"/>
                    </a:schemeClr>
                  </a:solidFill>
                  <a:cs typeface="+mn-ea"/>
                  <a:sym typeface="+mn-lt"/>
                </a:endParaRPr>
              </a:p>
            </p:txBody>
          </p:sp>
        </p:grpSp>
        <p:cxnSp>
          <p:nvCxnSpPr>
            <p:cNvPr id="63" name="直接连接符 62"/>
            <p:cNvCxnSpPr/>
            <p:nvPr/>
          </p:nvCxnSpPr>
          <p:spPr>
            <a:xfrm>
              <a:off x="2806936" y="5349373"/>
              <a:ext cx="389255"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5030548" y="1304444"/>
            <a:ext cx="2402238" cy="1198996"/>
            <a:chOff x="1800444" y="4881042"/>
            <a:chExt cx="2402238" cy="1198996"/>
          </a:xfrm>
        </p:grpSpPr>
        <p:grpSp>
          <p:nvGrpSpPr>
            <p:cNvPr id="67" name="组合 66"/>
            <p:cNvGrpSpPr/>
            <p:nvPr/>
          </p:nvGrpSpPr>
          <p:grpSpPr>
            <a:xfrm>
              <a:off x="1800444" y="4881042"/>
              <a:ext cx="2402238" cy="1198996"/>
              <a:chOff x="1800444" y="4881042"/>
              <a:chExt cx="2402238" cy="1198996"/>
            </a:xfrm>
          </p:grpSpPr>
          <p:sp>
            <p:nvSpPr>
              <p:cNvPr id="69" name="文本框 68"/>
              <p:cNvSpPr txBox="1"/>
              <p:nvPr/>
            </p:nvSpPr>
            <p:spPr>
              <a:xfrm>
                <a:off x="2097329" y="4881042"/>
                <a:ext cx="1808480" cy="491490"/>
              </a:xfrm>
              <a:prstGeom prst="rect">
                <a:avLst/>
              </a:prstGeom>
              <a:noFill/>
            </p:spPr>
            <p:txBody>
              <a:bodyPr wrap="none" rtlCol="0">
                <a:spAutoFit/>
                <a:scene3d>
                  <a:camera prst="orthographicFront"/>
                  <a:lightRig rig="threePt" dir="t"/>
                </a:scene3d>
                <a:sp3d contourW="12700"/>
              </a:bodyPr>
              <a:lstStyle/>
              <a:p>
                <a:pPr algn="ctr"/>
                <a:r>
                  <a:rPr lang="zh-CN" altLang="en-US" sz="2600" spc="600" dirty="0">
                    <a:cs typeface="+mn-ea"/>
                    <a:sym typeface="+mn-lt"/>
                  </a:rPr>
                  <a:t>交流深入</a:t>
                </a:r>
                <a:endParaRPr lang="zh-CN" altLang="en-US" sz="2600" spc="600" dirty="0">
                  <a:cs typeface="+mn-ea"/>
                  <a:sym typeface="+mn-lt"/>
                </a:endParaRPr>
              </a:p>
            </p:txBody>
          </p:sp>
          <p:sp>
            <p:nvSpPr>
              <p:cNvPr id="70" name="文本框 69"/>
              <p:cNvSpPr txBox="1"/>
              <p:nvPr/>
            </p:nvSpPr>
            <p:spPr>
              <a:xfrm>
                <a:off x="1800444" y="5373283"/>
                <a:ext cx="2402238" cy="706755"/>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zh-CN" altLang="en-US" sz="1600" dirty="0" smtClean="0">
                    <a:solidFill>
                      <a:schemeClr val="tx1">
                        <a:lumMod val="50000"/>
                        <a:lumOff val="50000"/>
                      </a:schemeClr>
                    </a:solidFill>
                    <a:cs typeface="+mn-ea"/>
                    <a:sym typeface="+mn-lt"/>
                  </a:rPr>
                  <a:t>积极沟通交流，进一步明确项目主旨</a:t>
                </a:r>
                <a:endParaRPr lang="zh-CN" altLang="en-US" sz="1600" dirty="0" smtClean="0">
                  <a:solidFill>
                    <a:schemeClr val="tx1">
                      <a:lumMod val="50000"/>
                      <a:lumOff val="50000"/>
                    </a:schemeClr>
                  </a:solidFill>
                  <a:cs typeface="+mn-ea"/>
                  <a:sym typeface="+mn-lt"/>
                </a:endParaRPr>
              </a:p>
            </p:txBody>
          </p:sp>
        </p:grpSp>
        <p:cxnSp>
          <p:nvCxnSpPr>
            <p:cNvPr id="68" name="直接连接符 67"/>
            <p:cNvCxnSpPr/>
            <p:nvPr/>
          </p:nvCxnSpPr>
          <p:spPr>
            <a:xfrm>
              <a:off x="2806936" y="5349373"/>
              <a:ext cx="389255"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animEffect transition="in" filter="fade">
                                      <p:cBhvr>
                                        <p:cTn id="18" dur="500"/>
                                        <p:tgtEl>
                                          <p:spTgt spid="4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par>
                                <p:cTn id="29" presetID="53" presetClass="entr" presetSubtype="16"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500" fill="hold"/>
                                        <p:tgtEl>
                                          <p:spTgt spid="48"/>
                                        </p:tgtEl>
                                        <p:attrNameLst>
                                          <p:attrName>ppt_w</p:attrName>
                                        </p:attrNameLst>
                                      </p:cBhvr>
                                      <p:tavLst>
                                        <p:tav tm="0">
                                          <p:val>
                                            <p:fltVal val="0"/>
                                          </p:val>
                                        </p:tav>
                                        <p:tav tm="100000">
                                          <p:val>
                                            <p:strVal val="#ppt_w"/>
                                          </p:val>
                                        </p:tav>
                                      </p:tavLst>
                                    </p:anim>
                                    <p:anim calcmode="lin" valueType="num">
                                      <p:cBhvr>
                                        <p:cTn id="32" dur="500" fill="hold"/>
                                        <p:tgtEl>
                                          <p:spTgt spid="48"/>
                                        </p:tgtEl>
                                        <p:attrNameLst>
                                          <p:attrName>ppt_h</p:attrName>
                                        </p:attrNameLst>
                                      </p:cBhvr>
                                      <p:tavLst>
                                        <p:tav tm="0">
                                          <p:val>
                                            <p:fltVal val="0"/>
                                          </p:val>
                                        </p:tav>
                                        <p:tav tm="100000">
                                          <p:val>
                                            <p:strVal val="#ppt_h"/>
                                          </p:val>
                                        </p:tav>
                                      </p:tavLst>
                                    </p:anim>
                                    <p:animEffect transition="in" filter="fade">
                                      <p:cBhvr>
                                        <p:cTn id="33" dur="500"/>
                                        <p:tgtEl>
                                          <p:spTgt spid="4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p:cTn id="51" dur="500" fill="hold"/>
                                        <p:tgtEl>
                                          <p:spTgt spid="72"/>
                                        </p:tgtEl>
                                        <p:attrNameLst>
                                          <p:attrName>ppt_w</p:attrName>
                                        </p:attrNameLst>
                                      </p:cBhvr>
                                      <p:tavLst>
                                        <p:tav tm="0">
                                          <p:val>
                                            <p:fltVal val="0"/>
                                          </p:val>
                                        </p:tav>
                                        <p:tav tm="100000">
                                          <p:val>
                                            <p:strVal val="#ppt_w"/>
                                          </p:val>
                                        </p:tav>
                                      </p:tavLst>
                                    </p:anim>
                                    <p:anim calcmode="lin" valueType="num">
                                      <p:cBhvr>
                                        <p:cTn id="52" dur="500" fill="hold"/>
                                        <p:tgtEl>
                                          <p:spTgt spid="72"/>
                                        </p:tgtEl>
                                        <p:attrNameLst>
                                          <p:attrName>ppt_h</p:attrName>
                                        </p:attrNameLst>
                                      </p:cBhvr>
                                      <p:tavLst>
                                        <p:tav tm="0">
                                          <p:val>
                                            <p:fltVal val="0"/>
                                          </p:val>
                                        </p:tav>
                                        <p:tav tm="100000">
                                          <p:val>
                                            <p:strVal val="#ppt_h"/>
                                          </p:val>
                                        </p:tav>
                                      </p:tavLst>
                                    </p:anim>
                                    <p:animEffect transition="in" filter="fade">
                                      <p:cBhvr>
                                        <p:cTn id="53" dur="500"/>
                                        <p:tgtEl>
                                          <p:spTgt spid="72"/>
                                        </p:tgtEl>
                                      </p:cBhvr>
                                    </p:animEffect>
                                  </p:childTnLst>
                                </p:cTn>
                              </p:par>
                            </p:childTnLst>
                          </p:cTn>
                        </p:par>
                        <p:par>
                          <p:cTn id="54" fill="hold">
                            <p:stCondLst>
                              <p:cond delay="1000"/>
                            </p:stCondLst>
                            <p:childTnLst>
                              <p:par>
                                <p:cTn id="55" presetID="12" presetClass="entr" presetSubtype="4"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p:tgtEl>
                                          <p:spTgt spid="26"/>
                                        </p:tgtEl>
                                        <p:attrNameLst>
                                          <p:attrName>ppt_y</p:attrName>
                                        </p:attrNameLst>
                                      </p:cBhvr>
                                      <p:tavLst>
                                        <p:tav tm="0">
                                          <p:val>
                                            <p:strVal val="#ppt_y+#ppt_h*1.125000"/>
                                          </p:val>
                                        </p:tav>
                                        <p:tav tm="100000">
                                          <p:val>
                                            <p:strVal val="#ppt_y"/>
                                          </p:val>
                                        </p:tav>
                                      </p:tavLst>
                                    </p:anim>
                                    <p:animEffect transition="in" filter="wipe(up)">
                                      <p:cBhvr>
                                        <p:cTn id="58" dur="500"/>
                                        <p:tgtEl>
                                          <p:spTgt spid="26"/>
                                        </p:tgtEl>
                                      </p:cBhvr>
                                    </p:animEffect>
                                  </p:childTnLst>
                                </p:cTn>
                              </p:par>
                            </p:childTnLst>
                          </p:cTn>
                        </p:par>
                        <p:par>
                          <p:cTn id="59" fill="hold">
                            <p:stCondLst>
                              <p:cond delay="1500"/>
                            </p:stCondLst>
                            <p:childTnLst>
                              <p:par>
                                <p:cTn id="60" presetID="12" presetClass="entr" presetSubtype="1"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500"/>
                                        <p:tgtEl>
                                          <p:spTgt spid="51"/>
                                        </p:tgtEl>
                                        <p:attrNameLst>
                                          <p:attrName>ppt_y</p:attrName>
                                        </p:attrNameLst>
                                      </p:cBhvr>
                                      <p:tavLst>
                                        <p:tav tm="0">
                                          <p:val>
                                            <p:strVal val="#ppt_y-#ppt_h*1.125000"/>
                                          </p:val>
                                        </p:tav>
                                        <p:tav tm="100000">
                                          <p:val>
                                            <p:strVal val="#ppt_y"/>
                                          </p:val>
                                        </p:tav>
                                      </p:tavLst>
                                    </p:anim>
                                    <p:animEffect transition="in" filter="wipe(down)">
                                      <p:cBhvr>
                                        <p:cTn id="63" dur="500"/>
                                        <p:tgtEl>
                                          <p:spTgt spid="51"/>
                                        </p:tgtEl>
                                      </p:cBhvr>
                                    </p:animEffect>
                                  </p:childTnLst>
                                </p:cTn>
                              </p:par>
                            </p:childTnLst>
                          </p:cTn>
                        </p:par>
                        <p:par>
                          <p:cTn id="64" fill="hold">
                            <p:stCondLst>
                              <p:cond delay="2000"/>
                            </p:stCondLst>
                            <p:childTnLst>
                              <p:par>
                                <p:cTn id="65" presetID="12" presetClass="entr" presetSubtype="4" fill="hold"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p:tgtEl>
                                          <p:spTgt spid="66"/>
                                        </p:tgtEl>
                                        <p:attrNameLst>
                                          <p:attrName>ppt_y</p:attrName>
                                        </p:attrNameLst>
                                      </p:cBhvr>
                                      <p:tavLst>
                                        <p:tav tm="0">
                                          <p:val>
                                            <p:strVal val="#ppt_y+#ppt_h*1.125000"/>
                                          </p:val>
                                        </p:tav>
                                        <p:tav tm="100000">
                                          <p:val>
                                            <p:strVal val="#ppt_y"/>
                                          </p:val>
                                        </p:tav>
                                      </p:tavLst>
                                    </p:anim>
                                    <p:animEffect transition="in" filter="wipe(up)">
                                      <p:cBhvr>
                                        <p:cTn id="68" dur="500"/>
                                        <p:tgtEl>
                                          <p:spTgt spid="66"/>
                                        </p:tgtEl>
                                      </p:cBhvr>
                                    </p:animEffect>
                                  </p:childTnLst>
                                </p:cTn>
                              </p:par>
                            </p:childTnLst>
                          </p:cTn>
                        </p:par>
                        <p:par>
                          <p:cTn id="69" fill="hold">
                            <p:stCondLst>
                              <p:cond delay="2500"/>
                            </p:stCondLst>
                            <p:childTnLst>
                              <p:par>
                                <p:cTn id="70" presetID="12" presetClass="entr" presetSubtype="1" fill="hold" nodeType="afterEffect">
                                  <p:stCondLst>
                                    <p:cond delay="0"/>
                                  </p:stCondLst>
                                  <p:childTnLst>
                                    <p:set>
                                      <p:cBhvr>
                                        <p:cTn id="71" dur="1" fill="hold">
                                          <p:stCondLst>
                                            <p:cond delay="0"/>
                                          </p:stCondLst>
                                        </p:cTn>
                                        <p:tgtEl>
                                          <p:spTgt spid="56"/>
                                        </p:tgtEl>
                                        <p:attrNameLst>
                                          <p:attrName>style.visibility</p:attrName>
                                        </p:attrNameLst>
                                      </p:cBhvr>
                                      <p:to>
                                        <p:strVal val="visible"/>
                                      </p:to>
                                    </p:set>
                                    <p:anim calcmode="lin" valueType="num">
                                      <p:cBhvr additive="base">
                                        <p:cTn id="72" dur="500"/>
                                        <p:tgtEl>
                                          <p:spTgt spid="56"/>
                                        </p:tgtEl>
                                        <p:attrNameLst>
                                          <p:attrName>ppt_y</p:attrName>
                                        </p:attrNameLst>
                                      </p:cBhvr>
                                      <p:tavLst>
                                        <p:tav tm="0">
                                          <p:val>
                                            <p:strVal val="#ppt_y-#ppt_h*1.125000"/>
                                          </p:val>
                                        </p:tav>
                                        <p:tav tm="100000">
                                          <p:val>
                                            <p:strVal val="#ppt_y"/>
                                          </p:val>
                                        </p:tav>
                                      </p:tavLst>
                                    </p:anim>
                                    <p:animEffect transition="in" filter="wipe(down)">
                                      <p:cBhvr>
                                        <p:cTn id="73" dur="500"/>
                                        <p:tgtEl>
                                          <p:spTgt spid="56"/>
                                        </p:tgtEl>
                                      </p:cBhvr>
                                    </p:animEffect>
                                  </p:childTnLst>
                                </p:cTn>
                              </p:par>
                            </p:childTnLst>
                          </p:cTn>
                        </p:par>
                        <p:par>
                          <p:cTn id="74" fill="hold">
                            <p:stCondLst>
                              <p:cond delay="3000"/>
                            </p:stCondLst>
                            <p:childTnLst>
                              <p:par>
                                <p:cTn id="75" presetID="12" presetClass="entr" presetSubtype="4"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additive="base">
                                        <p:cTn id="77" dur="500"/>
                                        <p:tgtEl>
                                          <p:spTgt spid="61"/>
                                        </p:tgtEl>
                                        <p:attrNameLst>
                                          <p:attrName>ppt_y</p:attrName>
                                        </p:attrNameLst>
                                      </p:cBhvr>
                                      <p:tavLst>
                                        <p:tav tm="0">
                                          <p:val>
                                            <p:strVal val="#ppt_y+#ppt_h*1.125000"/>
                                          </p:val>
                                        </p:tav>
                                        <p:tav tm="100000">
                                          <p:val>
                                            <p:strVal val="#ppt_y"/>
                                          </p:val>
                                        </p:tav>
                                      </p:tavLst>
                                    </p:anim>
                                    <p:animEffect transition="in" filter="wipe(up)">
                                      <p:cBhvr>
                                        <p:cTn id="7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46" grpId="0" bldLvl="0" animBg="1"/>
      <p:bldP spid="15" grpId="0" bldLvl="0" animBg="1"/>
      <p:bldP spid="47" grpId="0" bldLvl="0" animBg="1"/>
      <p:bldP spid="21" grpId="0" bldLvl="0" animBg="1"/>
      <p:bldP spid="71" grpId="0" bldLvl="0" animBg="1"/>
      <p:bldP spid="24" grpId="0" bldLvl="0" animBg="1"/>
      <p:bldP spid="7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2314" y="186583"/>
            <a:ext cx="3313430" cy="1270020"/>
            <a:chOff x="4244207" y="1792998"/>
            <a:chExt cx="3313430" cy="1270020"/>
          </a:xfrm>
        </p:grpSpPr>
        <p:sp>
          <p:nvSpPr>
            <p:cNvPr id="3" name="文本框 2"/>
            <p:cNvSpPr txBox="1"/>
            <p:nvPr/>
          </p:nvSpPr>
          <p:spPr>
            <a:xfrm>
              <a:off x="4244207" y="1792998"/>
              <a:ext cx="3313430" cy="922020"/>
            </a:xfrm>
            <a:prstGeom prst="rect">
              <a:avLst/>
            </a:prstGeom>
            <a:noFill/>
          </p:spPr>
          <p:txBody>
            <a:bodyPr wrap="none" rtlCol="0">
              <a:spAutoFit/>
              <a:scene3d>
                <a:camera prst="orthographicFront"/>
                <a:lightRig rig="threePt" dir="t"/>
              </a:scene3d>
              <a:sp3d contourW="12700"/>
            </a:bodyPr>
            <a:lstStyle>
              <a:defPPr>
                <a:defRPr lang="en-US"/>
              </a:defPPr>
              <a:lvl1pPr algn="r">
                <a:defRPr sz="8800" b="1" spc="300">
                  <a:solidFill>
                    <a:srgbClr val="FAC842">
                      <a:alpha val="41000"/>
                    </a:srgbClr>
                  </a:solidFill>
                  <a:latin typeface="Century Gothic" panose="020B0502020202020204" pitchFamily="34" charset="0"/>
                </a:defRPr>
              </a:lvl1pPr>
            </a:lstStyle>
            <a:p>
              <a:pPr algn="l"/>
              <a:r>
                <a:rPr lang="en-US" altLang="zh-CN" sz="5400" dirty="0">
                  <a:latin typeface="+mn-lt"/>
                  <a:cs typeface="+mn-ea"/>
                  <a:sym typeface="+mn-lt"/>
                </a:rPr>
                <a:t>PART 04</a:t>
              </a:r>
              <a:endParaRPr lang="zh-CN" altLang="en-US" sz="5400" dirty="0">
                <a:latin typeface="+mn-lt"/>
                <a:cs typeface="+mn-ea"/>
                <a:sym typeface="+mn-lt"/>
              </a:endParaRPr>
            </a:p>
          </p:txBody>
        </p:sp>
        <p:sp>
          <p:nvSpPr>
            <p:cNvPr id="4" name="文本框 3"/>
            <p:cNvSpPr txBox="1"/>
            <p:nvPr/>
          </p:nvSpPr>
          <p:spPr>
            <a:xfrm>
              <a:off x="4244207" y="2479453"/>
              <a:ext cx="2113280" cy="583565"/>
            </a:xfrm>
            <a:prstGeom prst="rect">
              <a:avLst/>
            </a:prstGeom>
            <a:noFill/>
          </p:spPr>
          <p:txBody>
            <a:bodyPr wrap="none" rtlCol="0">
              <a:spAutoFit/>
              <a:scene3d>
                <a:camera prst="orthographicFront"/>
                <a:lightRig rig="threePt" dir="t"/>
              </a:scene3d>
              <a:sp3d contourW="12700"/>
            </a:bodyPr>
            <a:lstStyle/>
            <a:p>
              <a:r>
                <a:rPr lang="zh-CN" altLang="en-US" sz="3200" spc="600" dirty="0">
                  <a:cs typeface="+mn-ea"/>
                  <a:sym typeface="+mn-lt"/>
                </a:rPr>
                <a:t>项目总结</a:t>
              </a:r>
              <a:endParaRPr lang="zh-CN" altLang="en-US" sz="3200" spc="600" dirty="0">
                <a:cs typeface="+mn-ea"/>
                <a:sym typeface="+mn-lt"/>
              </a:endParaRPr>
            </a:p>
          </p:txBody>
        </p:sp>
      </p:grpSp>
      <p:grpSp>
        <p:nvGrpSpPr>
          <p:cNvPr id="5" name="组合 4"/>
          <p:cNvGrpSpPr/>
          <p:nvPr/>
        </p:nvGrpSpPr>
        <p:grpSpPr>
          <a:xfrm>
            <a:off x="-1568716" y="-899559"/>
            <a:ext cx="3092716" cy="2241259"/>
            <a:chOff x="6006193" y="4875389"/>
            <a:chExt cx="5754688" cy="4170363"/>
          </a:xfrm>
        </p:grpSpPr>
        <p:sp>
          <p:nvSpPr>
            <p:cNvPr id="6" name="Freeform 49"/>
            <p:cNvSpPr/>
            <p:nvPr/>
          </p:nvSpPr>
          <p:spPr bwMode="auto">
            <a:xfrm>
              <a:off x="6006193" y="4875389"/>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45"/>
            <p:cNvSpPr/>
            <p:nvPr/>
          </p:nvSpPr>
          <p:spPr bwMode="auto">
            <a:xfrm>
              <a:off x="8841170" y="5907233"/>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41"/>
            <p:cNvSpPr/>
            <p:nvPr/>
          </p:nvSpPr>
          <p:spPr bwMode="auto">
            <a:xfrm>
              <a:off x="8449646" y="5907233"/>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1" name="组合 10"/>
          <p:cNvGrpSpPr/>
          <p:nvPr/>
        </p:nvGrpSpPr>
        <p:grpSpPr>
          <a:xfrm>
            <a:off x="965201" y="1675857"/>
            <a:ext cx="11045190" cy="3917109"/>
            <a:chOff x="1404482" y="4823992"/>
            <a:chExt cx="4622906" cy="3916539"/>
          </a:xfrm>
        </p:grpSpPr>
        <p:grpSp>
          <p:nvGrpSpPr>
            <p:cNvPr id="12" name="组合 11"/>
            <p:cNvGrpSpPr/>
            <p:nvPr/>
          </p:nvGrpSpPr>
          <p:grpSpPr>
            <a:xfrm>
              <a:off x="1404482" y="4996841"/>
              <a:ext cx="4622906" cy="3743690"/>
              <a:chOff x="1404482" y="4996841"/>
              <a:chExt cx="4622906" cy="3743690"/>
            </a:xfrm>
          </p:grpSpPr>
          <p:sp>
            <p:nvSpPr>
              <p:cNvPr id="14" name="文本框 13"/>
              <p:cNvSpPr txBox="1"/>
              <p:nvPr/>
            </p:nvSpPr>
            <p:spPr>
              <a:xfrm>
                <a:off x="1404482" y="4996841"/>
                <a:ext cx="1706880" cy="491418"/>
              </a:xfrm>
              <a:prstGeom prst="rect">
                <a:avLst/>
              </a:prstGeom>
              <a:noFill/>
            </p:spPr>
            <p:txBody>
              <a:bodyPr wrap="square" rtlCol="0">
                <a:spAutoFit/>
                <a:scene3d>
                  <a:camera prst="orthographicFront"/>
                  <a:lightRig rig="threePt" dir="t"/>
                </a:scene3d>
                <a:sp3d contourW="12700"/>
              </a:bodyPr>
              <a:lstStyle/>
              <a:p>
                <a:r>
                  <a:rPr lang="zh-CN" altLang="en-US" sz="2600" spc="600" dirty="0">
                    <a:cs typeface="+mn-ea"/>
                    <a:sym typeface="+mn-lt"/>
                  </a:rPr>
                  <a:t>峰巢团队</a:t>
                </a:r>
                <a:endParaRPr lang="zh-CN" altLang="en-US" sz="2600" spc="600" dirty="0">
                  <a:cs typeface="+mn-ea"/>
                  <a:sym typeface="+mn-lt"/>
                </a:endParaRPr>
              </a:p>
            </p:txBody>
          </p:sp>
          <p:sp>
            <p:nvSpPr>
              <p:cNvPr id="15" name="文本框 14"/>
              <p:cNvSpPr txBox="1"/>
              <p:nvPr/>
            </p:nvSpPr>
            <p:spPr>
              <a:xfrm>
                <a:off x="1404589" y="5879637"/>
                <a:ext cx="4622799" cy="2860894"/>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sz="1200">
                    <a:solidFill>
                      <a:schemeClr val="tx1">
                        <a:lumMod val="50000"/>
                        <a:lumOff val="50000"/>
                      </a:schemeClr>
                    </a:solidFill>
                    <a:cs typeface="+mn-ea"/>
                    <a:sym typeface="+mn-lt"/>
                  </a:rPr>
                  <a:t>	</a:t>
                </a:r>
                <a:r>
                  <a:rPr lang="en-US" altLang="zh-CN">
                    <a:solidFill>
                      <a:schemeClr val="tx1">
                        <a:lumMod val="50000"/>
                        <a:lumOff val="50000"/>
                      </a:schemeClr>
                    </a:solidFill>
                    <a:cs typeface="+mn-ea"/>
                    <a:sym typeface="+mn-lt"/>
                  </a:rPr>
                  <a:t>在做这个项目中，随着成员之间开始相互信任，团队的信任得以发展。大量地交流信息、观念和感情，合作意识增强，团队成员互相交换看法，并深深地感觉到我们可以自由地</a:t>
                </a:r>
                <a:r>
                  <a:rPr lang="zh-CN" altLang="en-US">
                    <a:solidFill>
                      <a:schemeClr val="tx1">
                        <a:lumMod val="50000"/>
                        <a:lumOff val="50000"/>
                      </a:schemeClr>
                    </a:solidFill>
                    <a:cs typeface="+mn-ea"/>
                    <a:sym typeface="+mn-lt"/>
                  </a:rPr>
                  <a:t>，</a:t>
                </a:r>
                <a:r>
                  <a:rPr lang="en-US" altLang="zh-CN">
                    <a:solidFill>
                      <a:schemeClr val="tx1">
                        <a:lumMod val="50000"/>
                        <a:lumOff val="50000"/>
                      </a:schemeClr>
                    </a:solidFill>
                    <a:cs typeface="+mn-ea"/>
                    <a:sym typeface="+mn-lt"/>
                  </a:rPr>
                  <a:t>建设性地表达我们的情绪及评论意见。 </a:t>
                </a:r>
                <a:endParaRPr lang="en-US" altLang="zh-CN">
                  <a:solidFill>
                    <a:schemeClr val="tx1">
                      <a:lumMod val="50000"/>
                      <a:lumOff val="50000"/>
                    </a:schemeClr>
                  </a:solidFill>
                  <a:cs typeface="+mn-ea"/>
                  <a:sym typeface="+mn-lt"/>
                </a:endParaRPr>
              </a:p>
              <a:p>
                <a:pPr>
                  <a:lnSpc>
                    <a:spcPct val="125000"/>
                  </a:lnSpc>
                </a:pPr>
                <a:r>
                  <a:rPr lang="en-US" altLang="zh-CN">
                    <a:solidFill>
                      <a:schemeClr val="tx1">
                        <a:lumMod val="50000"/>
                        <a:lumOff val="50000"/>
                      </a:schemeClr>
                    </a:solidFill>
                    <a:cs typeface="+mn-ea"/>
                    <a:sym typeface="+mn-lt"/>
                  </a:rPr>
                  <a:t>	一个好的项目团队很有必要管理好时间。为有效管理时间，</a:t>
                </a:r>
                <a:r>
                  <a:rPr lang="zh-CN" altLang="en-US">
                    <a:solidFill>
                      <a:schemeClr val="tx1">
                        <a:lumMod val="50000"/>
                        <a:lumOff val="50000"/>
                      </a:schemeClr>
                    </a:solidFill>
                    <a:cs typeface="+mn-ea"/>
                    <a:sym typeface="+mn-lt"/>
                  </a:rPr>
                  <a:t>我们的</a:t>
                </a:r>
                <a:r>
                  <a:rPr lang="en-US" altLang="zh-CN">
                    <a:solidFill>
                      <a:schemeClr val="tx1">
                        <a:lumMod val="50000"/>
                        <a:lumOff val="50000"/>
                      </a:schemeClr>
                    </a:solidFill>
                    <a:cs typeface="+mn-ea"/>
                    <a:sym typeface="+mn-lt"/>
                  </a:rPr>
                  <a:t>团队成员明确</a:t>
                </a:r>
                <a:r>
                  <a:rPr lang="zh-CN" altLang="en-US">
                    <a:solidFill>
                      <a:schemeClr val="tx1">
                        <a:lumMod val="50000"/>
                        <a:lumOff val="50000"/>
                      </a:schemeClr>
                    </a:solidFill>
                    <a:cs typeface="+mn-ea"/>
                    <a:sym typeface="+mn-lt"/>
                  </a:rPr>
                  <a:t>了自己</a:t>
                </a:r>
                <a:r>
                  <a:rPr lang="en-US" altLang="zh-CN">
                    <a:solidFill>
                      <a:schemeClr val="tx1">
                        <a:lumMod val="50000"/>
                        <a:lumOff val="50000"/>
                      </a:schemeClr>
                    </a:solidFill>
                    <a:cs typeface="+mn-ea"/>
                    <a:sym typeface="+mn-lt"/>
                  </a:rPr>
                  <a:t>的目标，集中精力完成</a:t>
                </a:r>
                <a:r>
                  <a:rPr lang="zh-CN" altLang="en-US">
                    <a:solidFill>
                      <a:schemeClr val="tx1">
                        <a:lumMod val="50000"/>
                        <a:lumOff val="50000"/>
                      </a:schemeClr>
                    </a:solidFill>
                    <a:cs typeface="+mn-ea"/>
                    <a:sym typeface="+mn-lt"/>
                  </a:rPr>
                  <a:t>自己的分工</a:t>
                </a:r>
                <a:r>
                  <a:rPr lang="en-US" altLang="zh-CN">
                    <a:solidFill>
                      <a:schemeClr val="tx1">
                        <a:lumMod val="50000"/>
                        <a:lumOff val="50000"/>
                      </a:schemeClr>
                    </a:solidFill>
                    <a:cs typeface="+mn-ea"/>
                    <a:sym typeface="+mn-lt"/>
                  </a:rPr>
                  <a:t>。团队成员</a:t>
                </a:r>
                <a:r>
                  <a:rPr lang="zh-CN" altLang="en-US">
                    <a:solidFill>
                      <a:schemeClr val="tx1">
                        <a:lumMod val="50000"/>
                        <a:lumOff val="50000"/>
                      </a:schemeClr>
                    </a:solidFill>
                    <a:cs typeface="+mn-ea"/>
                    <a:sym typeface="+mn-lt"/>
                  </a:rPr>
                  <a:t>能够</a:t>
                </a:r>
                <a:r>
                  <a:rPr lang="en-US" altLang="zh-CN">
                    <a:solidFill>
                      <a:schemeClr val="tx1">
                        <a:lumMod val="50000"/>
                        <a:lumOff val="50000"/>
                      </a:schemeClr>
                    </a:solidFill>
                    <a:cs typeface="+mn-ea"/>
                    <a:sym typeface="+mn-lt"/>
                  </a:rPr>
                  <a:t>有效利用等待的时间，一次性处理好文件工作，并要为实现目标奖励自己。我们组的每位成员都尽心尽力地为这个项目付出。如前所述，团队中没有自我的概念，也就没有个人的胜败。</a:t>
                </a:r>
                <a:endParaRPr lang="en-US" altLang="zh-CN">
                  <a:solidFill>
                    <a:schemeClr val="tx1">
                      <a:lumMod val="50000"/>
                      <a:lumOff val="50000"/>
                    </a:schemeClr>
                  </a:solidFill>
                  <a:cs typeface="+mn-ea"/>
                  <a:sym typeface="+mn-lt"/>
                </a:endParaRPr>
              </a:p>
              <a:p>
                <a:pPr>
                  <a:lnSpc>
                    <a:spcPct val="125000"/>
                  </a:lnSpc>
                </a:pPr>
                <a:r>
                  <a:rPr lang="en-US" altLang="zh-CN">
                    <a:solidFill>
                      <a:schemeClr val="tx1">
                        <a:lumMod val="50000"/>
                        <a:lumOff val="50000"/>
                      </a:schemeClr>
                    </a:solidFill>
                    <a:cs typeface="+mn-ea"/>
                    <a:sym typeface="+mn-lt"/>
                  </a:rPr>
                  <a:t>	</a:t>
                </a:r>
                <a:r>
                  <a:rPr lang="zh-CN" altLang="en-US">
                    <a:solidFill>
                      <a:schemeClr val="tx1">
                        <a:lumMod val="50000"/>
                        <a:lumOff val="50000"/>
                      </a:schemeClr>
                    </a:solidFill>
                    <a:cs typeface="+mn-ea"/>
                    <a:sym typeface="+mn-lt"/>
                  </a:rPr>
                  <a:t>在项目结束之际，很庆幸我们收</a:t>
                </a:r>
                <a:r>
                  <a:rPr lang="zh-CN" altLang="en-US">
                    <a:solidFill>
                      <a:schemeClr val="tx1">
                        <a:lumMod val="50000"/>
                        <a:lumOff val="50000"/>
                      </a:schemeClr>
                    </a:solidFill>
                    <a:cs typeface="+mn-ea"/>
                    <a:sym typeface="+mn-lt"/>
                  </a:rPr>
                  <a:t>获累累，虽然整个过程，劳累。迷茫。喜悦时刻存在，但是正是这些才带给我们成长，让我们更加洗练。生活也就是在这种挑战和时间中慢慢地充实。</a:t>
                </a:r>
                <a:endParaRPr lang="zh-CN" altLang="en-US">
                  <a:solidFill>
                    <a:schemeClr val="tx1">
                      <a:lumMod val="50000"/>
                      <a:lumOff val="50000"/>
                    </a:schemeClr>
                  </a:solidFill>
                  <a:cs typeface="+mn-ea"/>
                  <a:sym typeface="+mn-lt"/>
                </a:endParaRPr>
              </a:p>
            </p:txBody>
          </p:sp>
        </p:grpSp>
        <p:cxnSp>
          <p:nvCxnSpPr>
            <p:cNvPr id="13" name="直接连接符 12"/>
            <p:cNvCxnSpPr/>
            <p:nvPr/>
          </p:nvCxnSpPr>
          <p:spPr>
            <a:xfrm>
              <a:off x="1465855" y="4823992"/>
              <a:ext cx="389255"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5周志颖"/>
          <p:cNvPicPr>
            <a:picLocks noChangeAspect="1"/>
          </p:cNvPicPr>
          <p:nvPr/>
        </p:nvPicPr>
        <p:blipFill>
          <a:blip r:embed="rId1"/>
          <a:stretch>
            <a:fillRect/>
          </a:stretch>
        </p:blipFill>
        <p:spPr>
          <a:xfrm>
            <a:off x="-739775" y="1047750"/>
            <a:ext cx="7531100" cy="3231515"/>
          </a:xfrm>
          <a:prstGeom prst="rect">
            <a:avLst/>
          </a:prstGeom>
        </p:spPr>
      </p:pic>
      <p:sp>
        <p:nvSpPr>
          <p:cNvPr id="1032" name="Freeform 37"/>
          <p:cNvSpPr/>
          <p:nvPr/>
        </p:nvSpPr>
        <p:spPr bwMode="auto">
          <a:xfrm>
            <a:off x="8565600" y="-1900643"/>
            <a:ext cx="6417142" cy="4654991"/>
          </a:xfrm>
          <a:custGeom>
            <a:avLst/>
            <a:gdLst>
              <a:gd name="T0" fmla="*/ 1242 w 1357"/>
              <a:gd name="T1" fmla="*/ 0 h 983"/>
              <a:gd name="T2" fmla="*/ 1241 w 1357"/>
              <a:gd name="T3" fmla="*/ 0 h 983"/>
              <a:gd name="T4" fmla="*/ 1160 w 1357"/>
              <a:gd name="T5" fmla="*/ 34 h 983"/>
              <a:gd name="T6" fmla="*/ 979 w 1357"/>
              <a:gd name="T7" fmla="*/ 215 h 983"/>
              <a:gd name="T8" fmla="*/ 955 w 1357"/>
              <a:gd name="T9" fmla="*/ 227 h 983"/>
              <a:gd name="T10" fmla="*/ 941 w 1357"/>
              <a:gd name="T11" fmla="*/ 191 h 983"/>
              <a:gd name="T12" fmla="*/ 941 w 1357"/>
              <a:gd name="T13" fmla="*/ 188 h 983"/>
              <a:gd name="T14" fmla="*/ 913 w 1357"/>
              <a:gd name="T15" fmla="*/ 70 h 983"/>
              <a:gd name="T16" fmla="*/ 832 w 1357"/>
              <a:gd name="T17" fmla="*/ 36 h 983"/>
              <a:gd name="T18" fmla="*/ 750 w 1357"/>
              <a:gd name="T19" fmla="*/ 70 h 983"/>
              <a:gd name="T20" fmla="*/ 34 w 1357"/>
              <a:gd name="T21" fmla="*/ 786 h 983"/>
              <a:gd name="T22" fmla="*/ 0 w 1357"/>
              <a:gd name="T23" fmla="*/ 866 h 983"/>
              <a:gd name="T24" fmla="*/ 0 w 1357"/>
              <a:gd name="T25" fmla="*/ 869 h 983"/>
              <a:gd name="T26" fmla="*/ 34 w 1357"/>
              <a:gd name="T27" fmla="*/ 949 h 983"/>
              <a:gd name="T28" fmla="*/ 116 w 1357"/>
              <a:gd name="T29" fmla="*/ 983 h 983"/>
              <a:gd name="T30" fmla="*/ 197 w 1357"/>
              <a:gd name="T31" fmla="*/ 949 h 983"/>
              <a:gd name="T32" fmla="*/ 382 w 1357"/>
              <a:gd name="T33" fmla="*/ 764 h 983"/>
              <a:gd name="T34" fmla="*/ 384 w 1357"/>
              <a:gd name="T35" fmla="*/ 762 h 983"/>
              <a:gd name="T36" fmla="*/ 409 w 1357"/>
              <a:gd name="T37" fmla="*/ 749 h 983"/>
              <a:gd name="T38" fmla="*/ 421 w 1357"/>
              <a:gd name="T39" fmla="*/ 784 h 983"/>
              <a:gd name="T40" fmla="*/ 420 w 1357"/>
              <a:gd name="T41" fmla="*/ 786 h 983"/>
              <a:gd name="T42" fmla="*/ 444 w 1357"/>
              <a:gd name="T43" fmla="*/ 913 h 983"/>
              <a:gd name="T44" fmla="*/ 526 w 1357"/>
              <a:gd name="T45" fmla="*/ 947 h 983"/>
              <a:gd name="T46" fmla="*/ 607 w 1357"/>
              <a:gd name="T47" fmla="*/ 913 h 983"/>
              <a:gd name="T48" fmla="*/ 1323 w 1357"/>
              <a:gd name="T49" fmla="*/ 197 h 983"/>
              <a:gd name="T50" fmla="*/ 1357 w 1357"/>
              <a:gd name="T51" fmla="*/ 117 h 983"/>
              <a:gd name="T52" fmla="*/ 1357 w 1357"/>
              <a:gd name="T53" fmla="*/ 114 h 983"/>
              <a:gd name="T54" fmla="*/ 1323 w 1357"/>
              <a:gd name="T55" fmla="*/ 34 h 983"/>
              <a:gd name="T56" fmla="*/ 1242 w 1357"/>
              <a:gd name="T5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3">
                <a:moveTo>
                  <a:pt x="1242" y="0"/>
                </a:moveTo>
                <a:cubicBezTo>
                  <a:pt x="1241" y="0"/>
                  <a:pt x="1241" y="0"/>
                  <a:pt x="1241" y="0"/>
                </a:cubicBezTo>
                <a:cubicBezTo>
                  <a:pt x="1212" y="1"/>
                  <a:pt x="1182" y="12"/>
                  <a:pt x="1160" y="34"/>
                </a:cubicBezTo>
                <a:cubicBezTo>
                  <a:pt x="979" y="215"/>
                  <a:pt x="979" y="215"/>
                  <a:pt x="979" y="215"/>
                </a:cubicBezTo>
                <a:cubicBezTo>
                  <a:pt x="970" y="224"/>
                  <a:pt x="962" y="227"/>
                  <a:pt x="955" y="227"/>
                </a:cubicBezTo>
                <a:cubicBezTo>
                  <a:pt x="941" y="227"/>
                  <a:pt x="934" y="210"/>
                  <a:pt x="941" y="191"/>
                </a:cubicBezTo>
                <a:cubicBezTo>
                  <a:pt x="941" y="190"/>
                  <a:pt x="941" y="189"/>
                  <a:pt x="941" y="188"/>
                </a:cubicBezTo>
                <a:cubicBezTo>
                  <a:pt x="955" y="148"/>
                  <a:pt x="945" y="102"/>
                  <a:pt x="913" y="70"/>
                </a:cubicBezTo>
                <a:cubicBezTo>
                  <a:pt x="891" y="47"/>
                  <a:pt x="861" y="36"/>
                  <a:pt x="832" y="36"/>
                </a:cubicBezTo>
                <a:cubicBezTo>
                  <a:pt x="802" y="36"/>
                  <a:pt x="773" y="47"/>
                  <a:pt x="750" y="70"/>
                </a:cubicBezTo>
                <a:cubicBezTo>
                  <a:pt x="34" y="786"/>
                  <a:pt x="34" y="786"/>
                  <a:pt x="34" y="786"/>
                </a:cubicBezTo>
                <a:cubicBezTo>
                  <a:pt x="12" y="808"/>
                  <a:pt x="1" y="837"/>
                  <a:pt x="0" y="866"/>
                </a:cubicBezTo>
                <a:cubicBezTo>
                  <a:pt x="0" y="869"/>
                  <a:pt x="0" y="869"/>
                  <a:pt x="0" y="869"/>
                </a:cubicBezTo>
                <a:cubicBezTo>
                  <a:pt x="1" y="898"/>
                  <a:pt x="12" y="927"/>
                  <a:pt x="34" y="949"/>
                </a:cubicBezTo>
                <a:cubicBezTo>
                  <a:pt x="57" y="971"/>
                  <a:pt x="86" y="983"/>
                  <a:pt x="116" y="983"/>
                </a:cubicBezTo>
                <a:cubicBezTo>
                  <a:pt x="145" y="983"/>
                  <a:pt x="175" y="971"/>
                  <a:pt x="197" y="949"/>
                </a:cubicBezTo>
                <a:cubicBezTo>
                  <a:pt x="382" y="764"/>
                  <a:pt x="382" y="764"/>
                  <a:pt x="382" y="764"/>
                </a:cubicBezTo>
                <a:cubicBezTo>
                  <a:pt x="383" y="764"/>
                  <a:pt x="383" y="763"/>
                  <a:pt x="384" y="762"/>
                </a:cubicBezTo>
                <a:cubicBezTo>
                  <a:pt x="394" y="753"/>
                  <a:pt x="402" y="749"/>
                  <a:pt x="409" y="749"/>
                </a:cubicBezTo>
                <a:cubicBezTo>
                  <a:pt x="423" y="749"/>
                  <a:pt x="428" y="766"/>
                  <a:pt x="421" y="784"/>
                </a:cubicBezTo>
                <a:cubicBezTo>
                  <a:pt x="420" y="785"/>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5" y="175"/>
                  <a:pt x="1357" y="146"/>
                  <a:pt x="1357" y="117"/>
                </a:cubicBezTo>
                <a:cubicBezTo>
                  <a:pt x="1357" y="114"/>
                  <a:pt x="1357" y="114"/>
                  <a:pt x="1357" y="114"/>
                </a:cubicBezTo>
                <a:cubicBezTo>
                  <a:pt x="1357" y="85"/>
                  <a:pt x="1345" y="56"/>
                  <a:pt x="1323" y="34"/>
                </a:cubicBezTo>
                <a:cubicBezTo>
                  <a:pt x="1301" y="12"/>
                  <a:pt x="1272" y="1"/>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8" name="Freeform 45"/>
          <p:cNvSpPr/>
          <p:nvPr/>
        </p:nvSpPr>
        <p:spPr bwMode="auto">
          <a:xfrm>
            <a:off x="10143212" y="455414"/>
            <a:ext cx="3024899" cy="3021354"/>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1" name="Freeform 49"/>
          <p:cNvSpPr/>
          <p:nvPr/>
        </p:nvSpPr>
        <p:spPr bwMode="auto">
          <a:xfrm>
            <a:off x="-1276971" y="4482982"/>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5"/>
          <p:cNvSpPr/>
          <p:nvPr/>
        </p:nvSpPr>
        <p:spPr bwMode="auto">
          <a:xfrm>
            <a:off x="-531815" y="4683355"/>
            <a:ext cx="2708276"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1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1"/>
                </a:cubicBezTo>
                <a:lnTo>
                  <a:pt x="101" y="614"/>
                </a:lnTo>
                <a:close/>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13"/>
          <p:cNvSpPr/>
          <p:nvPr/>
        </p:nvSpPr>
        <p:spPr bwMode="auto">
          <a:xfrm>
            <a:off x="-739776" y="-322263"/>
            <a:ext cx="2189152" cy="2144907"/>
          </a:xfrm>
          <a:custGeom>
            <a:avLst/>
            <a:gdLst>
              <a:gd name="T0" fmla="*/ 67 w 424"/>
              <a:gd name="T1" fmla="*/ 401 h 415"/>
              <a:gd name="T2" fmla="*/ 14 w 424"/>
              <a:gd name="T3" fmla="*/ 401 h 415"/>
              <a:gd name="T4" fmla="*/ 14 w 424"/>
              <a:gd name="T5" fmla="*/ 349 h 415"/>
              <a:gd name="T6" fmla="*/ 357 w 424"/>
              <a:gd name="T7" fmla="*/ 15 h 415"/>
              <a:gd name="T8" fmla="*/ 409 w 424"/>
              <a:gd name="T9" fmla="*/ 15 h 415"/>
              <a:gd name="T10" fmla="*/ 409 w 424"/>
              <a:gd name="T11" fmla="*/ 66 h 415"/>
              <a:gd name="T12" fmla="*/ 67 w 424"/>
              <a:gd name="T13" fmla="*/ 401 h 415"/>
            </a:gdLst>
            <a:ahLst/>
            <a:cxnLst>
              <a:cxn ang="0">
                <a:pos x="T0" y="T1"/>
              </a:cxn>
              <a:cxn ang="0">
                <a:pos x="T2" y="T3"/>
              </a:cxn>
              <a:cxn ang="0">
                <a:pos x="T4" y="T5"/>
              </a:cxn>
              <a:cxn ang="0">
                <a:pos x="T6" y="T7"/>
              </a:cxn>
              <a:cxn ang="0">
                <a:pos x="T8" y="T9"/>
              </a:cxn>
              <a:cxn ang="0">
                <a:pos x="T10" y="T11"/>
              </a:cxn>
              <a:cxn ang="0">
                <a:pos x="T12" y="T13"/>
              </a:cxn>
            </a:cxnLst>
            <a:rect l="0" t="0" r="r" b="b"/>
            <a:pathLst>
              <a:path w="424" h="415">
                <a:moveTo>
                  <a:pt x="67" y="401"/>
                </a:moveTo>
                <a:cubicBezTo>
                  <a:pt x="52" y="415"/>
                  <a:pt x="29" y="415"/>
                  <a:pt x="14" y="401"/>
                </a:cubicBezTo>
                <a:cubicBezTo>
                  <a:pt x="0" y="387"/>
                  <a:pt x="0" y="364"/>
                  <a:pt x="14" y="349"/>
                </a:cubicBezTo>
                <a:cubicBezTo>
                  <a:pt x="357" y="15"/>
                  <a:pt x="357" y="15"/>
                  <a:pt x="357" y="15"/>
                </a:cubicBezTo>
                <a:cubicBezTo>
                  <a:pt x="371" y="0"/>
                  <a:pt x="395" y="0"/>
                  <a:pt x="409" y="15"/>
                </a:cubicBezTo>
                <a:cubicBezTo>
                  <a:pt x="424" y="29"/>
                  <a:pt x="424" y="52"/>
                  <a:pt x="409" y="66"/>
                </a:cubicBezTo>
                <a:lnTo>
                  <a:pt x="67" y="401"/>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17"/>
          <p:cNvSpPr/>
          <p:nvPr/>
        </p:nvSpPr>
        <p:spPr bwMode="auto">
          <a:xfrm>
            <a:off x="-498138" y="43578"/>
            <a:ext cx="2925920" cy="2092967"/>
          </a:xfrm>
          <a:custGeom>
            <a:avLst/>
            <a:gdLst>
              <a:gd name="T0" fmla="*/ 549 w 568"/>
              <a:gd name="T1" fmla="*/ 18 h 405"/>
              <a:gd name="T2" fmla="*/ 482 w 568"/>
              <a:gd name="T3" fmla="*/ 18 h 405"/>
              <a:gd name="T4" fmla="*/ 408 w 568"/>
              <a:gd name="T5" fmla="*/ 91 h 405"/>
              <a:gd name="T6" fmla="*/ 392 w 568"/>
              <a:gd name="T7" fmla="*/ 81 h 405"/>
              <a:gd name="T8" fmla="*/ 392 w 568"/>
              <a:gd name="T9" fmla="*/ 80 h 405"/>
              <a:gd name="T10" fmla="*/ 380 w 568"/>
              <a:gd name="T11" fmla="*/ 32 h 405"/>
              <a:gd name="T12" fmla="*/ 313 w 568"/>
              <a:gd name="T13" fmla="*/ 32 h 405"/>
              <a:gd name="T14" fmla="*/ 18 w 568"/>
              <a:gd name="T15" fmla="*/ 321 h 405"/>
              <a:gd name="T16" fmla="*/ 18 w 568"/>
              <a:gd name="T17" fmla="*/ 387 h 405"/>
              <a:gd name="T18" fmla="*/ 85 w 568"/>
              <a:gd name="T19" fmla="*/ 387 h 405"/>
              <a:gd name="T20" fmla="*/ 162 w 568"/>
              <a:gd name="T21" fmla="*/ 312 h 405"/>
              <a:gd name="T22" fmla="*/ 162 w 568"/>
              <a:gd name="T23" fmla="*/ 312 h 405"/>
              <a:gd name="T24" fmla="*/ 177 w 568"/>
              <a:gd name="T25" fmla="*/ 320 h 405"/>
              <a:gd name="T26" fmla="*/ 177 w 568"/>
              <a:gd name="T27" fmla="*/ 321 h 405"/>
              <a:gd name="T28" fmla="*/ 187 w 568"/>
              <a:gd name="T29" fmla="*/ 372 h 405"/>
              <a:gd name="T30" fmla="*/ 254 w 568"/>
              <a:gd name="T31" fmla="*/ 372 h 405"/>
              <a:gd name="T32" fmla="*/ 549 w 568"/>
              <a:gd name="T33" fmla="*/ 84 h 405"/>
              <a:gd name="T34" fmla="*/ 549 w 568"/>
              <a:gd name="T35" fmla="*/ 1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8" h="405">
                <a:moveTo>
                  <a:pt x="549" y="18"/>
                </a:moveTo>
                <a:cubicBezTo>
                  <a:pt x="531" y="0"/>
                  <a:pt x="501" y="0"/>
                  <a:pt x="482" y="18"/>
                </a:cubicBezTo>
                <a:cubicBezTo>
                  <a:pt x="408" y="91"/>
                  <a:pt x="408" y="91"/>
                  <a:pt x="408" y="91"/>
                </a:cubicBezTo>
                <a:cubicBezTo>
                  <a:pt x="396" y="102"/>
                  <a:pt x="388" y="93"/>
                  <a:pt x="392" y="81"/>
                </a:cubicBezTo>
                <a:cubicBezTo>
                  <a:pt x="392" y="81"/>
                  <a:pt x="392" y="81"/>
                  <a:pt x="392" y="80"/>
                </a:cubicBezTo>
                <a:cubicBezTo>
                  <a:pt x="397" y="64"/>
                  <a:pt x="394" y="45"/>
                  <a:pt x="380" y="32"/>
                </a:cubicBezTo>
                <a:cubicBezTo>
                  <a:pt x="362" y="14"/>
                  <a:pt x="332" y="14"/>
                  <a:pt x="313" y="32"/>
                </a:cubicBezTo>
                <a:cubicBezTo>
                  <a:pt x="18" y="321"/>
                  <a:pt x="18" y="321"/>
                  <a:pt x="18" y="321"/>
                </a:cubicBezTo>
                <a:cubicBezTo>
                  <a:pt x="0" y="339"/>
                  <a:pt x="0" y="368"/>
                  <a:pt x="18" y="387"/>
                </a:cubicBezTo>
                <a:cubicBezTo>
                  <a:pt x="37" y="405"/>
                  <a:pt x="67" y="405"/>
                  <a:pt x="85" y="387"/>
                </a:cubicBezTo>
                <a:cubicBezTo>
                  <a:pt x="162" y="312"/>
                  <a:pt x="162" y="312"/>
                  <a:pt x="162" y="312"/>
                </a:cubicBezTo>
                <a:cubicBezTo>
                  <a:pt x="162" y="312"/>
                  <a:pt x="162" y="312"/>
                  <a:pt x="162" y="312"/>
                </a:cubicBezTo>
                <a:cubicBezTo>
                  <a:pt x="175" y="300"/>
                  <a:pt x="182" y="309"/>
                  <a:pt x="177" y="320"/>
                </a:cubicBezTo>
                <a:cubicBezTo>
                  <a:pt x="177" y="320"/>
                  <a:pt x="177" y="321"/>
                  <a:pt x="177" y="321"/>
                </a:cubicBezTo>
                <a:cubicBezTo>
                  <a:pt x="170" y="338"/>
                  <a:pt x="173" y="358"/>
                  <a:pt x="187" y="372"/>
                </a:cubicBezTo>
                <a:cubicBezTo>
                  <a:pt x="206" y="390"/>
                  <a:pt x="236" y="390"/>
                  <a:pt x="254" y="372"/>
                </a:cubicBezTo>
                <a:cubicBezTo>
                  <a:pt x="549" y="84"/>
                  <a:pt x="549" y="84"/>
                  <a:pt x="549" y="84"/>
                </a:cubicBezTo>
                <a:cubicBezTo>
                  <a:pt x="568" y="66"/>
                  <a:pt x="568" y="36"/>
                  <a:pt x="549" y="18"/>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21"/>
          <p:cNvSpPr/>
          <p:nvPr/>
        </p:nvSpPr>
        <p:spPr bwMode="auto">
          <a:xfrm>
            <a:off x="-484189" y="4203668"/>
            <a:ext cx="2708275" cy="1979644"/>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7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6"/>
                  <a:pt x="171" y="335"/>
                </a:cubicBezTo>
                <a:cubicBezTo>
                  <a:pt x="184" y="322"/>
                  <a:pt x="192" y="333"/>
                  <a:pt x="187" y="344"/>
                </a:cubicBezTo>
                <a:cubicBezTo>
                  <a:pt x="187" y="345"/>
                  <a:pt x="187" y="345"/>
                  <a:pt x="187" y="345"/>
                </a:cubicBezTo>
                <a:cubicBezTo>
                  <a:pt x="179" y="364"/>
                  <a:pt x="183" y="386"/>
                  <a:pt x="197" y="401"/>
                </a:cubicBezTo>
                <a:cubicBezTo>
                  <a:pt x="217" y="420"/>
                  <a:pt x="249" y="420"/>
                  <a:pt x="268" y="401"/>
                </a:cubicBezTo>
                <a:cubicBezTo>
                  <a:pt x="579" y="90"/>
                  <a:pt x="579" y="90"/>
                  <a:pt x="579" y="90"/>
                </a:cubicBezTo>
                <a:cubicBezTo>
                  <a:pt x="598" y="71"/>
                  <a:pt x="598" y="39"/>
                  <a:pt x="579" y="20"/>
                </a:cubicBezTo>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5" name="Freeform 29"/>
          <p:cNvSpPr/>
          <p:nvPr/>
        </p:nvSpPr>
        <p:spPr bwMode="auto">
          <a:xfrm>
            <a:off x="6888079" y="-735029"/>
            <a:ext cx="2516187" cy="2519363"/>
          </a:xfrm>
          <a:custGeom>
            <a:avLst/>
            <a:gdLst>
              <a:gd name="T0" fmla="*/ 94 w 592"/>
              <a:gd name="T1" fmla="*/ 572 h 592"/>
              <a:gd name="T2" fmla="*/ 21 w 592"/>
              <a:gd name="T3" fmla="*/ 572 h 592"/>
              <a:gd name="T4" fmla="*/ 21 w 592"/>
              <a:gd name="T5" fmla="*/ 499 h 592"/>
              <a:gd name="T6" fmla="*/ 499 w 592"/>
              <a:gd name="T7" fmla="*/ 21 h 592"/>
              <a:gd name="T8" fmla="*/ 572 w 592"/>
              <a:gd name="T9" fmla="*/ 21 h 592"/>
              <a:gd name="T10" fmla="*/ 572 w 592"/>
              <a:gd name="T11" fmla="*/ 94 h 592"/>
              <a:gd name="T12" fmla="*/ 94 w 592"/>
              <a:gd name="T13" fmla="*/ 572 h 592"/>
            </a:gdLst>
            <a:ahLst/>
            <a:cxnLst>
              <a:cxn ang="0">
                <a:pos x="T0" y="T1"/>
              </a:cxn>
              <a:cxn ang="0">
                <a:pos x="T2" y="T3"/>
              </a:cxn>
              <a:cxn ang="0">
                <a:pos x="T4" y="T5"/>
              </a:cxn>
              <a:cxn ang="0">
                <a:pos x="T6" y="T7"/>
              </a:cxn>
              <a:cxn ang="0">
                <a:pos x="T8" y="T9"/>
              </a:cxn>
              <a:cxn ang="0">
                <a:pos x="T10" y="T11"/>
              </a:cxn>
              <a:cxn ang="0">
                <a:pos x="T12" y="T13"/>
              </a:cxn>
            </a:cxnLst>
            <a:rect l="0" t="0" r="r" b="b"/>
            <a:pathLst>
              <a:path w="592" h="592">
                <a:moveTo>
                  <a:pt x="94" y="572"/>
                </a:moveTo>
                <a:cubicBezTo>
                  <a:pt x="74" y="592"/>
                  <a:pt x="41" y="592"/>
                  <a:pt x="21" y="572"/>
                </a:cubicBezTo>
                <a:cubicBezTo>
                  <a:pt x="0" y="552"/>
                  <a:pt x="0" y="519"/>
                  <a:pt x="21" y="499"/>
                </a:cubicBezTo>
                <a:cubicBezTo>
                  <a:pt x="499" y="21"/>
                  <a:pt x="499" y="21"/>
                  <a:pt x="499" y="21"/>
                </a:cubicBezTo>
                <a:cubicBezTo>
                  <a:pt x="519" y="0"/>
                  <a:pt x="552" y="0"/>
                  <a:pt x="572" y="21"/>
                </a:cubicBezTo>
                <a:cubicBezTo>
                  <a:pt x="592" y="41"/>
                  <a:pt x="592" y="74"/>
                  <a:pt x="572" y="94"/>
                </a:cubicBezTo>
                <a:lnTo>
                  <a:pt x="94" y="572"/>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8" name="Freeform 33"/>
          <p:cNvSpPr/>
          <p:nvPr/>
        </p:nvSpPr>
        <p:spPr bwMode="auto">
          <a:xfrm>
            <a:off x="5909673" y="-1254423"/>
            <a:ext cx="3371851" cy="2459038"/>
          </a:xfrm>
          <a:custGeom>
            <a:avLst/>
            <a:gdLst>
              <a:gd name="T0" fmla="*/ 768 w 794"/>
              <a:gd name="T1" fmla="*/ 26 h 578"/>
              <a:gd name="T2" fmla="*/ 674 w 794"/>
              <a:gd name="T3" fmla="*/ 26 h 578"/>
              <a:gd name="T4" fmla="*/ 570 w 794"/>
              <a:gd name="T5" fmla="*/ 130 h 578"/>
              <a:gd name="T6" fmla="*/ 548 w 794"/>
              <a:gd name="T7" fmla="*/ 116 h 578"/>
              <a:gd name="T8" fmla="*/ 548 w 794"/>
              <a:gd name="T9" fmla="*/ 115 h 578"/>
              <a:gd name="T10" fmla="*/ 532 w 794"/>
              <a:gd name="T11" fmla="*/ 47 h 578"/>
              <a:gd name="T12" fmla="*/ 438 w 794"/>
              <a:gd name="T13" fmla="*/ 47 h 578"/>
              <a:gd name="T14" fmla="*/ 26 w 794"/>
              <a:gd name="T15" fmla="*/ 458 h 578"/>
              <a:gd name="T16" fmla="*/ 26 w 794"/>
              <a:gd name="T17" fmla="*/ 552 h 578"/>
              <a:gd name="T18" fmla="*/ 120 w 794"/>
              <a:gd name="T19" fmla="*/ 552 h 578"/>
              <a:gd name="T20" fmla="*/ 226 w 794"/>
              <a:gd name="T21" fmla="*/ 446 h 578"/>
              <a:gd name="T22" fmla="*/ 228 w 794"/>
              <a:gd name="T23" fmla="*/ 445 h 578"/>
              <a:gd name="T24" fmla="*/ 249 w 794"/>
              <a:gd name="T25" fmla="*/ 457 h 578"/>
              <a:gd name="T26" fmla="*/ 248 w 794"/>
              <a:gd name="T27" fmla="*/ 459 h 578"/>
              <a:gd name="T28" fmla="*/ 262 w 794"/>
              <a:gd name="T29" fmla="*/ 532 h 578"/>
              <a:gd name="T30" fmla="*/ 356 w 794"/>
              <a:gd name="T31" fmla="*/ 532 h 578"/>
              <a:gd name="T32" fmla="*/ 768 w 794"/>
              <a:gd name="T33" fmla="*/ 120 h 578"/>
              <a:gd name="T34" fmla="*/ 768 w 794"/>
              <a:gd name="T35" fmla="*/ 26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4" h="578">
                <a:moveTo>
                  <a:pt x="768" y="26"/>
                </a:moveTo>
                <a:cubicBezTo>
                  <a:pt x="742" y="0"/>
                  <a:pt x="700" y="0"/>
                  <a:pt x="674" y="26"/>
                </a:cubicBezTo>
                <a:cubicBezTo>
                  <a:pt x="570" y="130"/>
                  <a:pt x="570" y="130"/>
                  <a:pt x="570" y="130"/>
                </a:cubicBezTo>
                <a:cubicBezTo>
                  <a:pt x="553" y="146"/>
                  <a:pt x="542" y="133"/>
                  <a:pt x="548" y="116"/>
                </a:cubicBezTo>
                <a:cubicBezTo>
                  <a:pt x="548" y="116"/>
                  <a:pt x="548" y="115"/>
                  <a:pt x="548" y="115"/>
                </a:cubicBezTo>
                <a:cubicBezTo>
                  <a:pt x="556" y="92"/>
                  <a:pt x="551" y="65"/>
                  <a:pt x="532" y="47"/>
                </a:cubicBezTo>
                <a:cubicBezTo>
                  <a:pt x="506" y="21"/>
                  <a:pt x="464" y="21"/>
                  <a:pt x="438" y="47"/>
                </a:cubicBezTo>
                <a:cubicBezTo>
                  <a:pt x="26" y="458"/>
                  <a:pt x="26" y="458"/>
                  <a:pt x="26" y="458"/>
                </a:cubicBezTo>
                <a:cubicBezTo>
                  <a:pt x="0" y="484"/>
                  <a:pt x="0" y="526"/>
                  <a:pt x="26" y="552"/>
                </a:cubicBezTo>
                <a:cubicBezTo>
                  <a:pt x="52" y="578"/>
                  <a:pt x="94" y="578"/>
                  <a:pt x="120" y="552"/>
                </a:cubicBezTo>
                <a:cubicBezTo>
                  <a:pt x="226" y="446"/>
                  <a:pt x="226" y="446"/>
                  <a:pt x="226" y="446"/>
                </a:cubicBezTo>
                <a:cubicBezTo>
                  <a:pt x="227" y="446"/>
                  <a:pt x="227" y="446"/>
                  <a:pt x="228" y="445"/>
                </a:cubicBezTo>
                <a:cubicBezTo>
                  <a:pt x="245" y="428"/>
                  <a:pt x="255" y="442"/>
                  <a:pt x="249" y="457"/>
                </a:cubicBezTo>
                <a:cubicBezTo>
                  <a:pt x="248" y="458"/>
                  <a:pt x="248" y="458"/>
                  <a:pt x="248" y="459"/>
                </a:cubicBezTo>
                <a:cubicBezTo>
                  <a:pt x="238" y="483"/>
                  <a:pt x="242" y="512"/>
                  <a:pt x="262" y="532"/>
                </a:cubicBezTo>
                <a:cubicBezTo>
                  <a:pt x="288" y="558"/>
                  <a:pt x="330" y="558"/>
                  <a:pt x="356" y="532"/>
                </a:cubicBezTo>
                <a:cubicBezTo>
                  <a:pt x="768" y="120"/>
                  <a:pt x="768" y="120"/>
                  <a:pt x="768" y="120"/>
                </a:cubicBezTo>
                <a:cubicBezTo>
                  <a:pt x="794" y="94"/>
                  <a:pt x="794" y="52"/>
                  <a:pt x="768" y="26"/>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5" name="Freeform 41"/>
          <p:cNvSpPr/>
          <p:nvPr/>
        </p:nvSpPr>
        <p:spPr bwMode="auto">
          <a:xfrm>
            <a:off x="9751689" y="554336"/>
            <a:ext cx="2842272" cy="2076295"/>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文本框 14"/>
          <p:cNvSpPr txBox="1"/>
          <p:nvPr/>
        </p:nvSpPr>
        <p:spPr>
          <a:xfrm>
            <a:off x="4895245" y="3429835"/>
            <a:ext cx="6488186" cy="1446550"/>
          </a:xfrm>
          <a:prstGeom prst="rect">
            <a:avLst/>
          </a:prstGeom>
          <a:noFill/>
        </p:spPr>
        <p:txBody>
          <a:bodyPr wrap="none" rtlCol="0">
            <a:spAutoFit/>
            <a:scene3d>
              <a:camera prst="orthographicFront"/>
              <a:lightRig rig="threePt" dir="t"/>
            </a:scene3d>
            <a:sp3d contourW="12700"/>
          </a:bodyPr>
          <a:lstStyle/>
          <a:p>
            <a:pPr algn="r"/>
            <a:r>
              <a:rPr lang="en-US" altLang="zh-CN" sz="8800" b="1" spc="300" dirty="0">
                <a:solidFill>
                  <a:srgbClr val="FAC842">
                    <a:alpha val="41000"/>
                  </a:srgbClr>
                </a:solidFill>
                <a:cs typeface="+mn-ea"/>
                <a:sym typeface="+mn-lt"/>
              </a:rPr>
              <a:t>COMPANY</a:t>
            </a:r>
            <a:endParaRPr lang="zh-CN" altLang="en-US" sz="8800" b="1" spc="300" dirty="0">
              <a:solidFill>
                <a:srgbClr val="FAC842">
                  <a:alpha val="41000"/>
                </a:srgbClr>
              </a:solidFill>
              <a:cs typeface="+mn-ea"/>
              <a:sym typeface="+mn-lt"/>
            </a:endParaRPr>
          </a:p>
        </p:txBody>
      </p:sp>
      <p:sp>
        <p:nvSpPr>
          <p:cNvPr id="14" name="文本框 13"/>
          <p:cNvSpPr txBox="1"/>
          <p:nvPr/>
        </p:nvSpPr>
        <p:spPr>
          <a:xfrm>
            <a:off x="5311182" y="4569904"/>
            <a:ext cx="6186310" cy="1246495"/>
          </a:xfrm>
          <a:prstGeom prst="rect">
            <a:avLst/>
          </a:prstGeom>
          <a:noFill/>
        </p:spPr>
        <p:txBody>
          <a:bodyPr wrap="none" rtlCol="0">
            <a:spAutoFit/>
            <a:scene3d>
              <a:camera prst="orthographicFront"/>
              <a:lightRig rig="threePt" dir="t"/>
            </a:scene3d>
            <a:sp3d contourW="12700"/>
          </a:bodyPr>
          <a:lstStyle/>
          <a:p>
            <a:pPr algn="ctr"/>
            <a:r>
              <a:rPr lang="zh-CN" altLang="en-US" sz="7500" spc="300" dirty="0">
                <a:cs typeface="+mn-ea"/>
                <a:sym typeface="+mn-lt"/>
              </a:rPr>
              <a:t>感谢您的观看</a:t>
            </a:r>
            <a:endParaRPr lang="zh-CN" altLang="en-US" sz="7500" spc="300" dirty="0">
              <a:cs typeface="+mn-ea"/>
              <a:sym typeface="+mn-lt"/>
            </a:endParaRPr>
          </a:p>
        </p:txBody>
      </p:sp>
      <p:sp>
        <p:nvSpPr>
          <p:cNvPr id="3" name="文本框 2"/>
          <p:cNvSpPr txBox="1"/>
          <p:nvPr/>
        </p:nvSpPr>
        <p:spPr>
          <a:xfrm>
            <a:off x="7027545" y="5916295"/>
            <a:ext cx="4605020" cy="368300"/>
          </a:xfrm>
          <a:prstGeom prst="rect">
            <a:avLst/>
          </a:prstGeom>
          <a:noFill/>
        </p:spPr>
        <p:txBody>
          <a:bodyPr wrap="square" rtlCol="0">
            <a:spAutoFit/>
          </a:bodyPr>
          <a:p>
            <a:r>
              <a:rPr lang="zh-CN" altLang="en-US"/>
              <a:t>掌声送给峰巢</a:t>
            </a:r>
            <a:r>
              <a:rPr lang="zh-CN" altLang="en-US"/>
              <a:t>团队</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038"/>
                                        </p:tgtEl>
                                        <p:attrNameLst>
                                          <p:attrName>style.visibility</p:attrName>
                                        </p:attrNameLst>
                                      </p:cBhvr>
                                      <p:to>
                                        <p:strVal val="visible"/>
                                      </p:to>
                                    </p:set>
                                    <p:anim calcmode="lin" valueType="num">
                                      <p:cBhvr additive="base">
                                        <p:cTn id="7" dur="500" fill="hold"/>
                                        <p:tgtEl>
                                          <p:spTgt spid="1038"/>
                                        </p:tgtEl>
                                        <p:attrNameLst>
                                          <p:attrName>ppt_x</p:attrName>
                                        </p:attrNameLst>
                                      </p:cBhvr>
                                      <p:tavLst>
                                        <p:tav tm="0">
                                          <p:val>
                                            <p:strVal val="1+#ppt_w/2"/>
                                          </p:val>
                                        </p:tav>
                                        <p:tav tm="100000">
                                          <p:val>
                                            <p:strVal val="#ppt_x"/>
                                          </p:val>
                                        </p:tav>
                                      </p:tavLst>
                                    </p:anim>
                                    <p:anim calcmode="lin" valueType="num">
                                      <p:cBhvr additive="base">
                                        <p:cTn id="8" dur="500" fill="hold"/>
                                        <p:tgtEl>
                                          <p:spTgt spid="1038"/>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additive="base">
                                        <p:cTn id="11" dur="500" fill="hold"/>
                                        <p:tgtEl>
                                          <p:spTgt spid="1035"/>
                                        </p:tgtEl>
                                        <p:attrNameLst>
                                          <p:attrName>ppt_x</p:attrName>
                                        </p:attrNameLst>
                                      </p:cBhvr>
                                      <p:tavLst>
                                        <p:tav tm="0">
                                          <p:val>
                                            <p:strVal val="1+#ppt_w/2"/>
                                          </p:val>
                                        </p:tav>
                                        <p:tav tm="100000">
                                          <p:val>
                                            <p:strVal val="#ppt_x"/>
                                          </p:val>
                                        </p:tav>
                                      </p:tavLst>
                                    </p:anim>
                                    <p:anim calcmode="lin" valueType="num">
                                      <p:cBhvr additive="base">
                                        <p:cTn id="12" dur="500" fill="hold"/>
                                        <p:tgtEl>
                                          <p:spTgt spid="103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032"/>
                                        </p:tgtEl>
                                        <p:attrNameLst>
                                          <p:attrName>style.visibility</p:attrName>
                                        </p:attrNameLst>
                                      </p:cBhvr>
                                      <p:to>
                                        <p:strVal val="visible"/>
                                      </p:to>
                                    </p:set>
                                    <p:anim calcmode="lin" valueType="num">
                                      <p:cBhvr additive="base">
                                        <p:cTn id="15" dur="500" fill="hold"/>
                                        <p:tgtEl>
                                          <p:spTgt spid="1032"/>
                                        </p:tgtEl>
                                        <p:attrNameLst>
                                          <p:attrName>ppt_x</p:attrName>
                                        </p:attrNameLst>
                                      </p:cBhvr>
                                      <p:tavLst>
                                        <p:tav tm="0">
                                          <p:val>
                                            <p:strVal val="1+#ppt_w/2"/>
                                          </p:val>
                                        </p:tav>
                                        <p:tav tm="100000">
                                          <p:val>
                                            <p:strVal val="#ppt_x"/>
                                          </p:val>
                                        </p:tav>
                                      </p:tavLst>
                                    </p:anim>
                                    <p:anim calcmode="lin" valueType="num">
                                      <p:cBhvr additive="base">
                                        <p:cTn id="16" dur="500" fill="hold"/>
                                        <p:tgtEl>
                                          <p:spTgt spid="1032"/>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1041"/>
                                        </p:tgtEl>
                                        <p:attrNameLst>
                                          <p:attrName>style.visibility</p:attrName>
                                        </p:attrNameLst>
                                      </p:cBhvr>
                                      <p:to>
                                        <p:strVal val="visible"/>
                                      </p:to>
                                    </p:set>
                                    <p:anim calcmode="lin" valueType="num">
                                      <p:cBhvr additive="base">
                                        <p:cTn id="27" dur="500" fill="hold"/>
                                        <p:tgtEl>
                                          <p:spTgt spid="1041"/>
                                        </p:tgtEl>
                                        <p:attrNameLst>
                                          <p:attrName>ppt_x</p:attrName>
                                        </p:attrNameLst>
                                      </p:cBhvr>
                                      <p:tavLst>
                                        <p:tav tm="0">
                                          <p:val>
                                            <p:strVal val="0-#ppt_w/2"/>
                                          </p:val>
                                        </p:tav>
                                        <p:tav tm="100000">
                                          <p:val>
                                            <p:strVal val="#ppt_x"/>
                                          </p:val>
                                        </p:tav>
                                      </p:tavLst>
                                    </p:anim>
                                    <p:anim calcmode="lin" valueType="num">
                                      <p:cBhvr additive="base">
                                        <p:cTn id="28" dur="500" fill="hold"/>
                                        <p:tgtEl>
                                          <p:spTgt spid="1041"/>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0-#ppt_w/2"/>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028"/>
                                        </p:tgtEl>
                                        <p:attrNameLst>
                                          <p:attrName>style.visibility</p:attrName>
                                        </p:attrNameLst>
                                      </p:cBhvr>
                                      <p:to>
                                        <p:strVal val="visible"/>
                                      </p:to>
                                    </p:set>
                                    <p:animEffect transition="in" filter="fade">
                                      <p:cBhvr>
                                        <p:cTn id="40" dur="500"/>
                                        <p:tgtEl>
                                          <p:spTgt spid="10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25"/>
                                        </p:tgtEl>
                                        <p:attrNameLst>
                                          <p:attrName>style.visibility</p:attrName>
                                        </p:attrNameLst>
                                      </p:cBhvr>
                                      <p:to>
                                        <p:strVal val="visible"/>
                                      </p:to>
                                    </p:set>
                                    <p:animEffect transition="in" filter="fade">
                                      <p:cBhvr>
                                        <p:cTn id="43" dur="500"/>
                                        <p:tgtEl>
                                          <p:spTgt spid="1025"/>
                                        </p:tgtEl>
                                      </p:cBhvr>
                                    </p:animEffect>
                                  </p:childTnLst>
                                </p:cTn>
                              </p:par>
                            </p:childTnLst>
                          </p:cTn>
                        </p:par>
                        <p:par>
                          <p:cTn id="44" fill="hold">
                            <p:stCondLst>
                              <p:cond delay="1000"/>
                            </p:stCondLst>
                            <p:childTnLst>
                              <p:par>
                                <p:cTn id="45" presetID="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1+#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childTnLst>
                          </p:cTn>
                        </p:par>
                        <p:par>
                          <p:cTn id="49" fill="hold">
                            <p:stCondLst>
                              <p:cond delay="1500"/>
                            </p:stCondLst>
                            <p:childTnLst>
                              <p:par>
                                <p:cTn id="50" presetID="42"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8" grpId="0" animBg="1"/>
      <p:bldP spid="1041" grpId="0" animBg="1"/>
      <p:bldP spid="30" grpId="0" animBg="1"/>
      <p:bldP spid="21" grpId="0" animBg="1"/>
      <p:bldP spid="24" grpId="0" animBg="1"/>
      <p:bldP spid="27" grpId="0" animBg="1"/>
      <p:bldP spid="1025" grpId="0" animBg="1"/>
      <p:bldP spid="1028" grpId="0" animBg="1"/>
      <p:bldP spid="1035" grpId="0" animBg="1"/>
      <p:bldP spid="15"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Freeform 37"/>
          <p:cNvSpPr/>
          <p:nvPr/>
        </p:nvSpPr>
        <p:spPr bwMode="auto">
          <a:xfrm>
            <a:off x="4403232" y="641927"/>
            <a:ext cx="6856413" cy="4973638"/>
          </a:xfrm>
          <a:custGeom>
            <a:avLst/>
            <a:gdLst>
              <a:gd name="T0" fmla="*/ 1242 w 1357"/>
              <a:gd name="T1" fmla="*/ 0 h 983"/>
              <a:gd name="T2" fmla="*/ 1241 w 1357"/>
              <a:gd name="T3" fmla="*/ 0 h 983"/>
              <a:gd name="T4" fmla="*/ 1160 w 1357"/>
              <a:gd name="T5" fmla="*/ 34 h 983"/>
              <a:gd name="T6" fmla="*/ 979 w 1357"/>
              <a:gd name="T7" fmla="*/ 215 h 983"/>
              <a:gd name="T8" fmla="*/ 955 w 1357"/>
              <a:gd name="T9" fmla="*/ 227 h 983"/>
              <a:gd name="T10" fmla="*/ 941 w 1357"/>
              <a:gd name="T11" fmla="*/ 191 h 983"/>
              <a:gd name="T12" fmla="*/ 941 w 1357"/>
              <a:gd name="T13" fmla="*/ 188 h 983"/>
              <a:gd name="T14" fmla="*/ 913 w 1357"/>
              <a:gd name="T15" fmla="*/ 70 h 983"/>
              <a:gd name="T16" fmla="*/ 832 w 1357"/>
              <a:gd name="T17" fmla="*/ 36 h 983"/>
              <a:gd name="T18" fmla="*/ 750 w 1357"/>
              <a:gd name="T19" fmla="*/ 70 h 983"/>
              <a:gd name="T20" fmla="*/ 34 w 1357"/>
              <a:gd name="T21" fmla="*/ 786 h 983"/>
              <a:gd name="T22" fmla="*/ 0 w 1357"/>
              <a:gd name="T23" fmla="*/ 866 h 983"/>
              <a:gd name="T24" fmla="*/ 0 w 1357"/>
              <a:gd name="T25" fmla="*/ 869 h 983"/>
              <a:gd name="T26" fmla="*/ 34 w 1357"/>
              <a:gd name="T27" fmla="*/ 949 h 983"/>
              <a:gd name="T28" fmla="*/ 116 w 1357"/>
              <a:gd name="T29" fmla="*/ 983 h 983"/>
              <a:gd name="T30" fmla="*/ 197 w 1357"/>
              <a:gd name="T31" fmla="*/ 949 h 983"/>
              <a:gd name="T32" fmla="*/ 382 w 1357"/>
              <a:gd name="T33" fmla="*/ 764 h 983"/>
              <a:gd name="T34" fmla="*/ 384 w 1357"/>
              <a:gd name="T35" fmla="*/ 762 h 983"/>
              <a:gd name="T36" fmla="*/ 409 w 1357"/>
              <a:gd name="T37" fmla="*/ 749 h 983"/>
              <a:gd name="T38" fmla="*/ 421 w 1357"/>
              <a:gd name="T39" fmla="*/ 784 h 983"/>
              <a:gd name="T40" fmla="*/ 420 w 1357"/>
              <a:gd name="T41" fmla="*/ 786 h 983"/>
              <a:gd name="T42" fmla="*/ 444 w 1357"/>
              <a:gd name="T43" fmla="*/ 913 h 983"/>
              <a:gd name="T44" fmla="*/ 526 w 1357"/>
              <a:gd name="T45" fmla="*/ 947 h 983"/>
              <a:gd name="T46" fmla="*/ 607 w 1357"/>
              <a:gd name="T47" fmla="*/ 913 h 983"/>
              <a:gd name="T48" fmla="*/ 1323 w 1357"/>
              <a:gd name="T49" fmla="*/ 197 h 983"/>
              <a:gd name="T50" fmla="*/ 1357 w 1357"/>
              <a:gd name="T51" fmla="*/ 117 h 983"/>
              <a:gd name="T52" fmla="*/ 1357 w 1357"/>
              <a:gd name="T53" fmla="*/ 114 h 983"/>
              <a:gd name="T54" fmla="*/ 1323 w 1357"/>
              <a:gd name="T55" fmla="*/ 34 h 983"/>
              <a:gd name="T56" fmla="*/ 1242 w 1357"/>
              <a:gd name="T5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3">
                <a:moveTo>
                  <a:pt x="1242" y="0"/>
                </a:moveTo>
                <a:cubicBezTo>
                  <a:pt x="1241" y="0"/>
                  <a:pt x="1241" y="0"/>
                  <a:pt x="1241" y="0"/>
                </a:cubicBezTo>
                <a:cubicBezTo>
                  <a:pt x="1212" y="1"/>
                  <a:pt x="1182" y="12"/>
                  <a:pt x="1160" y="34"/>
                </a:cubicBezTo>
                <a:cubicBezTo>
                  <a:pt x="979" y="215"/>
                  <a:pt x="979" y="215"/>
                  <a:pt x="979" y="215"/>
                </a:cubicBezTo>
                <a:cubicBezTo>
                  <a:pt x="970" y="224"/>
                  <a:pt x="962" y="227"/>
                  <a:pt x="955" y="227"/>
                </a:cubicBezTo>
                <a:cubicBezTo>
                  <a:pt x="941" y="227"/>
                  <a:pt x="934" y="210"/>
                  <a:pt x="941" y="191"/>
                </a:cubicBezTo>
                <a:cubicBezTo>
                  <a:pt x="941" y="190"/>
                  <a:pt x="941" y="189"/>
                  <a:pt x="941" y="188"/>
                </a:cubicBezTo>
                <a:cubicBezTo>
                  <a:pt x="955" y="148"/>
                  <a:pt x="945" y="102"/>
                  <a:pt x="913" y="70"/>
                </a:cubicBezTo>
                <a:cubicBezTo>
                  <a:pt x="891" y="47"/>
                  <a:pt x="861" y="36"/>
                  <a:pt x="832" y="36"/>
                </a:cubicBezTo>
                <a:cubicBezTo>
                  <a:pt x="802" y="36"/>
                  <a:pt x="773" y="47"/>
                  <a:pt x="750" y="70"/>
                </a:cubicBezTo>
                <a:cubicBezTo>
                  <a:pt x="34" y="786"/>
                  <a:pt x="34" y="786"/>
                  <a:pt x="34" y="786"/>
                </a:cubicBezTo>
                <a:cubicBezTo>
                  <a:pt x="12" y="808"/>
                  <a:pt x="1" y="837"/>
                  <a:pt x="0" y="866"/>
                </a:cubicBezTo>
                <a:cubicBezTo>
                  <a:pt x="0" y="869"/>
                  <a:pt x="0" y="869"/>
                  <a:pt x="0" y="869"/>
                </a:cubicBezTo>
                <a:cubicBezTo>
                  <a:pt x="1" y="898"/>
                  <a:pt x="12" y="927"/>
                  <a:pt x="34" y="949"/>
                </a:cubicBezTo>
                <a:cubicBezTo>
                  <a:pt x="57" y="971"/>
                  <a:pt x="86" y="983"/>
                  <a:pt x="116" y="983"/>
                </a:cubicBezTo>
                <a:cubicBezTo>
                  <a:pt x="145" y="983"/>
                  <a:pt x="175" y="971"/>
                  <a:pt x="197" y="949"/>
                </a:cubicBezTo>
                <a:cubicBezTo>
                  <a:pt x="382" y="764"/>
                  <a:pt x="382" y="764"/>
                  <a:pt x="382" y="764"/>
                </a:cubicBezTo>
                <a:cubicBezTo>
                  <a:pt x="383" y="764"/>
                  <a:pt x="383" y="763"/>
                  <a:pt x="384" y="762"/>
                </a:cubicBezTo>
                <a:cubicBezTo>
                  <a:pt x="394" y="753"/>
                  <a:pt x="402" y="749"/>
                  <a:pt x="409" y="749"/>
                </a:cubicBezTo>
                <a:cubicBezTo>
                  <a:pt x="423" y="749"/>
                  <a:pt x="428" y="766"/>
                  <a:pt x="421" y="784"/>
                </a:cubicBezTo>
                <a:cubicBezTo>
                  <a:pt x="420" y="785"/>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5" y="175"/>
                  <a:pt x="1357" y="146"/>
                  <a:pt x="1357" y="117"/>
                </a:cubicBezTo>
                <a:cubicBezTo>
                  <a:pt x="1357" y="114"/>
                  <a:pt x="1357" y="114"/>
                  <a:pt x="1357" y="114"/>
                </a:cubicBezTo>
                <a:cubicBezTo>
                  <a:pt x="1357" y="85"/>
                  <a:pt x="1345" y="56"/>
                  <a:pt x="1323" y="34"/>
                </a:cubicBezTo>
                <a:cubicBezTo>
                  <a:pt x="1301" y="12"/>
                  <a:pt x="1272" y="1"/>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1" name="Freeform 49"/>
          <p:cNvSpPr/>
          <p:nvPr/>
        </p:nvSpPr>
        <p:spPr bwMode="auto">
          <a:xfrm>
            <a:off x="1573623" y="1388942"/>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13"/>
          <p:cNvSpPr/>
          <p:nvPr/>
        </p:nvSpPr>
        <p:spPr bwMode="auto">
          <a:xfrm>
            <a:off x="5465165" y="30425"/>
            <a:ext cx="2189152" cy="2144907"/>
          </a:xfrm>
          <a:custGeom>
            <a:avLst/>
            <a:gdLst>
              <a:gd name="T0" fmla="*/ 67 w 424"/>
              <a:gd name="T1" fmla="*/ 401 h 415"/>
              <a:gd name="T2" fmla="*/ 14 w 424"/>
              <a:gd name="T3" fmla="*/ 401 h 415"/>
              <a:gd name="T4" fmla="*/ 14 w 424"/>
              <a:gd name="T5" fmla="*/ 349 h 415"/>
              <a:gd name="T6" fmla="*/ 357 w 424"/>
              <a:gd name="T7" fmla="*/ 15 h 415"/>
              <a:gd name="T8" fmla="*/ 409 w 424"/>
              <a:gd name="T9" fmla="*/ 15 h 415"/>
              <a:gd name="T10" fmla="*/ 409 w 424"/>
              <a:gd name="T11" fmla="*/ 66 h 415"/>
              <a:gd name="T12" fmla="*/ 67 w 424"/>
              <a:gd name="T13" fmla="*/ 401 h 415"/>
            </a:gdLst>
            <a:ahLst/>
            <a:cxnLst>
              <a:cxn ang="0">
                <a:pos x="T0" y="T1"/>
              </a:cxn>
              <a:cxn ang="0">
                <a:pos x="T2" y="T3"/>
              </a:cxn>
              <a:cxn ang="0">
                <a:pos x="T4" y="T5"/>
              </a:cxn>
              <a:cxn ang="0">
                <a:pos x="T6" y="T7"/>
              </a:cxn>
              <a:cxn ang="0">
                <a:pos x="T8" y="T9"/>
              </a:cxn>
              <a:cxn ang="0">
                <a:pos x="T10" y="T11"/>
              </a:cxn>
              <a:cxn ang="0">
                <a:pos x="T12" y="T13"/>
              </a:cxn>
            </a:cxnLst>
            <a:rect l="0" t="0" r="r" b="b"/>
            <a:pathLst>
              <a:path w="424" h="415">
                <a:moveTo>
                  <a:pt x="67" y="401"/>
                </a:moveTo>
                <a:cubicBezTo>
                  <a:pt x="52" y="415"/>
                  <a:pt x="29" y="415"/>
                  <a:pt x="14" y="401"/>
                </a:cubicBezTo>
                <a:cubicBezTo>
                  <a:pt x="0" y="387"/>
                  <a:pt x="0" y="364"/>
                  <a:pt x="14" y="349"/>
                </a:cubicBezTo>
                <a:cubicBezTo>
                  <a:pt x="357" y="15"/>
                  <a:pt x="357" y="15"/>
                  <a:pt x="357" y="15"/>
                </a:cubicBezTo>
                <a:cubicBezTo>
                  <a:pt x="371" y="0"/>
                  <a:pt x="395" y="0"/>
                  <a:pt x="409" y="15"/>
                </a:cubicBezTo>
                <a:cubicBezTo>
                  <a:pt x="424" y="29"/>
                  <a:pt x="424" y="52"/>
                  <a:pt x="409" y="66"/>
                </a:cubicBezTo>
                <a:lnTo>
                  <a:pt x="67" y="401"/>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17"/>
          <p:cNvSpPr/>
          <p:nvPr/>
        </p:nvSpPr>
        <p:spPr bwMode="auto">
          <a:xfrm>
            <a:off x="5377262" y="641927"/>
            <a:ext cx="2925920" cy="2092967"/>
          </a:xfrm>
          <a:custGeom>
            <a:avLst/>
            <a:gdLst>
              <a:gd name="T0" fmla="*/ 549 w 568"/>
              <a:gd name="T1" fmla="*/ 18 h 405"/>
              <a:gd name="T2" fmla="*/ 482 w 568"/>
              <a:gd name="T3" fmla="*/ 18 h 405"/>
              <a:gd name="T4" fmla="*/ 408 w 568"/>
              <a:gd name="T5" fmla="*/ 91 h 405"/>
              <a:gd name="T6" fmla="*/ 392 w 568"/>
              <a:gd name="T7" fmla="*/ 81 h 405"/>
              <a:gd name="T8" fmla="*/ 392 w 568"/>
              <a:gd name="T9" fmla="*/ 80 h 405"/>
              <a:gd name="T10" fmla="*/ 380 w 568"/>
              <a:gd name="T11" fmla="*/ 32 h 405"/>
              <a:gd name="T12" fmla="*/ 313 w 568"/>
              <a:gd name="T13" fmla="*/ 32 h 405"/>
              <a:gd name="T14" fmla="*/ 18 w 568"/>
              <a:gd name="T15" fmla="*/ 321 h 405"/>
              <a:gd name="T16" fmla="*/ 18 w 568"/>
              <a:gd name="T17" fmla="*/ 387 h 405"/>
              <a:gd name="T18" fmla="*/ 85 w 568"/>
              <a:gd name="T19" fmla="*/ 387 h 405"/>
              <a:gd name="T20" fmla="*/ 162 w 568"/>
              <a:gd name="T21" fmla="*/ 312 h 405"/>
              <a:gd name="T22" fmla="*/ 162 w 568"/>
              <a:gd name="T23" fmla="*/ 312 h 405"/>
              <a:gd name="T24" fmla="*/ 177 w 568"/>
              <a:gd name="T25" fmla="*/ 320 h 405"/>
              <a:gd name="T26" fmla="*/ 177 w 568"/>
              <a:gd name="T27" fmla="*/ 321 h 405"/>
              <a:gd name="T28" fmla="*/ 187 w 568"/>
              <a:gd name="T29" fmla="*/ 372 h 405"/>
              <a:gd name="T30" fmla="*/ 254 w 568"/>
              <a:gd name="T31" fmla="*/ 372 h 405"/>
              <a:gd name="T32" fmla="*/ 549 w 568"/>
              <a:gd name="T33" fmla="*/ 84 h 405"/>
              <a:gd name="T34" fmla="*/ 549 w 568"/>
              <a:gd name="T35" fmla="*/ 1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8" h="405">
                <a:moveTo>
                  <a:pt x="549" y="18"/>
                </a:moveTo>
                <a:cubicBezTo>
                  <a:pt x="531" y="0"/>
                  <a:pt x="501" y="0"/>
                  <a:pt x="482" y="18"/>
                </a:cubicBezTo>
                <a:cubicBezTo>
                  <a:pt x="408" y="91"/>
                  <a:pt x="408" y="91"/>
                  <a:pt x="408" y="91"/>
                </a:cubicBezTo>
                <a:cubicBezTo>
                  <a:pt x="396" y="102"/>
                  <a:pt x="388" y="93"/>
                  <a:pt x="392" y="81"/>
                </a:cubicBezTo>
                <a:cubicBezTo>
                  <a:pt x="392" y="81"/>
                  <a:pt x="392" y="81"/>
                  <a:pt x="392" y="80"/>
                </a:cubicBezTo>
                <a:cubicBezTo>
                  <a:pt x="397" y="64"/>
                  <a:pt x="394" y="45"/>
                  <a:pt x="380" y="32"/>
                </a:cubicBezTo>
                <a:cubicBezTo>
                  <a:pt x="362" y="14"/>
                  <a:pt x="332" y="14"/>
                  <a:pt x="313" y="32"/>
                </a:cubicBezTo>
                <a:cubicBezTo>
                  <a:pt x="18" y="321"/>
                  <a:pt x="18" y="321"/>
                  <a:pt x="18" y="321"/>
                </a:cubicBezTo>
                <a:cubicBezTo>
                  <a:pt x="0" y="339"/>
                  <a:pt x="0" y="368"/>
                  <a:pt x="18" y="387"/>
                </a:cubicBezTo>
                <a:cubicBezTo>
                  <a:pt x="37" y="405"/>
                  <a:pt x="67" y="405"/>
                  <a:pt x="85" y="387"/>
                </a:cubicBezTo>
                <a:cubicBezTo>
                  <a:pt x="162" y="312"/>
                  <a:pt x="162" y="312"/>
                  <a:pt x="162" y="312"/>
                </a:cubicBezTo>
                <a:cubicBezTo>
                  <a:pt x="162" y="312"/>
                  <a:pt x="162" y="312"/>
                  <a:pt x="162" y="312"/>
                </a:cubicBezTo>
                <a:cubicBezTo>
                  <a:pt x="175" y="300"/>
                  <a:pt x="182" y="309"/>
                  <a:pt x="177" y="320"/>
                </a:cubicBezTo>
                <a:cubicBezTo>
                  <a:pt x="177" y="320"/>
                  <a:pt x="177" y="321"/>
                  <a:pt x="177" y="321"/>
                </a:cubicBezTo>
                <a:cubicBezTo>
                  <a:pt x="170" y="338"/>
                  <a:pt x="173" y="358"/>
                  <a:pt x="187" y="372"/>
                </a:cubicBezTo>
                <a:cubicBezTo>
                  <a:pt x="206" y="390"/>
                  <a:pt x="236" y="390"/>
                  <a:pt x="254" y="372"/>
                </a:cubicBezTo>
                <a:cubicBezTo>
                  <a:pt x="549" y="84"/>
                  <a:pt x="549" y="84"/>
                  <a:pt x="549" y="84"/>
                </a:cubicBezTo>
                <a:cubicBezTo>
                  <a:pt x="568" y="66"/>
                  <a:pt x="568" y="36"/>
                  <a:pt x="549" y="18"/>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025" name="Freeform 29"/>
          <p:cNvSpPr/>
          <p:nvPr/>
        </p:nvSpPr>
        <p:spPr bwMode="auto">
          <a:xfrm>
            <a:off x="7627576" y="1674222"/>
            <a:ext cx="2087642" cy="2090277"/>
          </a:xfrm>
          <a:custGeom>
            <a:avLst/>
            <a:gdLst>
              <a:gd name="T0" fmla="*/ 94 w 592"/>
              <a:gd name="T1" fmla="*/ 572 h 592"/>
              <a:gd name="T2" fmla="*/ 21 w 592"/>
              <a:gd name="T3" fmla="*/ 572 h 592"/>
              <a:gd name="T4" fmla="*/ 21 w 592"/>
              <a:gd name="T5" fmla="*/ 499 h 592"/>
              <a:gd name="T6" fmla="*/ 499 w 592"/>
              <a:gd name="T7" fmla="*/ 21 h 592"/>
              <a:gd name="T8" fmla="*/ 572 w 592"/>
              <a:gd name="T9" fmla="*/ 21 h 592"/>
              <a:gd name="T10" fmla="*/ 572 w 592"/>
              <a:gd name="T11" fmla="*/ 94 h 592"/>
              <a:gd name="T12" fmla="*/ 94 w 592"/>
              <a:gd name="T13" fmla="*/ 572 h 592"/>
            </a:gdLst>
            <a:ahLst/>
            <a:cxnLst>
              <a:cxn ang="0">
                <a:pos x="T0" y="T1"/>
              </a:cxn>
              <a:cxn ang="0">
                <a:pos x="T2" y="T3"/>
              </a:cxn>
              <a:cxn ang="0">
                <a:pos x="T4" y="T5"/>
              </a:cxn>
              <a:cxn ang="0">
                <a:pos x="T6" y="T7"/>
              </a:cxn>
              <a:cxn ang="0">
                <a:pos x="T8" y="T9"/>
              </a:cxn>
              <a:cxn ang="0">
                <a:pos x="T10" y="T11"/>
              </a:cxn>
              <a:cxn ang="0">
                <a:pos x="T12" y="T13"/>
              </a:cxn>
            </a:cxnLst>
            <a:rect l="0" t="0" r="r" b="b"/>
            <a:pathLst>
              <a:path w="592" h="592">
                <a:moveTo>
                  <a:pt x="94" y="572"/>
                </a:moveTo>
                <a:cubicBezTo>
                  <a:pt x="74" y="592"/>
                  <a:pt x="41" y="592"/>
                  <a:pt x="21" y="572"/>
                </a:cubicBezTo>
                <a:cubicBezTo>
                  <a:pt x="0" y="552"/>
                  <a:pt x="0" y="519"/>
                  <a:pt x="21" y="499"/>
                </a:cubicBezTo>
                <a:cubicBezTo>
                  <a:pt x="499" y="21"/>
                  <a:pt x="499" y="21"/>
                  <a:pt x="499" y="21"/>
                </a:cubicBezTo>
                <a:cubicBezTo>
                  <a:pt x="519" y="0"/>
                  <a:pt x="552" y="0"/>
                  <a:pt x="572" y="21"/>
                </a:cubicBezTo>
                <a:cubicBezTo>
                  <a:pt x="592" y="41"/>
                  <a:pt x="592" y="74"/>
                  <a:pt x="572" y="94"/>
                </a:cubicBezTo>
                <a:lnTo>
                  <a:pt x="94" y="572"/>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8" name="Freeform 33"/>
          <p:cNvSpPr/>
          <p:nvPr/>
        </p:nvSpPr>
        <p:spPr bwMode="auto">
          <a:xfrm>
            <a:off x="6017427" y="2019743"/>
            <a:ext cx="2797573" cy="2040226"/>
          </a:xfrm>
          <a:custGeom>
            <a:avLst/>
            <a:gdLst>
              <a:gd name="T0" fmla="*/ 768 w 794"/>
              <a:gd name="T1" fmla="*/ 26 h 578"/>
              <a:gd name="T2" fmla="*/ 674 w 794"/>
              <a:gd name="T3" fmla="*/ 26 h 578"/>
              <a:gd name="T4" fmla="*/ 570 w 794"/>
              <a:gd name="T5" fmla="*/ 130 h 578"/>
              <a:gd name="T6" fmla="*/ 548 w 794"/>
              <a:gd name="T7" fmla="*/ 116 h 578"/>
              <a:gd name="T8" fmla="*/ 548 w 794"/>
              <a:gd name="T9" fmla="*/ 115 h 578"/>
              <a:gd name="T10" fmla="*/ 532 w 794"/>
              <a:gd name="T11" fmla="*/ 47 h 578"/>
              <a:gd name="T12" fmla="*/ 438 w 794"/>
              <a:gd name="T13" fmla="*/ 47 h 578"/>
              <a:gd name="T14" fmla="*/ 26 w 794"/>
              <a:gd name="T15" fmla="*/ 458 h 578"/>
              <a:gd name="T16" fmla="*/ 26 w 794"/>
              <a:gd name="T17" fmla="*/ 552 h 578"/>
              <a:gd name="T18" fmla="*/ 120 w 794"/>
              <a:gd name="T19" fmla="*/ 552 h 578"/>
              <a:gd name="T20" fmla="*/ 226 w 794"/>
              <a:gd name="T21" fmla="*/ 446 h 578"/>
              <a:gd name="T22" fmla="*/ 228 w 794"/>
              <a:gd name="T23" fmla="*/ 445 h 578"/>
              <a:gd name="T24" fmla="*/ 249 w 794"/>
              <a:gd name="T25" fmla="*/ 457 h 578"/>
              <a:gd name="T26" fmla="*/ 248 w 794"/>
              <a:gd name="T27" fmla="*/ 459 h 578"/>
              <a:gd name="T28" fmla="*/ 262 w 794"/>
              <a:gd name="T29" fmla="*/ 532 h 578"/>
              <a:gd name="T30" fmla="*/ 356 w 794"/>
              <a:gd name="T31" fmla="*/ 532 h 578"/>
              <a:gd name="T32" fmla="*/ 768 w 794"/>
              <a:gd name="T33" fmla="*/ 120 h 578"/>
              <a:gd name="T34" fmla="*/ 768 w 794"/>
              <a:gd name="T35" fmla="*/ 26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4" h="578">
                <a:moveTo>
                  <a:pt x="768" y="26"/>
                </a:moveTo>
                <a:cubicBezTo>
                  <a:pt x="742" y="0"/>
                  <a:pt x="700" y="0"/>
                  <a:pt x="674" y="26"/>
                </a:cubicBezTo>
                <a:cubicBezTo>
                  <a:pt x="570" y="130"/>
                  <a:pt x="570" y="130"/>
                  <a:pt x="570" y="130"/>
                </a:cubicBezTo>
                <a:cubicBezTo>
                  <a:pt x="553" y="146"/>
                  <a:pt x="542" y="133"/>
                  <a:pt x="548" y="116"/>
                </a:cubicBezTo>
                <a:cubicBezTo>
                  <a:pt x="548" y="116"/>
                  <a:pt x="548" y="115"/>
                  <a:pt x="548" y="115"/>
                </a:cubicBezTo>
                <a:cubicBezTo>
                  <a:pt x="556" y="92"/>
                  <a:pt x="551" y="65"/>
                  <a:pt x="532" y="47"/>
                </a:cubicBezTo>
                <a:cubicBezTo>
                  <a:pt x="506" y="21"/>
                  <a:pt x="464" y="21"/>
                  <a:pt x="438" y="47"/>
                </a:cubicBezTo>
                <a:cubicBezTo>
                  <a:pt x="26" y="458"/>
                  <a:pt x="26" y="458"/>
                  <a:pt x="26" y="458"/>
                </a:cubicBezTo>
                <a:cubicBezTo>
                  <a:pt x="0" y="484"/>
                  <a:pt x="0" y="526"/>
                  <a:pt x="26" y="552"/>
                </a:cubicBezTo>
                <a:cubicBezTo>
                  <a:pt x="52" y="578"/>
                  <a:pt x="94" y="578"/>
                  <a:pt x="120" y="552"/>
                </a:cubicBezTo>
                <a:cubicBezTo>
                  <a:pt x="226" y="446"/>
                  <a:pt x="226" y="446"/>
                  <a:pt x="226" y="446"/>
                </a:cubicBezTo>
                <a:cubicBezTo>
                  <a:pt x="227" y="446"/>
                  <a:pt x="227" y="446"/>
                  <a:pt x="228" y="445"/>
                </a:cubicBezTo>
                <a:cubicBezTo>
                  <a:pt x="245" y="428"/>
                  <a:pt x="255" y="442"/>
                  <a:pt x="249" y="457"/>
                </a:cubicBezTo>
                <a:cubicBezTo>
                  <a:pt x="248" y="458"/>
                  <a:pt x="248" y="458"/>
                  <a:pt x="248" y="459"/>
                </a:cubicBezTo>
                <a:cubicBezTo>
                  <a:pt x="238" y="483"/>
                  <a:pt x="242" y="512"/>
                  <a:pt x="262" y="532"/>
                </a:cubicBezTo>
                <a:cubicBezTo>
                  <a:pt x="288" y="558"/>
                  <a:pt x="330" y="558"/>
                  <a:pt x="356" y="532"/>
                </a:cubicBezTo>
                <a:cubicBezTo>
                  <a:pt x="768" y="120"/>
                  <a:pt x="768" y="120"/>
                  <a:pt x="768" y="120"/>
                </a:cubicBezTo>
                <a:cubicBezTo>
                  <a:pt x="794" y="94"/>
                  <a:pt x="794" y="52"/>
                  <a:pt x="768" y="26"/>
                </a:cubicBezTo>
              </a:path>
            </a:pathLst>
          </a:custGeom>
          <a:solidFill>
            <a:srgbClr val="FAC84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 name="Freeform 41"/>
          <p:cNvSpPr/>
          <p:nvPr/>
        </p:nvSpPr>
        <p:spPr bwMode="auto">
          <a:xfrm>
            <a:off x="2891616" y="2984517"/>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F39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38" name="Freeform 45"/>
          <p:cNvSpPr/>
          <p:nvPr/>
        </p:nvSpPr>
        <p:spPr bwMode="auto">
          <a:xfrm>
            <a:off x="3339492" y="4576868"/>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5" name="Freeform 41"/>
          <p:cNvSpPr/>
          <p:nvPr/>
        </p:nvSpPr>
        <p:spPr bwMode="auto">
          <a:xfrm>
            <a:off x="3426357" y="4134220"/>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 name="椭圆 1"/>
          <p:cNvSpPr/>
          <p:nvPr/>
        </p:nvSpPr>
        <p:spPr>
          <a:xfrm>
            <a:off x="3857434" y="1226849"/>
            <a:ext cx="4477132" cy="4477132"/>
          </a:xfrm>
          <a:prstGeom prst="ellipse">
            <a:avLst/>
          </a:prstGeom>
          <a:solidFill>
            <a:schemeClr val="bg1"/>
          </a:solidFill>
          <a:ln w="6350">
            <a:solidFill>
              <a:schemeClr val="bg2"/>
            </a:solidFill>
          </a:ln>
          <a:effectLst>
            <a:outerShdw blurRad="5715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 name="文本框 2"/>
          <p:cNvSpPr txBox="1"/>
          <p:nvPr/>
        </p:nvSpPr>
        <p:spPr>
          <a:xfrm>
            <a:off x="4485229" y="3032410"/>
            <a:ext cx="3230880" cy="922020"/>
          </a:xfrm>
          <a:prstGeom prst="rect">
            <a:avLst/>
          </a:prstGeom>
          <a:noFill/>
        </p:spPr>
        <p:txBody>
          <a:bodyPr wrap="none" rtlCol="0">
            <a:spAutoFit/>
            <a:scene3d>
              <a:camera prst="orthographicFront"/>
              <a:lightRig rig="threePt" dir="t"/>
            </a:scene3d>
            <a:sp3d contourW="12700"/>
          </a:bodyPr>
          <a:lstStyle/>
          <a:p>
            <a:pPr algn="ctr"/>
            <a:r>
              <a:rPr lang="zh-CN" altLang="en-US" sz="5400" spc="600" dirty="0">
                <a:cs typeface="+mn-ea"/>
                <a:sym typeface="+mn-lt"/>
              </a:rPr>
              <a:t>团队介绍</a:t>
            </a:r>
            <a:endParaRPr lang="zh-CN" altLang="en-US" sz="5400" spc="600" dirty="0">
              <a:cs typeface="+mn-ea"/>
              <a:sym typeface="+mn-lt"/>
            </a:endParaRPr>
          </a:p>
        </p:txBody>
      </p:sp>
      <p:grpSp>
        <p:nvGrpSpPr>
          <p:cNvPr id="4" name="组合 3"/>
          <p:cNvGrpSpPr/>
          <p:nvPr/>
        </p:nvGrpSpPr>
        <p:grpSpPr>
          <a:xfrm>
            <a:off x="5030279" y="2087946"/>
            <a:ext cx="2140779" cy="670562"/>
            <a:chOff x="5030279" y="2087946"/>
            <a:chExt cx="2140779" cy="670562"/>
          </a:xfrm>
        </p:grpSpPr>
        <p:sp>
          <p:nvSpPr>
            <p:cNvPr id="18" name="文本框 17"/>
            <p:cNvSpPr txBox="1"/>
            <p:nvPr/>
          </p:nvSpPr>
          <p:spPr>
            <a:xfrm>
              <a:off x="5030279" y="2087946"/>
              <a:ext cx="2140779" cy="523220"/>
            </a:xfrm>
            <a:prstGeom prst="rect">
              <a:avLst/>
            </a:prstGeom>
            <a:noFill/>
          </p:spPr>
          <p:txBody>
            <a:bodyPr wrap="none" rtlCol="0">
              <a:spAutoFit/>
              <a:scene3d>
                <a:camera prst="orthographicFront"/>
                <a:lightRig rig="threePt" dir="t"/>
              </a:scene3d>
              <a:sp3d contourW="12700"/>
            </a:bodyPr>
            <a:lstStyle/>
            <a:p>
              <a:pPr algn="ctr"/>
              <a:r>
                <a:rPr lang="en-US" altLang="zh-CN" sz="2800" spc="600" dirty="0">
                  <a:cs typeface="+mn-ea"/>
                  <a:sym typeface="+mn-lt"/>
                </a:rPr>
                <a:t>PART 01</a:t>
              </a:r>
              <a:endParaRPr lang="zh-CN" altLang="en-US" sz="2800" spc="600" dirty="0">
                <a:cs typeface="+mn-ea"/>
                <a:sym typeface="+mn-lt"/>
              </a:endParaRPr>
            </a:p>
          </p:txBody>
        </p:sp>
        <p:cxnSp>
          <p:nvCxnSpPr>
            <p:cNvPr id="5" name="直接连接符 4"/>
            <p:cNvCxnSpPr/>
            <p:nvPr/>
          </p:nvCxnSpPr>
          <p:spPr>
            <a:xfrm>
              <a:off x="5791607" y="2758508"/>
              <a:ext cx="608787" cy="0"/>
            </a:xfrm>
            <a:prstGeom prst="line">
              <a:avLst/>
            </a:prstGeom>
            <a:ln w="38100" cap="rnd">
              <a:solidFill>
                <a:srgbClr val="FAF392"/>
              </a:solidFill>
              <a:round/>
            </a:ln>
          </p:spPr>
          <p:style>
            <a:lnRef idx="1">
              <a:schemeClr val="accent1"/>
            </a:lnRef>
            <a:fillRef idx="0">
              <a:schemeClr val="accent1"/>
            </a:fillRef>
            <a:effectRef idx="0">
              <a:schemeClr val="accent1"/>
            </a:effectRef>
            <a:fontRef idx="minor">
              <a:schemeClr val="tx1"/>
            </a:fontRef>
          </p:style>
        </p:cxnSp>
      </p:grpSp>
      <p:sp>
        <p:nvSpPr>
          <p:cNvPr id="28" name="Oval 6"/>
          <p:cNvSpPr/>
          <p:nvPr/>
        </p:nvSpPr>
        <p:spPr>
          <a:xfrm rot="5400000">
            <a:off x="5928606" y="4758972"/>
            <a:ext cx="334787" cy="38450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3"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1+#ppt_w/2"/>
                                          </p:val>
                                        </p:tav>
                                        <p:tav tm="100000">
                                          <p:val>
                                            <p:strVal val="#ppt_x"/>
                                          </p:val>
                                        </p:tav>
                                      </p:tavLst>
                                    </p:anim>
                                    <p:anim calcmode="lin" valueType="num">
                                      <p:cBhvr additive="base">
                                        <p:cTn id="15" dur="500" fill="hold"/>
                                        <p:tgtEl>
                                          <p:spTgt spid="24"/>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1+#ppt_w/2"/>
                                          </p:val>
                                        </p:tav>
                                        <p:tav tm="100000">
                                          <p:val>
                                            <p:strVal val="#ppt_x"/>
                                          </p:val>
                                        </p:tav>
                                      </p:tavLst>
                                    </p:anim>
                                    <p:anim calcmode="lin" valueType="num">
                                      <p:cBhvr additive="base">
                                        <p:cTn id="19" dur="500" fill="hold"/>
                                        <p:tgtEl>
                                          <p:spTgt spid="21"/>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1032"/>
                                        </p:tgtEl>
                                        <p:attrNameLst>
                                          <p:attrName>style.visibility</p:attrName>
                                        </p:attrNameLst>
                                      </p:cBhvr>
                                      <p:to>
                                        <p:strVal val="visible"/>
                                      </p:to>
                                    </p:set>
                                    <p:anim calcmode="lin" valueType="num">
                                      <p:cBhvr additive="base">
                                        <p:cTn id="22" dur="500" fill="hold"/>
                                        <p:tgtEl>
                                          <p:spTgt spid="1032"/>
                                        </p:tgtEl>
                                        <p:attrNameLst>
                                          <p:attrName>ppt_x</p:attrName>
                                        </p:attrNameLst>
                                      </p:cBhvr>
                                      <p:tavLst>
                                        <p:tav tm="0">
                                          <p:val>
                                            <p:strVal val="1+#ppt_w/2"/>
                                          </p:val>
                                        </p:tav>
                                        <p:tav tm="100000">
                                          <p:val>
                                            <p:strVal val="#ppt_x"/>
                                          </p:val>
                                        </p:tav>
                                      </p:tavLst>
                                    </p:anim>
                                    <p:anim calcmode="lin" valueType="num">
                                      <p:cBhvr additive="base">
                                        <p:cTn id="23" dur="500" fill="hold"/>
                                        <p:tgtEl>
                                          <p:spTgt spid="1032"/>
                                        </p:tgtEl>
                                        <p:attrNameLst>
                                          <p:attrName>ppt_y</p:attrName>
                                        </p:attrNameLst>
                                      </p:cBhvr>
                                      <p:tavLst>
                                        <p:tav tm="0">
                                          <p:val>
                                            <p:strVal val="0-#ppt_h/2"/>
                                          </p:val>
                                        </p:tav>
                                        <p:tav tm="100000">
                                          <p:val>
                                            <p:strVal val="#ppt_y"/>
                                          </p:val>
                                        </p:tav>
                                      </p:tavLst>
                                    </p:anim>
                                  </p:childTnLst>
                                </p:cTn>
                              </p:par>
                              <p:par>
                                <p:cTn id="24" presetID="2" presetClass="entr" presetSubtype="3" fill="hold" grpId="0" nodeType="withEffect">
                                  <p:stCondLst>
                                    <p:cond delay="0"/>
                                  </p:stCondLst>
                                  <p:childTnLst>
                                    <p:set>
                                      <p:cBhvr>
                                        <p:cTn id="25" dur="1" fill="hold">
                                          <p:stCondLst>
                                            <p:cond delay="0"/>
                                          </p:stCondLst>
                                        </p:cTn>
                                        <p:tgtEl>
                                          <p:spTgt spid="1025"/>
                                        </p:tgtEl>
                                        <p:attrNameLst>
                                          <p:attrName>style.visibility</p:attrName>
                                        </p:attrNameLst>
                                      </p:cBhvr>
                                      <p:to>
                                        <p:strVal val="visible"/>
                                      </p:to>
                                    </p:set>
                                    <p:anim calcmode="lin" valueType="num">
                                      <p:cBhvr additive="base">
                                        <p:cTn id="26" dur="500" fill="hold"/>
                                        <p:tgtEl>
                                          <p:spTgt spid="1025"/>
                                        </p:tgtEl>
                                        <p:attrNameLst>
                                          <p:attrName>ppt_x</p:attrName>
                                        </p:attrNameLst>
                                      </p:cBhvr>
                                      <p:tavLst>
                                        <p:tav tm="0">
                                          <p:val>
                                            <p:strVal val="1+#ppt_w/2"/>
                                          </p:val>
                                        </p:tav>
                                        <p:tav tm="100000">
                                          <p:val>
                                            <p:strVal val="#ppt_x"/>
                                          </p:val>
                                        </p:tav>
                                      </p:tavLst>
                                    </p:anim>
                                    <p:anim calcmode="lin" valueType="num">
                                      <p:cBhvr additive="base">
                                        <p:cTn id="27" dur="500" fill="hold"/>
                                        <p:tgtEl>
                                          <p:spTgt spid="1025"/>
                                        </p:tgtEl>
                                        <p:attrNameLst>
                                          <p:attrName>ppt_y</p:attrName>
                                        </p:attrNameLst>
                                      </p:cBhvr>
                                      <p:tavLst>
                                        <p:tav tm="0">
                                          <p:val>
                                            <p:strVal val="0-#ppt_h/2"/>
                                          </p:val>
                                        </p:tav>
                                        <p:tav tm="100000">
                                          <p:val>
                                            <p:strVal val="#ppt_y"/>
                                          </p:val>
                                        </p:tav>
                                      </p:tavLst>
                                    </p:anim>
                                  </p:childTnLst>
                                </p:cTn>
                              </p:par>
                              <p:par>
                                <p:cTn id="28" presetID="2" presetClass="entr" presetSubtype="3" fill="hold" grpId="0" nodeType="with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additive="base">
                                        <p:cTn id="30" dur="500" fill="hold"/>
                                        <p:tgtEl>
                                          <p:spTgt spid="1028"/>
                                        </p:tgtEl>
                                        <p:attrNameLst>
                                          <p:attrName>ppt_x</p:attrName>
                                        </p:attrNameLst>
                                      </p:cBhvr>
                                      <p:tavLst>
                                        <p:tav tm="0">
                                          <p:val>
                                            <p:strVal val="1+#ppt_w/2"/>
                                          </p:val>
                                        </p:tav>
                                        <p:tav tm="100000">
                                          <p:val>
                                            <p:strVal val="#ppt_x"/>
                                          </p:val>
                                        </p:tav>
                                      </p:tavLst>
                                    </p:anim>
                                    <p:anim calcmode="lin" valueType="num">
                                      <p:cBhvr additive="base">
                                        <p:cTn id="31" dur="500" fill="hold"/>
                                        <p:tgtEl>
                                          <p:spTgt spid="1028"/>
                                        </p:tgtEl>
                                        <p:attrNameLst>
                                          <p:attrName>ppt_y</p:attrName>
                                        </p:attrNameLst>
                                      </p:cBhvr>
                                      <p:tavLst>
                                        <p:tav tm="0">
                                          <p:val>
                                            <p:strVal val="0-#ppt_h/2"/>
                                          </p:val>
                                        </p:tav>
                                        <p:tav tm="100000">
                                          <p:val>
                                            <p:strVal val="#ppt_y"/>
                                          </p:val>
                                        </p:tav>
                                      </p:tavLst>
                                    </p:anim>
                                  </p:childTnLst>
                                </p:cTn>
                              </p:par>
                              <p:par>
                                <p:cTn id="32" presetID="2" presetClass="entr" presetSubtype="12"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0-#ppt_w/2"/>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0"/>
                                  </p:stCondLst>
                                  <p:childTnLst>
                                    <p:set>
                                      <p:cBhvr>
                                        <p:cTn id="37" dur="1" fill="hold">
                                          <p:stCondLst>
                                            <p:cond delay="0"/>
                                          </p:stCondLst>
                                        </p:cTn>
                                        <p:tgtEl>
                                          <p:spTgt spid="1041"/>
                                        </p:tgtEl>
                                        <p:attrNameLst>
                                          <p:attrName>style.visibility</p:attrName>
                                        </p:attrNameLst>
                                      </p:cBhvr>
                                      <p:to>
                                        <p:strVal val="visible"/>
                                      </p:to>
                                    </p:set>
                                    <p:anim calcmode="lin" valueType="num">
                                      <p:cBhvr additive="base">
                                        <p:cTn id="38" dur="500" fill="hold"/>
                                        <p:tgtEl>
                                          <p:spTgt spid="1041"/>
                                        </p:tgtEl>
                                        <p:attrNameLst>
                                          <p:attrName>ppt_x</p:attrName>
                                        </p:attrNameLst>
                                      </p:cBhvr>
                                      <p:tavLst>
                                        <p:tav tm="0">
                                          <p:val>
                                            <p:strVal val="0-#ppt_w/2"/>
                                          </p:val>
                                        </p:tav>
                                        <p:tav tm="100000">
                                          <p:val>
                                            <p:strVal val="#ppt_x"/>
                                          </p:val>
                                        </p:tav>
                                      </p:tavLst>
                                    </p:anim>
                                    <p:anim calcmode="lin" valueType="num">
                                      <p:cBhvr additive="base">
                                        <p:cTn id="39" dur="500" fill="hold"/>
                                        <p:tgtEl>
                                          <p:spTgt spid="1041"/>
                                        </p:tgtEl>
                                        <p:attrNameLst>
                                          <p:attrName>ppt_y</p:attrName>
                                        </p:attrNameLst>
                                      </p:cBhvr>
                                      <p:tavLst>
                                        <p:tav tm="0">
                                          <p:val>
                                            <p:strVal val="1+#ppt_h/2"/>
                                          </p:val>
                                        </p:tav>
                                        <p:tav tm="100000">
                                          <p:val>
                                            <p:strVal val="#ppt_y"/>
                                          </p:val>
                                        </p:tav>
                                      </p:tavLst>
                                    </p:anim>
                                  </p:childTnLst>
                                </p:cTn>
                              </p:par>
                              <p:par>
                                <p:cTn id="40" presetID="2" presetClass="entr" presetSubtype="12" fill="hold" grpId="0" nodeType="withEffect">
                                  <p:stCondLst>
                                    <p:cond delay="0"/>
                                  </p:stCondLst>
                                  <p:childTnLst>
                                    <p:set>
                                      <p:cBhvr>
                                        <p:cTn id="41" dur="1" fill="hold">
                                          <p:stCondLst>
                                            <p:cond delay="0"/>
                                          </p:stCondLst>
                                        </p:cTn>
                                        <p:tgtEl>
                                          <p:spTgt spid="1035"/>
                                        </p:tgtEl>
                                        <p:attrNameLst>
                                          <p:attrName>style.visibility</p:attrName>
                                        </p:attrNameLst>
                                      </p:cBhvr>
                                      <p:to>
                                        <p:strVal val="visible"/>
                                      </p:to>
                                    </p:set>
                                    <p:anim calcmode="lin" valueType="num">
                                      <p:cBhvr additive="base">
                                        <p:cTn id="42" dur="500" fill="hold"/>
                                        <p:tgtEl>
                                          <p:spTgt spid="1035"/>
                                        </p:tgtEl>
                                        <p:attrNameLst>
                                          <p:attrName>ppt_x</p:attrName>
                                        </p:attrNameLst>
                                      </p:cBhvr>
                                      <p:tavLst>
                                        <p:tav tm="0">
                                          <p:val>
                                            <p:strVal val="0-#ppt_w/2"/>
                                          </p:val>
                                        </p:tav>
                                        <p:tav tm="100000">
                                          <p:val>
                                            <p:strVal val="#ppt_x"/>
                                          </p:val>
                                        </p:tav>
                                      </p:tavLst>
                                    </p:anim>
                                    <p:anim calcmode="lin" valueType="num">
                                      <p:cBhvr additive="base">
                                        <p:cTn id="43" dur="500" fill="hold"/>
                                        <p:tgtEl>
                                          <p:spTgt spid="1035"/>
                                        </p:tgtEl>
                                        <p:attrNameLst>
                                          <p:attrName>ppt_y</p:attrName>
                                        </p:attrNameLst>
                                      </p:cBhvr>
                                      <p:tavLst>
                                        <p:tav tm="0">
                                          <p:val>
                                            <p:strVal val="1+#ppt_h/2"/>
                                          </p:val>
                                        </p:tav>
                                        <p:tav tm="100000">
                                          <p:val>
                                            <p:strVal val="#ppt_y"/>
                                          </p:val>
                                        </p:tav>
                                      </p:tavLst>
                                    </p:anim>
                                  </p:childTnLst>
                                </p:cTn>
                              </p:par>
                              <p:par>
                                <p:cTn id="44" presetID="2" presetClass="entr" presetSubtype="12" fill="hold" grpId="0" nodeType="withEffect">
                                  <p:stCondLst>
                                    <p:cond delay="0"/>
                                  </p:stCondLst>
                                  <p:childTnLst>
                                    <p:set>
                                      <p:cBhvr>
                                        <p:cTn id="45" dur="1" fill="hold">
                                          <p:stCondLst>
                                            <p:cond delay="0"/>
                                          </p:stCondLst>
                                        </p:cTn>
                                        <p:tgtEl>
                                          <p:spTgt spid="1038"/>
                                        </p:tgtEl>
                                        <p:attrNameLst>
                                          <p:attrName>style.visibility</p:attrName>
                                        </p:attrNameLst>
                                      </p:cBhvr>
                                      <p:to>
                                        <p:strVal val="visible"/>
                                      </p:to>
                                    </p:set>
                                    <p:anim calcmode="lin" valueType="num">
                                      <p:cBhvr additive="base">
                                        <p:cTn id="46" dur="500" fill="hold"/>
                                        <p:tgtEl>
                                          <p:spTgt spid="1038"/>
                                        </p:tgtEl>
                                        <p:attrNameLst>
                                          <p:attrName>ppt_x</p:attrName>
                                        </p:attrNameLst>
                                      </p:cBhvr>
                                      <p:tavLst>
                                        <p:tav tm="0">
                                          <p:val>
                                            <p:strVal val="0-#ppt_w/2"/>
                                          </p:val>
                                        </p:tav>
                                        <p:tav tm="100000">
                                          <p:val>
                                            <p:strVal val="#ppt_x"/>
                                          </p:val>
                                        </p:tav>
                                      </p:tavLst>
                                    </p:anim>
                                    <p:anim calcmode="lin" valueType="num">
                                      <p:cBhvr additive="base">
                                        <p:cTn id="47" dur="500" fill="hold"/>
                                        <p:tgtEl>
                                          <p:spTgt spid="1038"/>
                                        </p:tgtEl>
                                        <p:attrNameLst>
                                          <p:attrName>ppt_y</p:attrName>
                                        </p:attrNameLst>
                                      </p:cBhvr>
                                      <p:tavLst>
                                        <p:tav tm="0">
                                          <p:val>
                                            <p:strVal val="1+#ppt_h/2"/>
                                          </p:val>
                                        </p:tav>
                                        <p:tav tm="100000">
                                          <p:val>
                                            <p:strVal val="#ppt_y"/>
                                          </p:val>
                                        </p:tav>
                                      </p:tavLst>
                                    </p:anim>
                                  </p:childTnLst>
                                </p:cTn>
                              </p:par>
                            </p:childTnLst>
                          </p:cTn>
                        </p:par>
                        <p:par>
                          <p:cTn id="48" fill="hold">
                            <p:stCondLst>
                              <p:cond delay="1500"/>
                            </p:stCondLst>
                            <p:childTnLst>
                              <p:par>
                                <p:cTn id="49" presetID="53" presetClass="entr" presetSubtype="16"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par>
                          <p:cTn id="54" fill="hold">
                            <p:stCondLst>
                              <p:cond delay="2000"/>
                            </p:stCondLst>
                            <p:childTnLst>
                              <p:par>
                                <p:cTn id="55" presetID="12" presetClass="entr" presetSubtype="4"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p:tgtEl>
                                          <p:spTgt spid="4"/>
                                        </p:tgtEl>
                                        <p:attrNameLst>
                                          <p:attrName>ppt_y</p:attrName>
                                        </p:attrNameLst>
                                      </p:cBhvr>
                                      <p:tavLst>
                                        <p:tav tm="0">
                                          <p:val>
                                            <p:strVal val="#ppt_y+#ppt_h*1.125000"/>
                                          </p:val>
                                        </p:tav>
                                        <p:tav tm="100000">
                                          <p:val>
                                            <p:strVal val="#ppt_y"/>
                                          </p:val>
                                        </p:tav>
                                      </p:tavLst>
                                    </p:anim>
                                    <p:animEffect transition="in" filter="wipe(up)">
                                      <p:cBhvr>
                                        <p:cTn id="58" dur="500"/>
                                        <p:tgtEl>
                                          <p:spTgt spid="4"/>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41" grpId="0" animBg="1"/>
      <p:bldP spid="21" grpId="0" animBg="1"/>
      <p:bldP spid="24" grpId="0" animBg="1"/>
      <p:bldP spid="1025" grpId="0" animBg="1"/>
      <p:bldP spid="1028" grpId="0" animBg="1"/>
      <p:bldP spid="13" grpId="0" animBg="1"/>
      <p:bldP spid="1038" grpId="0" animBg="1"/>
      <p:bldP spid="1035" grpId="0" animBg="1"/>
      <p:bldP spid="2" grpId="0" animBg="1"/>
      <p:bldP spid="3"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6"/>
          <p:cNvSpPr/>
          <p:nvPr/>
        </p:nvSpPr>
        <p:spPr>
          <a:xfrm rot="5400000">
            <a:off x="11451590" y="6251575"/>
            <a:ext cx="334645" cy="38481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nvGrpSpPr>
          <p:cNvPr id="2" name="组合 1"/>
          <p:cNvGrpSpPr/>
          <p:nvPr/>
        </p:nvGrpSpPr>
        <p:grpSpPr>
          <a:xfrm>
            <a:off x="872314" y="107208"/>
            <a:ext cx="3345852" cy="1349395"/>
            <a:chOff x="4244207" y="1713623"/>
            <a:chExt cx="3345852" cy="1349395"/>
          </a:xfrm>
        </p:grpSpPr>
        <p:sp>
          <p:nvSpPr>
            <p:cNvPr id="3" name="文本框 2"/>
            <p:cNvSpPr txBox="1"/>
            <p:nvPr/>
          </p:nvSpPr>
          <p:spPr>
            <a:xfrm>
              <a:off x="4244207" y="1713623"/>
              <a:ext cx="3345852" cy="923330"/>
            </a:xfrm>
            <a:prstGeom prst="rect">
              <a:avLst/>
            </a:prstGeom>
            <a:noFill/>
          </p:spPr>
          <p:txBody>
            <a:bodyPr wrap="none" rtlCol="0">
              <a:spAutoFit/>
              <a:scene3d>
                <a:camera prst="orthographicFront"/>
                <a:lightRig rig="threePt" dir="t"/>
              </a:scene3d>
              <a:sp3d contourW="12700"/>
            </a:bodyPr>
            <a:lstStyle>
              <a:defPPr>
                <a:defRPr lang="en-US"/>
              </a:defPPr>
              <a:lvl1pPr algn="r">
                <a:defRPr sz="8800" b="1" spc="300">
                  <a:solidFill>
                    <a:srgbClr val="FAC842">
                      <a:alpha val="41000"/>
                    </a:srgbClr>
                  </a:solidFill>
                  <a:latin typeface="Century Gothic" panose="020B0502020202020204" pitchFamily="34" charset="0"/>
                </a:defRPr>
              </a:lvl1pPr>
            </a:lstStyle>
            <a:p>
              <a:pPr algn="l"/>
              <a:r>
                <a:rPr lang="en-US" altLang="zh-CN" sz="5400" dirty="0">
                  <a:latin typeface="+mn-lt"/>
                  <a:cs typeface="+mn-ea"/>
                  <a:sym typeface="+mn-lt"/>
                </a:rPr>
                <a:t>PART 01</a:t>
              </a:r>
              <a:endParaRPr lang="zh-CN" altLang="en-US" sz="5400" dirty="0">
                <a:latin typeface="+mn-lt"/>
                <a:cs typeface="+mn-ea"/>
                <a:sym typeface="+mn-lt"/>
              </a:endParaRPr>
            </a:p>
          </p:txBody>
        </p:sp>
        <p:sp>
          <p:nvSpPr>
            <p:cNvPr id="4" name="文本框 3"/>
            <p:cNvSpPr txBox="1"/>
            <p:nvPr/>
          </p:nvSpPr>
          <p:spPr>
            <a:xfrm>
              <a:off x="4244207" y="2479453"/>
              <a:ext cx="2113280" cy="583565"/>
            </a:xfrm>
            <a:prstGeom prst="rect">
              <a:avLst/>
            </a:prstGeom>
            <a:noFill/>
          </p:spPr>
          <p:txBody>
            <a:bodyPr wrap="none" rtlCol="0">
              <a:spAutoFit/>
              <a:scene3d>
                <a:camera prst="orthographicFront"/>
                <a:lightRig rig="threePt" dir="t"/>
              </a:scene3d>
              <a:sp3d contourW="12700"/>
            </a:bodyPr>
            <a:lstStyle/>
            <a:p>
              <a:r>
                <a:rPr lang="zh-CN" altLang="en-US" sz="3200" spc="600" dirty="0">
                  <a:cs typeface="+mn-ea"/>
                  <a:sym typeface="+mn-lt"/>
                </a:rPr>
                <a:t>团队</a:t>
              </a:r>
              <a:r>
                <a:rPr lang="zh-CN" altLang="en-US" sz="3200" spc="600" dirty="0">
                  <a:cs typeface="+mn-ea"/>
                  <a:sym typeface="+mn-lt"/>
                </a:rPr>
                <a:t>介绍</a:t>
              </a:r>
              <a:endParaRPr lang="zh-CN" altLang="en-US" sz="3200" spc="600" dirty="0">
                <a:cs typeface="+mn-ea"/>
                <a:sym typeface="+mn-lt"/>
              </a:endParaRPr>
            </a:p>
          </p:txBody>
        </p:sp>
      </p:grpSp>
      <p:grpSp>
        <p:nvGrpSpPr>
          <p:cNvPr id="5" name="组合 4"/>
          <p:cNvGrpSpPr/>
          <p:nvPr/>
        </p:nvGrpSpPr>
        <p:grpSpPr>
          <a:xfrm>
            <a:off x="-1568716" y="-899559"/>
            <a:ext cx="3092716" cy="2241259"/>
            <a:chOff x="6006193" y="4875389"/>
            <a:chExt cx="5754688" cy="4170363"/>
          </a:xfrm>
        </p:grpSpPr>
        <p:sp>
          <p:nvSpPr>
            <p:cNvPr id="6" name="Freeform 49"/>
            <p:cNvSpPr/>
            <p:nvPr/>
          </p:nvSpPr>
          <p:spPr bwMode="auto">
            <a:xfrm>
              <a:off x="6006193" y="4875389"/>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45"/>
            <p:cNvSpPr/>
            <p:nvPr/>
          </p:nvSpPr>
          <p:spPr bwMode="auto">
            <a:xfrm>
              <a:off x="8841170" y="5907233"/>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41"/>
            <p:cNvSpPr/>
            <p:nvPr/>
          </p:nvSpPr>
          <p:spPr bwMode="auto">
            <a:xfrm>
              <a:off x="8449646" y="5907233"/>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3" name="组合 22" descr="7b0a202020202274657874626f78223a20227b5c2263617465676f72795f69645c223a31303430392c5c2269645c223a32303334363236397d220a7d0a"/>
          <p:cNvGrpSpPr/>
          <p:nvPr/>
        </p:nvGrpSpPr>
        <p:grpSpPr>
          <a:xfrm>
            <a:off x="938988" y="1813508"/>
            <a:ext cx="5099984" cy="3340349"/>
            <a:chOff x="878" y="2501"/>
            <a:chExt cx="5212" cy="3325"/>
          </a:xfrm>
        </p:grpSpPr>
        <p:pic>
          <p:nvPicPr>
            <p:cNvPr id="26" name="图片 25" descr="资源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78" y="2501"/>
              <a:ext cx="5212" cy="3325"/>
            </a:xfrm>
            <a:prstGeom prst="rect">
              <a:avLst/>
            </a:prstGeom>
            <a:pattFill>
              <a:fgClr>
                <a:srgbClr val="FFFFFF"/>
              </a:fgClr>
              <a:bgClr>
                <a:srgbClr val="FFFFFF"/>
              </a:bgClr>
            </a:pattFill>
          </p:spPr>
        </p:pic>
        <p:sp>
          <p:nvSpPr>
            <p:cNvPr id="28" name="文本框 27"/>
            <p:cNvSpPr txBox="1"/>
            <p:nvPr/>
          </p:nvSpPr>
          <p:spPr>
            <a:xfrm>
              <a:off x="1000" y="3152"/>
              <a:ext cx="4920" cy="1439"/>
            </a:xfrm>
            <a:prstGeom prst="rect">
              <a:avLst/>
            </a:prstGeom>
            <a:noFill/>
          </p:spPr>
          <p:txBody>
            <a:bodyPr wrap="square" rtlCol="0" anchor="ctr">
              <a:spAutoFit/>
            </a:bodyPr>
            <a:p>
              <a:pPr algn="l"/>
              <a:r>
                <a:rPr lang="zh-CN" altLang="en-US" sz="2200">
                  <a:sym typeface="+mn-ea"/>
                </a:rPr>
                <a:t>峰巢团队成立于2022年5月4日是一个热爱设计、剪辑和网页制作的团队。</a:t>
              </a:r>
              <a:endParaRPr lang="zh-CN" altLang="en-US" sz="2200"/>
            </a:p>
            <a:p>
              <a:pPr algn="l"/>
              <a:r>
                <a:rPr lang="zh-CN" altLang="en-US" sz="2200">
                  <a:sym typeface="+mn-ea"/>
                </a:rPr>
                <a:t>本着认真负责，一丝不苟的态度，竭尽所能的完成每一个项目</a:t>
              </a:r>
              <a:endParaRPr lang="zh-CN" altLang="en-US" sz="2200">
                <a:solidFill>
                  <a:srgbClr val="3B2F17"/>
                </a:solidFill>
                <a:latin typeface="汉仪雅酷黑 75W" panose="020B0804020202020204" charset="-122"/>
                <a:ea typeface="汉仪雅酷黑 75W" panose="020B0804020202020204" charset="-122"/>
              </a:endParaRPr>
            </a:p>
          </p:txBody>
        </p:sp>
      </p:grpSp>
      <p:sp>
        <p:nvSpPr>
          <p:cNvPr id="9" name="文本框 8"/>
          <p:cNvSpPr txBox="1"/>
          <p:nvPr/>
        </p:nvSpPr>
        <p:spPr>
          <a:xfrm>
            <a:off x="6917690" y="1813560"/>
            <a:ext cx="4509135" cy="3230245"/>
          </a:xfrm>
          <a:prstGeom prst="rect">
            <a:avLst/>
          </a:prstGeom>
          <a:noFill/>
        </p:spPr>
        <p:txBody>
          <a:bodyPr wrap="square" rtlCol="0">
            <a:spAutoFit/>
          </a:bodyPr>
          <a:p>
            <a:r>
              <a:rPr lang="zh-CN" altLang="en-US" sz="2400"/>
              <a:t>愿景</a:t>
            </a:r>
            <a:r>
              <a:rPr lang="zh-CN" altLang="en-US"/>
              <a:t>：像蜜蜂一样团结，勇攀高峰。</a:t>
            </a:r>
            <a:endParaRPr lang="zh-CN" altLang="en-US"/>
          </a:p>
          <a:p>
            <a:endParaRPr lang="zh-CN" altLang="en-US"/>
          </a:p>
          <a:p>
            <a:endParaRPr lang="zh-CN" altLang="en-US"/>
          </a:p>
          <a:p>
            <a:r>
              <a:rPr lang="zh-CN" altLang="en-US" sz="2400"/>
              <a:t>管理理念</a:t>
            </a:r>
            <a:r>
              <a:rPr lang="zh-CN" altLang="en-US"/>
              <a:t>：关心团队成员成长。</a:t>
            </a:r>
            <a:endParaRPr lang="zh-CN" altLang="en-US"/>
          </a:p>
          <a:p>
            <a:endParaRPr lang="zh-CN" altLang="en-US"/>
          </a:p>
          <a:p>
            <a:endParaRPr lang="zh-CN" altLang="en-US"/>
          </a:p>
          <a:p>
            <a:r>
              <a:rPr lang="zh-CN" altLang="en-US" sz="2400"/>
              <a:t>价值观</a:t>
            </a:r>
            <a:r>
              <a:rPr lang="zh-CN" altLang="en-US"/>
              <a:t>：正直+进取+合作+创新。</a:t>
            </a:r>
            <a:endParaRPr lang="zh-CN" altLang="en-US"/>
          </a:p>
          <a:p>
            <a:endParaRPr lang="zh-CN" altLang="en-US"/>
          </a:p>
          <a:p>
            <a:endParaRPr lang="zh-CN" altLang="en-US"/>
          </a:p>
          <a:p>
            <a:r>
              <a:rPr lang="zh-CN" altLang="en-US" sz="2400"/>
              <a:t>口号</a:t>
            </a:r>
            <a:r>
              <a:rPr lang="zh-CN" altLang="en-US"/>
              <a:t>：齐头并进，马到功成！</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53264" y="93873"/>
            <a:ext cx="3313430" cy="1369715"/>
            <a:chOff x="4244207" y="1693303"/>
            <a:chExt cx="3313430" cy="1369715"/>
          </a:xfrm>
        </p:grpSpPr>
        <p:sp>
          <p:nvSpPr>
            <p:cNvPr id="3" name="文本框 2"/>
            <p:cNvSpPr txBox="1"/>
            <p:nvPr/>
          </p:nvSpPr>
          <p:spPr>
            <a:xfrm>
              <a:off x="4244207" y="1693303"/>
              <a:ext cx="3313430" cy="922020"/>
            </a:xfrm>
            <a:prstGeom prst="rect">
              <a:avLst/>
            </a:prstGeom>
            <a:noFill/>
          </p:spPr>
          <p:txBody>
            <a:bodyPr wrap="none" rtlCol="0">
              <a:spAutoFit/>
              <a:scene3d>
                <a:camera prst="orthographicFront"/>
                <a:lightRig rig="threePt" dir="t"/>
              </a:scene3d>
              <a:sp3d contourW="12700"/>
            </a:bodyPr>
            <a:lstStyle>
              <a:defPPr>
                <a:defRPr lang="en-US"/>
              </a:defPPr>
              <a:lvl1pPr algn="r">
                <a:defRPr sz="8800" b="1" spc="300">
                  <a:solidFill>
                    <a:srgbClr val="FAC842">
                      <a:alpha val="41000"/>
                    </a:srgbClr>
                  </a:solidFill>
                  <a:latin typeface="Century Gothic" panose="020B0502020202020204" pitchFamily="34" charset="0"/>
                </a:defRPr>
              </a:lvl1pPr>
            </a:lstStyle>
            <a:p>
              <a:pPr algn="l"/>
              <a:r>
                <a:rPr lang="en-US" altLang="zh-CN" sz="5400" dirty="0">
                  <a:latin typeface="+mn-lt"/>
                  <a:cs typeface="+mn-ea"/>
                  <a:sym typeface="+mn-lt"/>
                </a:rPr>
                <a:t>PART 01</a:t>
              </a:r>
              <a:endParaRPr lang="zh-CN" altLang="en-US" sz="5400" dirty="0">
                <a:latin typeface="+mn-lt"/>
                <a:cs typeface="+mn-ea"/>
                <a:sym typeface="+mn-lt"/>
              </a:endParaRPr>
            </a:p>
          </p:txBody>
        </p:sp>
        <p:sp>
          <p:nvSpPr>
            <p:cNvPr id="4" name="文本框 3"/>
            <p:cNvSpPr txBox="1"/>
            <p:nvPr/>
          </p:nvSpPr>
          <p:spPr>
            <a:xfrm>
              <a:off x="4244207" y="2479453"/>
              <a:ext cx="2113280" cy="583565"/>
            </a:xfrm>
            <a:prstGeom prst="rect">
              <a:avLst/>
            </a:prstGeom>
            <a:noFill/>
          </p:spPr>
          <p:txBody>
            <a:bodyPr wrap="none" rtlCol="0">
              <a:spAutoFit/>
              <a:scene3d>
                <a:camera prst="orthographicFront"/>
                <a:lightRig rig="threePt" dir="t"/>
              </a:scene3d>
              <a:sp3d contourW="12700"/>
            </a:bodyPr>
            <a:lstStyle/>
            <a:p>
              <a:r>
                <a:rPr lang="zh-CN" altLang="en-US" sz="3200" spc="600" dirty="0">
                  <a:cs typeface="+mn-ea"/>
                  <a:sym typeface="+mn-lt"/>
                </a:rPr>
                <a:t>小组</a:t>
              </a:r>
              <a:r>
                <a:rPr lang="zh-CN" altLang="en-US" sz="3200" spc="600" dirty="0">
                  <a:cs typeface="+mn-ea"/>
                  <a:sym typeface="+mn-lt"/>
                </a:rPr>
                <a:t>成员</a:t>
              </a:r>
              <a:endParaRPr lang="zh-CN" altLang="en-US" sz="3200" spc="600" dirty="0">
                <a:cs typeface="+mn-ea"/>
                <a:sym typeface="+mn-lt"/>
              </a:endParaRPr>
            </a:p>
          </p:txBody>
        </p:sp>
      </p:grpSp>
      <p:grpSp>
        <p:nvGrpSpPr>
          <p:cNvPr id="5" name="组合 4"/>
          <p:cNvGrpSpPr/>
          <p:nvPr/>
        </p:nvGrpSpPr>
        <p:grpSpPr>
          <a:xfrm>
            <a:off x="-1568716" y="-899559"/>
            <a:ext cx="3092716" cy="2241259"/>
            <a:chOff x="6006193" y="4875389"/>
            <a:chExt cx="5754688" cy="4170363"/>
          </a:xfrm>
        </p:grpSpPr>
        <p:sp>
          <p:nvSpPr>
            <p:cNvPr id="6" name="Freeform 49"/>
            <p:cNvSpPr/>
            <p:nvPr/>
          </p:nvSpPr>
          <p:spPr bwMode="auto">
            <a:xfrm>
              <a:off x="6006193" y="4875389"/>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45"/>
            <p:cNvSpPr/>
            <p:nvPr/>
          </p:nvSpPr>
          <p:spPr bwMode="auto">
            <a:xfrm>
              <a:off x="8841170" y="5907233"/>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41"/>
            <p:cNvSpPr/>
            <p:nvPr/>
          </p:nvSpPr>
          <p:spPr bwMode="auto">
            <a:xfrm>
              <a:off x="8449646" y="5907233"/>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1" name="组合 10"/>
          <p:cNvGrpSpPr/>
          <p:nvPr/>
        </p:nvGrpSpPr>
        <p:grpSpPr>
          <a:xfrm>
            <a:off x="1112169" y="1493128"/>
            <a:ext cx="4631263" cy="1935790"/>
            <a:chOff x="1374839" y="5373187"/>
            <a:chExt cx="2366166" cy="2458873"/>
          </a:xfrm>
        </p:grpSpPr>
        <p:sp>
          <p:nvSpPr>
            <p:cNvPr id="15" name="文本框 14"/>
            <p:cNvSpPr txBox="1"/>
            <p:nvPr/>
          </p:nvSpPr>
          <p:spPr>
            <a:xfrm>
              <a:off x="1374839" y="7012567"/>
              <a:ext cx="2366166" cy="819493"/>
            </a:xfrm>
            <a:prstGeom prst="rect">
              <a:avLst/>
            </a:prstGeom>
            <a:noFill/>
          </p:spPr>
          <p:txBody>
            <a:bodyPr wrap="square" rtlCol="0">
              <a:spAutoFit/>
              <a:scene3d>
                <a:camera prst="orthographicFront"/>
                <a:lightRig rig="threePt" dir="t"/>
              </a:scene3d>
              <a:sp3d contourW="12700"/>
            </a:bodyPr>
            <a:lstStyle/>
            <a:p>
              <a:pPr algn="l" rtl="0"/>
              <a:br>
                <a:rPr lang="en-US" altLang="zh-CN" b="0" i="0" u="none" strike="noStrike" dirty="0">
                  <a:solidFill>
                    <a:srgbClr val="666666"/>
                  </a:solidFill>
                  <a:effectLst/>
                  <a:latin typeface="Arial" panose="020B0604020202020204" pitchFamily="34" charset="0"/>
                  <a:hlinkClick r:id="rId1"/>
                </a:rPr>
              </a:br>
              <a:endParaRPr lang="en-US" altLang="zh-CN" dirty="0">
                <a:solidFill>
                  <a:schemeClr val="tx1">
                    <a:lumMod val="50000"/>
                    <a:lumOff val="50000"/>
                  </a:schemeClr>
                </a:solidFill>
                <a:cs typeface="+mn-ea"/>
                <a:sym typeface="+mn-lt"/>
              </a:endParaRPr>
            </a:p>
          </p:txBody>
        </p:sp>
        <p:cxnSp>
          <p:nvCxnSpPr>
            <p:cNvPr id="13" name="直接连接符 12"/>
            <p:cNvCxnSpPr/>
            <p:nvPr/>
          </p:nvCxnSpPr>
          <p:spPr>
            <a:xfrm>
              <a:off x="1507316" y="5373187"/>
              <a:ext cx="389255"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grpSp>
      <p:pic>
        <p:nvPicPr>
          <p:cNvPr id="12" name="图片 11" descr="IMG_4503(20220605-145322)"/>
          <p:cNvPicPr>
            <a:picLocks noChangeAspect="1"/>
          </p:cNvPicPr>
          <p:nvPr/>
        </p:nvPicPr>
        <p:blipFill>
          <a:blip r:embed="rId2"/>
          <a:stretch>
            <a:fillRect/>
          </a:stretch>
        </p:blipFill>
        <p:spPr>
          <a:xfrm>
            <a:off x="1111885" y="1729105"/>
            <a:ext cx="2996358" cy="3996000"/>
          </a:xfrm>
          <a:prstGeom prst="rect">
            <a:avLst/>
          </a:prstGeom>
        </p:spPr>
      </p:pic>
      <p:sp>
        <p:nvSpPr>
          <p:cNvPr id="16" name="文本框 15"/>
          <p:cNvSpPr txBox="1"/>
          <p:nvPr/>
        </p:nvSpPr>
        <p:spPr>
          <a:xfrm>
            <a:off x="4108450" y="2966085"/>
            <a:ext cx="2753995" cy="3138170"/>
          </a:xfrm>
          <a:prstGeom prst="rect">
            <a:avLst/>
          </a:prstGeom>
          <a:noFill/>
        </p:spPr>
        <p:txBody>
          <a:bodyPr wrap="square" rtlCol="0">
            <a:spAutoFit/>
          </a:bodyPr>
          <a:p>
            <a:r>
              <a:rPr lang="zh-CN" altLang="en-US"/>
              <a:t>组长：周志</a:t>
            </a:r>
            <a:r>
              <a:rPr lang="zh-CN" altLang="en-US"/>
              <a:t>颖</a:t>
            </a:r>
            <a:endParaRPr lang="zh-CN" altLang="en-US"/>
          </a:p>
          <a:p>
            <a:endParaRPr lang="zh-CN" altLang="en-US"/>
          </a:p>
          <a:p>
            <a:endParaRPr lang="zh-CN" altLang="en-US"/>
          </a:p>
          <a:p>
            <a:r>
              <a:rPr lang="zh-CN" altLang="en-US"/>
              <a:t>爱好：打游戏，吃喝</a:t>
            </a:r>
            <a:r>
              <a:rPr lang="zh-CN" altLang="en-US"/>
              <a:t>拉</a:t>
            </a:r>
            <a:endParaRPr lang="zh-CN" altLang="en-US"/>
          </a:p>
          <a:p>
            <a:r>
              <a:rPr lang="zh-CN" altLang="en-US"/>
              <a:t> </a:t>
            </a:r>
            <a:r>
              <a:rPr lang="en-US" altLang="zh-CN"/>
              <a:t>       </a:t>
            </a:r>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pic>
        <p:nvPicPr>
          <p:cNvPr id="17" name="图片 16" descr="IMG_4499(20220605-144758)"/>
          <p:cNvPicPr>
            <a:picLocks noChangeAspect="1"/>
          </p:cNvPicPr>
          <p:nvPr/>
        </p:nvPicPr>
        <p:blipFill>
          <a:blip r:embed="rId3"/>
          <a:stretch>
            <a:fillRect/>
          </a:stretch>
        </p:blipFill>
        <p:spPr>
          <a:xfrm>
            <a:off x="6586855" y="1729105"/>
            <a:ext cx="2958465" cy="3996055"/>
          </a:xfrm>
          <a:prstGeom prst="rect">
            <a:avLst/>
          </a:prstGeom>
        </p:spPr>
      </p:pic>
      <p:sp>
        <p:nvSpPr>
          <p:cNvPr id="18" name="文本框 17"/>
          <p:cNvSpPr txBox="1"/>
          <p:nvPr/>
        </p:nvSpPr>
        <p:spPr>
          <a:xfrm>
            <a:off x="9653905" y="2966085"/>
            <a:ext cx="2346325" cy="1198880"/>
          </a:xfrm>
          <a:prstGeom prst="rect">
            <a:avLst/>
          </a:prstGeom>
          <a:noFill/>
        </p:spPr>
        <p:txBody>
          <a:bodyPr wrap="square" rtlCol="0">
            <a:spAutoFit/>
          </a:bodyPr>
          <a:p>
            <a:r>
              <a:rPr lang="zh-CN" altLang="en-US"/>
              <a:t>成员：郑皓</a:t>
            </a:r>
            <a:r>
              <a:rPr lang="zh-CN" altLang="en-US"/>
              <a:t>云</a:t>
            </a:r>
            <a:endParaRPr lang="zh-CN" altLang="en-US"/>
          </a:p>
          <a:p>
            <a:endParaRPr lang="zh-CN" altLang="en-US"/>
          </a:p>
          <a:p>
            <a:endParaRPr lang="zh-CN" altLang="en-US"/>
          </a:p>
          <a:p>
            <a:r>
              <a:rPr lang="zh-CN" altLang="en-US"/>
              <a:t>爱好：剪辑，</a:t>
            </a:r>
            <a:r>
              <a:rPr lang="zh-CN" altLang="en-US"/>
              <a:t>唱歌</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53264" y="186583"/>
            <a:ext cx="3313430" cy="1277005"/>
            <a:chOff x="4244207" y="1786013"/>
            <a:chExt cx="3313430" cy="1277005"/>
          </a:xfrm>
        </p:grpSpPr>
        <p:sp>
          <p:nvSpPr>
            <p:cNvPr id="3" name="文本框 2"/>
            <p:cNvSpPr txBox="1"/>
            <p:nvPr/>
          </p:nvSpPr>
          <p:spPr>
            <a:xfrm>
              <a:off x="4244207" y="1786013"/>
              <a:ext cx="3313430" cy="922020"/>
            </a:xfrm>
            <a:prstGeom prst="rect">
              <a:avLst/>
            </a:prstGeom>
            <a:noFill/>
          </p:spPr>
          <p:txBody>
            <a:bodyPr wrap="none" rtlCol="0">
              <a:spAutoFit/>
              <a:scene3d>
                <a:camera prst="orthographicFront"/>
                <a:lightRig rig="threePt" dir="t"/>
              </a:scene3d>
              <a:sp3d contourW="12700"/>
            </a:bodyPr>
            <a:lstStyle>
              <a:defPPr>
                <a:defRPr lang="en-US"/>
              </a:defPPr>
              <a:lvl1pPr algn="r">
                <a:defRPr sz="8800" b="1" spc="300">
                  <a:solidFill>
                    <a:srgbClr val="FAC842">
                      <a:alpha val="41000"/>
                    </a:srgbClr>
                  </a:solidFill>
                  <a:latin typeface="Century Gothic" panose="020B0502020202020204" pitchFamily="34" charset="0"/>
                </a:defRPr>
              </a:lvl1pPr>
            </a:lstStyle>
            <a:p>
              <a:pPr algn="l"/>
              <a:r>
                <a:rPr lang="en-US" altLang="zh-CN" sz="5400" dirty="0">
                  <a:latin typeface="+mn-lt"/>
                  <a:cs typeface="+mn-ea"/>
                  <a:sym typeface="+mn-lt"/>
                </a:rPr>
                <a:t>PART 01</a:t>
              </a:r>
              <a:endParaRPr lang="zh-CN" altLang="en-US" sz="5400" dirty="0">
                <a:latin typeface="+mn-lt"/>
                <a:cs typeface="+mn-ea"/>
                <a:sym typeface="+mn-lt"/>
              </a:endParaRPr>
            </a:p>
          </p:txBody>
        </p:sp>
        <p:sp>
          <p:nvSpPr>
            <p:cNvPr id="4" name="文本框 3"/>
            <p:cNvSpPr txBox="1"/>
            <p:nvPr/>
          </p:nvSpPr>
          <p:spPr>
            <a:xfrm>
              <a:off x="4244207" y="2479453"/>
              <a:ext cx="2113280" cy="583565"/>
            </a:xfrm>
            <a:prstGeom prst="rect">
              <a:avLst/>
            </a:prstGeom>
            <a:noFill/>
          </p:spPr>
          <p:txBody>
            <a:bodyPr wrap="none" rtlCol="0">
              <a:spAutoFit/>
              <a:scene3d>
                <a:camera prst="orthographicFront"/>
                <a:lightRig rig="threePt" dir="t"/>
              </a:scene3d>
              <a:sp3d contourW="12700"/>
            </a:bodyPr>
            <a:lstStyle/>
            <a:p>
              <a:r>
                <a:rPr lang="zh-CN" altLang="en-US" sz="3200" spc="600" dirty="0">
                  <a:cs typeface="+mn-ea"/>
                  <a:sym typeface="+mn-lt"/>
                </a:rPr>
                <a:t>小组</a:t>
              </a:r>
              <a:r>
                <a:rPr lang="zh-CN" altLang="en-US" sz="3200" spc="600" dirty="0">
                  <a:cs typeface="+mn-ea"/>
                  <a:sym typeface="+mn-lt"/>
                </a:rPr>
                <a:t>成员</a:t>
              </a:r>
              <a:endParaRPr lang="zh-CN" altLang="en-US" sz="3200" spc="600" dirty="0">
                <a:cs typeface="+mn-ea"/>
                <a:sym typeface="+mn-lt"/>
              </a:endParaRPr>
            </a:p>
          </p:txBody>
        </p:sp>
      </p:grpSp>
      <p:grpSp>
        <p:nvGrpSpPr>
          <p:cNvPr id="5" name="组合 4"/>
          <p:cNvGrpSpPr/>
          <p:nvPr/>
        </p:nvGrpSpPr>
        <p:grpSpPr>
          <a:xfrm>
            <a:off x="-1568716" y="-899559"/>
            <a:ext cx="3092716" cy="2241259"/>
            <a:chOff x="6006193" y="4875389"/>
            <a:chExt cx="5754688" cy="4170363"/>
          </a:xfrm>
        </p:grpSpPr>
        <p:sp>
          <p:nvSpPr>
            <p:cNvPr id="6" name="Freeform 49"/>
            <p:cNvSpPr/>
            <p:nvPr/>
          </p:nvSpPr>
          <p:spPr bwMode="auto">
            <a:xfrm>
              <a:off x="6006193" y="4875389"/>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45"/>
            <p:cNvSpPr/>
            <p:nvPr/>
          </p:nvSpPr>
          <p:spPr bwMode="auto">
            <a:xfrm>
              <a:off x="8841170" y="5907233"/>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41"/>
            <p:cNvSpPr/>
            <p:nvPr/>
          </p:nvSpPr>
          <p:spPr bwMode="auto">
            <a:xfrm>
              <a:off x="8449646" y="5907233"/>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1" name="组合 10"/>
          <p:cNvGrpSpPr/>
          <p:nvPr/>
        </p:nvGrpSpPr>
        <p:grpSpPr>
          <a:xfrm>
            <a:off x="1043589" y="1620763"/>
            <a:ext cx="4631263" cy="1935790"/>
            <a:chOff x="1374839" y="5373187"/>
            <a:chExt cx="2366166" cy="2458873"/>
          </a:xfrm>
        </p:grpSpPr>
        <p:sp>
          <p:nvSpPr>
            <p:cNvPr id="15" name="文本框 14"/>
            <p:cNvSpPr txBox="1"/>
            <p:nvPr/>
          </p:nvSpPr>
          <p:spPr>
            <a:xfrm>
              <a:off x="1374839" y="7012567"/>
              <a:ext cx="2366166" cy="819493"/>
            </a:xfrm>
            <a:prstGeom prst="rect">
              <a:avLst/>
            </a:prstGeom>
            <a:noFill/>
          </p:spPr>
          <p:txBody>
            <a:bodyPr wrap="square" rtlCol="0">
              <a:spAutoFit/>
              <a:scene3d>
                <a:camera prst="orthographicFront"/>
                <a:lightRig rig="threePt" dir="t"/>
              </a:scene3d>
              <a:sp3d contourW="12700"/>
            </a:bodyPr>
            <a:lstStyle/>
            <a:p>
              <a:pPr algn="l" rtl="0"/>
              <a:br>
                <a:rPr lang="en-US" altLang="zh-CN" b="0" i="0" u="none" strike="noStrike" dirty="0">
                  <a:solidFill>
                    <a:srgbClr val="666666"/>
                  </a:solidFill>
                  <a:effectLst/>
                  <a:latin typeface="Arial" panose="020B0604020202020204" pitchFamily="34" charset="0"/>
                  <a:hlinkClick r:id="rId1"/>
                </a:rPr>
              </a:br>
              <a:endParaRPr lang="en-US" altLang="zh-CN" dirty="0">
                <a:solidFill>
                  <a:schemeClr val="tx1">
                    <a:lumMod val="50000"/>
                    <a:lumOff val="50000"/>
                  </a:schemeClr>
                </a:solidFill>
                <a:cs typeface="+mn-ea"/>
                <a:sym typeface="+mn-lt"/>
              </a:endParaRPr>
            </a:p>
          </p:txBody>
        </p:sp>
        <p:cxnSp>
          <p:nvCxnSpPr>
            <p:cNvPr id="13" name="直接连接符 12"/>
            <p:cNvCxnSpPr/>
            <p:nvPr/>
          </p:nvCxnSpPr>
          <p:spPr>
            <a:xfrm>
              <a:off x="1507316" y="5373187"/>
              <a:ext cx="389255"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grpSp>
      <p:pic>
        <p:nvPicPr>
          <p:cNvPr id="9" name="图片 8" descr="IMG_4498(20220605-144748)"/>
          <p:cNvPicPr>
            <a:picLocks noChangeAspect="1"/>
          </p:cNvPicPr>
          <p:nvPr/>
        </p:nvPicPr>
        <p:blipFill>
          <a:blip r:embed="rId2"/>
          <a:stretch>
            <a:fillRect/>
          </a:stretch>
        </p:blipFill>
        <p:spPr>
          <a:xfrm>
            <a:off x="620395" y="1777365"/>
            <a:ext cx="2952000" cy="3936204"/>
          </a:xfrm>
          <a:prstGeom prst="rect">
            <a:avLst/>
          </a:prstGeom>
        </p:spPr>
      </p:pic>
      <p:sp>
        <p:nvSpPr>
          <p:cNvPr id="10" name="文本框 9"/>
          <p:cNvSpPr txBox="1"/>
          <p:nvPr/>
        </p:nvSpPr>
        <p:spPr>
          <a:xfrm>
            <a:off x="3685540" y="3010535"/>
            <a:ext cx="1990090" cy="1198880"/>
          </a:xfrm>
          <a:prstGeom prst="rect">
            <a:avLst/>
          </a:prstGeom>
          <a:noFill/>
        </p:spPr>
        <p:txBody>
          <a:bodyPr wrap="square" rtlCol="0">
            <a:spAutoFit/>
          </a:bodyPr>
          <a:p>
            <a:r>
              <a:rPr lang="zh-CN" altLang="en-US"/>
              <a:t>成员：宋</a:t>
            </a:r>
            <a:r>
              <a:rPr lang="zh-CN" altLang="en-US"/>
              <a:t>思南</a:t>
            </a:r>
            <a:endParaRPr lang="zh-CN" altLang="en-US"/>
          </a:p>
          <a:p>
            <a:endParaRPr lang="zh-CN" altLang="en-US"/>
          </a:p>
          <a:p>
            <a:r>
              <a:rPr lang="zh-CN" altLang="en-US"/>
              <a:t>爱好：唱跳</a:t>
            </a:r>
            <a:r>
              <a:rPr lang="en-US" altLang="zh-CN"/>
              <a:t>rap</a:t>
            </a:r>
            <a:r>
              <a:rPr lang="zh-CN" altLang="en-US"/>
              <a:t>、</a:t>
            </a:r>
            <a:endParaRPr lang="zh-CN" altLang="en-US"/>
          </a:p>
          <a:p>
            <a:r>
              <a:rPr lang="zh-CN" altLang="en-US"/>
              <a:t> </a:t>
            </a:r>
            <a:r>
              <a:rPr lang="en-US" altLang="zh-CN"/>
              <a:t>         </a:t>
            </a:r>
            <a:r>
              <a:rPr lang="zh-CN" altLang="en-US"/>
              <a:t>篮球</a:t>
            </a:r>
            <a:endParaRPr lang="zh-CN" altLang="en-US"/>
          </a:p>
        </p:txBody>
      </p:sp>
      <p:pic>
        <p:nvPicPr>
          <p:cNvPr id="14" name="图片 13" descr="IMG_4500(20220605-144803)"/>
          <p:cNvPicPr>
            <a:picLocks noChangeAspect="1"/>
          </p:cNvPicPr>
          <p:nvPr/>
        </p:nvPicPr>
        <p:blipFill>
          <a:blip r:embed="rId3"/>
          <a:stretch>
            <a:fillRect/>
          </a:stretch>
        </p:blipFill>
        <p:spPr>
          <a:xfrm>
            <a:off x="6190615" y="1777365"/>
            <a:ext cx="4680585" cy="3121025"/>
          </a:xfrm>
          <a:prstGeom prst="rect">
            <a:avLst/>
          </a:prstGeom>
        </p:spPr>
      </p:pic>
      <p:sp>
        <p:nvSpPr>
          <p:cNvPr id="16" name="文本框 15"/>
          <p:cNvSpPr txBox="1"/>
          <p:nvPr/>
        </p:nvSpPr>
        <p:spPr>
          <a:xfrm>
            <a:off x="6902450" y="5151755"/>
            <a:ext cx="3968750" cy="922020"/>
          </a:xfrm>
          <a:prstGeom prst="rect">
            <a:avLst/>
          </a:prstGeom>
          <a:noFill/>
        </p:spPr>
        <p:txBody>
          <a:bodyPr wrap="square" rtlCol="0">
            <a:spAutoFit/>
          </a:bodyPr>
          <a:p>
            <a:r>
              <a:rPr lang="zh-CN" altLang="en-US"/>
              <a:t>成员：刘陶</a:t>
            </a:r>
            <a:r>
              <a:rPr lang="zh-CN" altLang="en-US"/>
              <a:t>雄</a:t>
            </a:r>
            <a:endParaRPr lang="zh-CN" altLang="en-US"/>
          </a:p>
          <a:p>
            <a:endParaRPr lang="zh-CN" altLang="en-US"/>
          </a:p>
          <a:p>
            <a:r>
              <a:rPr lang="zh-CN" altLang="en-US"/>
              <a:t>爱好：剪辑，唱歌，</a:t>
            </a:r>
            <a:r>
              <a:rPr lang="zh-CN" altLang="en-US"/>
              <a:t>打篮球</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53264" y="186583"/>
            <a:ext cx="3313430" cy="1277005"/>
            <a:chOff x="4244207" y="1786013"/>
            <a:chExt cx="3313430" cy="1277005"/>
          </a:xfrm>
        </p:grpSpPr>
        <p:sp>
          <p:nvSpPr>
            <p:cNvPr id="3" name="文本框 2"/>
            <p:cNvSpPr txBox="1"/>
            <p:nvPr/>
          </p:nvSpPr>
          <p:spPr>
            <a:xfrm>
              <a:off x="4244207" y="1786013"/>
              <a:ext cx="3313430" cy="922020"/>
            </a:xfrm>
            <a:prstGeom prst="rect">
              <a:avLst/>
            </a:prstGeom>
            <a:noFill/>
          </p:spPr>
          <p:txBody>
            <a:bodyPr wrap="none" rtlCol="0">
              <a:spAutoFit/>
              <a:scene3d>
                <a:camera prst="orthographicFront"/>
                <a:lightRig rig="threePt" dir="t"/>
              </a:scene3d>
              <a:sp3d contourW="12700"/>
            </a:bodyPr>
            <a:lstStyle>
              <a:defPPr>
                <a:defRPr lang="en-US"/>
              </a:defPPr>
              <a:lvl1pPr algn="r">
                <a:defRPr sz="8800" b="1" spc="300">
                  <a:solidFill>
                    <a:srgbClr val="FAC842">
                      <a:alpha val="41000"/>
                    </a:srgbClr>
                  </a:solidFill>
                  <a:latin typeface="Century Gothic" panose="020B0502020202020204" pitchFamily="34" charset="0"/>
                </a:defRPr>
              </a:lvl1pPr>
            </a:lstStyle>
            <a:p>
              <a:pPr algn="l"/>
              <a:r>
                <a:rPr lang="en-US" altLang="zh-CN" sz="5400" dirty="0">
                  <a:latin typeface="+mn-lt"/>
                  <a:cs typeface="+mn-ea"/>
                  <a:sym typeface="+mn-lt"/>
                </a:rPr>
                <a:t>PART 01</a:t>
              </a:r>
              <a:endParaRPr lang="zh-CN" altLang="en-US" sz="5400" dirty="0">
                <a:latin typeface="+mn-lt"/>
                <a:cs typeface="+mn-ea"/>
                <a:sym typeface="+mn-lt"/>
              </a:endParaRPr>
            </a:p>
          </p:txBody>
        </p:sp>
        <p:sp>
          <p:nvSpPr>
            <p:cNvPr id="4" name="文本框 3"/>
            <p:cNvSpPr txBox="1"/>
            <p:nvPr/>
          </p:nvSpPr>
          <p:spPr>
            <a:xfrm>
              <a:off x="4244207" y="2479453"/>
              <a:ext cx="2113280" cy="583565"/>
            </a:xfrm>
            <a:prstGeom prst="rect">
              <a:avLst/>
            </a:prstGeom>
            <a:noFill/>
          </p:spPr>
          <p:txBody>
            <a:bodyPr wrap="none" rtlCol="0">
              <a:spAutoFit/>
              <a:scene3d>
                <a:camera prst="orthographicFront"/>
                <a:lightRig rig="threePt" dir="t"/>
              </a:scene3d>
              <a:sp3d contourW="12700"/>
            </a:bodyPr>
            <a:lstStyle/>
            <a:p>
              <a:r>
                <a:rPr lang="zh-CN" altLang="en-US" sz="3200" spc="600" dirty="0">
                  <a:cs typeface="+mn-ea"/>
                  <a:sym typeface="+mn-lt"/>
                </a:rPr>
                <a:t>小组</a:t>
              </a:r>
              <a:r>
                <a:rPr lang="zh-CN" altLang="en-US" sz="3200" spc="600" dirty="0">
                  <a:cs typeface="+mn-ea"/>
                  <a:sym typeface="+mn-lt"/>
                </a:rPr>
                <a:t>成员</a:t>
              </a:r>
              <a:endParaRPr lang="zh-CN" altLang="en-US" sz="3200" spc="600" dirty="0">
                <a:cs typeface="+mn-ea"/>
                <a:sym typeface="+mn-lt"/>
              </a:endParaRPr>
            </a:p>
          </p:txBody>
        </p:sp>
      </p:grpSp>
      <p:grpSp>
        <p:nvGrpSpPr>
          <p:cNvPr id="5" name="组合 4"/>
          <p:cNvGrpSpPr/>
          <p:nvPr/>
        </p:nvGrpSpPr>
        <p:grpSpPr>
          <a:xfrm>
            <a:off x="-1568716" y="-899559"/>
            <a:ext cx="3092716" cy="2241259"/>
            <a:chOff x="6006193" y="4875389"/>
            <a:chExt cx="5754688" cy="4170363"/>
          </a:xfrm>
        </p:grpSpPr>
        <p:sp>
          <p:nvSpPr>
            <p:cNvPr id="6" name="Freeform 49"/>
            <p:cNvSpPr/>
            <p:nvPr/>
          </p:nvSpPr>
          <p:spPr bwMode="auto">
            <a:xfrm>
              <a:off x="6006193" y="4875389"/>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45"/>
            <p:cNvSpPr/>
            <p:nvPr/>
          </p:nvSpPr>
          <p:spPr bwMode="auto">
            <a:xfrm>
              <a:off x="8841170" y="5907233"/>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41"/>
            <p:cNvSpPr/>
            <p:nvPr/>
          </p:nvSpPr>
          <p:spPr bwMode="auto">
            <a:xfrm>
              <a:off x="8449646" y="5907233"/>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1" name="组合 10"/>
          <p:cNvGrpSpPr/>
          <p:nvPr/>
        </p:nvGrpSpPr>
        <p:grpSpPr>
          <a:xfrm>
            <a:off x="1043589" y="1610603"/>
            <a:ext cx="4631263" cy="1935790"/>
            <a:chOff x="1374839" y="5373187"/>
            <a:chExt cx="2366166" cy="2458873"/>
          </a:xfrm>
        </p:grpSpPr>
        <p:sp>
          <p:nvSpPr>
            <p:cNvPr id="15" name="文本框 14"/>
            <p:cNvSpPr txBox="1"/>
            <p:nvPr/>
          </p:nvSpPr>
          <p:spPr>
            <a:xfrm>
              <a:off x="1374839" y="7012567"/>
              <a:ext cx="2366166" cy="819493"/>
            </a:xfrm>
            <a:prstGeom prst="rect">
              <a:avLst/>
            </a:prstGeom>
            <a:noFill/>
          </p:spPr>
          <p:txBody>
            <a:bodyPr wrap="square" rtlCol="0">
              <a:spAutoFit/>
              <a:scene3d>
                <a:camera prst="orthographicFront"/>
                <a:lightRig rig="threePt" dir="t"/>
              </a:scene3d>
              <a:sp3d contourW="12700"/>
            </a:bodyPr>
            <a:lstStyle/>
            <a:p>
              <a:pPr algn="l" rtl="0"/>
              <a:br>
                <a:rPr lang="en-US" altLang="zh-CN" b="0" i="0" u="none" strike="noStrike" dirty="0">
                  <a:solidFill>
                    <a:srgbClr val="666666"/>
                  </a:solidFill>
                  <a:effectLst/>
                  <a:latin typeface="Arial" panose="020B0604020202020204" pitchFamily="34" charset="0"/>
                  <a:hlinkClick r:id="rId1"/>
                </a:rPr>
              </a:br>
              <a:endParaRPr lang="en-US" altLang="zh-CN" dirty="0">
                <a:solidFill>
                  <a:schemeClr val="tx1">
                    <a:lumMod val="50000"/>
                    <a:lumOff val="50000"/>
                  </a:schemeClr>
                </a:solidFill>
                <a:cs typeface="+mn-ea"/>
                <a:sym typeface="+mn-lt"/>
              </a:endParaRPr>
            </a:p>
          </p:txBody>
        </p:sp>
        <p:cxnSp>
          <p:nvCxnSpPr>
            <p:cNvPr id="13" name="直接连接符 12"/>
            <p:cNvCxnSpPr/>
            <p:nvPr/>
          </p:nvCxnSpPr>
          <p:spPr>
            <a:xfrm>
              <a:off x="1507316" y="5373187"/>
              <a:ext cx="389255"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grpSp>
      <p:pic>
        <p:nvPicPr>
          <p:cNvPr id="10" name="图片 9" descr="IMG_4501(20220605-144809)"/>
          <p:cNvPicPr>
            <a:picLocks noChangeAspect="1"/>
          </p:cNvPicPr>
          <p:nvPr/>
        </p:nvPicPr>
        <p:blipFill>
          <a:blip r:embed="rId2"/>
          <a:stretch>
            <a:fillRect/>
          </a:stretch>
        </p:blipFill>
        <p:spPr>
          <a:xfrm>
            <a:off x="721995" y="1878965"/>
            <a:ext cx="3105150" cy="3964940"/>
          </a:xfrm>
          <a:prstGeom prst="rect">
            <a:avLst/>
          </a:prstGeom>
        </p:spPr>
      </p:pic>
      <p:sp>
        <p:nvSpPr>
          <p:cNvPr id="14" name="文本框 13"/>
          <p:cNvSpPr txBox="1"/>
          <p:nvPr/>
        </p:nvSpPr>
        <p:spPr>
          <a:xfrm>
            <a:off x="3948430" y="2753995"/>
            <a:ext cx="2365375" cy="1198880"/>
          </a:xfrm>
          <a:prstGeom prst="rect">
            <a:avLst/>
          </a:prstGeom>
          <a:noFill/>
        </p:spPr>
        <p:txBody>
          <a:bodyPr wrap="square" rtlCol="0">
            <a:spAutoFit/>
          </a:bodyPr>
          <a:p>
            <a:r>
              <a:rPr lang="zh-CN" altLang="en-US"/>
              <a:t>成员：</a:t>
            </a:r>
            <a:r>
              <a:rPr lang="zh-CN" altLang="en-US"/>
              <a:t>李胜波</a:t>
            </a:r>
            <a:endParaRPr lang="zh-CN" altLang="en-US"/>
          </a:p>
          <a:p>
            <a:endParaRPr lang="zh-CN" altLang="en-US"/>
          </a:p>
          <a:p>
            <a:endParaRPr lang="zh-CN" altLang="en-US"/>
          </a:p>
          <a:p>
            <a:r>
              <a:rPr lang="zh-CN" altLang="en-US"/>
              <a:t>爱好：唱跳</a:t>
            </a:r>
            <a:r>
              <a:rPr lang="en-US" altLang="zh-CN"/>
              <a:t>rap</a:t>
            </a:r>
            <a:r>
              <a:rPr lang="zh-CN" altLang="en-US"/>
              <a:t>篮球</a:t>
            </a:r>
            <a:endParaRPr lang="zh-CN" altLang="en-US"/>
          </a:p>
        </p:txBody>
      </p:sp>
      <p:pic>
        <p:nvPicPr>
          <p:cNvPr id="16" name="图片 15" descr="IMG_4502(20220605-144822)"/>
          <p:cNvPicPr>
            <a:picLocks noChangeAspect="1"/>
          </p:cNvPicPr>
          <p:nvPr/>
        </p:nvPicPr>
        <p:blipFill>
          <a:blip r:embed="rId3"/>
          <a:stretch>
            <a:fillRect/>
          </a:stretch>
        </p:blipFill>
        <p:spPr>
          <a:xfrm>
            <a:off x="6313805" y="1793240"/>
            <a:ext cx="4671695" cy="3503930"/>
          </a:xfrm>
          <a:prstGeom prst="rect">
            <a:avLst/>
          </a:prstGeom>
        </p:spPr>
      </p:pic>
      <p:sp>
        <p:nvSpPr>
          <p:cNvPr id="17" name="文本框 16"/>
          <p:cNvSpPr txBox="1"/>
          <p:nvPr/>
        </p:nvSpPr>
        <p:spPr>
          <a:xfrm>
            <a:off x="6880860" y="5537200"/>
            <a:ext cx="3842385" cy="922020"/>
          </a:xfrm>
          <a:prstGeom prst="rect">
            <a:avLst/>
          </a:prstGeom>
          <a:noFill/>
        </p:spPr>
        <p:txBody>
          <a:bodyPr wrap="square" rtlCol="0">
            <a:spAutoFit/>
          </a:bodyPr>
          <a:p>
            <a:r>
              <a:rPr lang="zh-CN" altLang="en-US"/>
              <a:t>成员：杨桐</a:t>
            </a:r>
            <a:r>
              <a:rPr lang="zh-CN" altLang="en-US"/>
              <a:t>梅</a:t>
            </a:r>
            <a:endParaRPr lang="zh-CN" altLang="en-US"/>
          </a:p>
          <a:p>
            <a:endParaRPr lang="zh-CN" altLang="en-US"/>
          </a:p>
          <a:p>
            <a:r>
              <a:rPr lang="zh-CN" altLang="en-US"/>
              <a:t>爱好：听音乐，打羽毛球，</a:t>
            </a:r>
            <a:r>
              <a:rPr lang="zh-CN" altLang="en-US"/>
              <a:t>摄影</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Freeform 37"/>
          <p:cNvSpPr/>
          <p:nvPr/>
        </p:nvSpPr>
        <p:spPr bwMode="auto">
          <a:xfrm>
            <a:off x="4403232" y="641927"/>
            <a:ext cx="6856413" cy="4973638"/>
          </a:xfrm>
          <a:custGeom>
            <a:avLst/>
            <a:gdLst>
              <a:gd name="T0" fmla="*/ 1242 w 1357"/>
              <a:gd name="T1" fmla="*/ 0 h 983"/>
              <a:gd name="T2" fmla="*/ 1241 w 1357"/>
              <a:gd name="T3" fmla="*/ 0 h 983"/>
              <a:gd name="T4" fmla="*/ 1160 w 1357"/>
              <a:gd name="T5" fmla="*/ 34 h 983"/>
              <a:gd name="T6" fmla="*/ 979 w 1357"/>
              <a:gd name="T7" fmla="*/ 215 h 983"/>
              <a:gd name="T8" fmla="*/ 955 w 1357"/>
              <a:gd name="T9" fmla="*/ 227 h 983"/>
              <a:gd name="T10" fmla="*/ 941 w 1357"/>
              <a:gd name="T11" fmla="*/ 191 h 983"/>
              <a:gd name="T12" fmla="*/ 941 w 1357"/>
              <a:gd name="T13" fmla="*/ 188 h 983"/>
              <a:gd name="T14" fmla="*/ 913 w 1357"/>
              <a:gd name="T15" fmla="*/ 70 h 983"/>
              <a:gd name="T16" fmla="*/ 832 w 1357"/>
              <a:gd name="T17" fmla="*/ 36 h 983"/>
              <a:gd name="T18" fmla="*/ 750 w 1357"/>
              <a:gd name="T19" fmla="*/ 70 h 983"/>
              <a:gd name="T20" fmla="*/ 34 w 1357"/>
              <a:gd name="T21" fmla="*/ 786 h 983"/>
              <a:gd name="T22" fmla="*/ 0 w 1357"/>
              <a:gd name="T23" fmla="*/ 866 h 983"/>
              <a:gd name="T24" fmla="*/ 0 w 1357"/>
              <a:gd name="T25" fmla="*/ 869 h 983"/>
              <a:gd name="T26" fmla="*/ 34 w 1357"/>
              <a:gd name="T27" fmla="*/ 949 h 983"/>
              <a:gd name="T28" fmla="*/ 116 w 1357"/>
              <a:gd name="T29" fmla="*/ 983 h 983"/>
              <a:gd name="T30" fmla="*/ 197 w 1357"/>
              <a:gd name="T31" fmla="*/ 949 h 983"/>
              <a:gd name="T32" fmla="*/ 382 w 1357"/>
              <a:gd name="T33" fmla="*/ 764 h 983"/>
              <a:gd name="T34" fmla="*/ 384 w 1357"/>
              <a:gd name="T35" fmla="*/ 762 h 983"/>
              <a:gd name="T36" fmla="*/ 409 w 1357"/>
              <a:gd name="T37" fmla="*/ 749 h 983"/>
              <a:gd name="T38" fmla="*/ 421 w 1357"/>
              <a:gd name="T39" fmla="*/ 784 h 983"/>
              <a:gd name="T40" fmla="*/ 420 w 1357"/>
              <a:gd name="T41" fmla="*/ 786 h 983"/>
              <a:gd name="T42" fmla="*/ 444 w 1357"/>
              <a:gd name="T43" fmla="*/ 913 h 983"/>
              <a:gd name="T44" fmla="*/ 526 w 1357"/>
              <a:gd name="T45" fmla="*/ 947 h 983"/>
              <a:gd name="T46" fmla="*/ 607 w 1357"/>
              <a:gd name="T47" fmla="*/ 913 h 983"/>
              <a:gd name="T48" fmla="*/ 1323 w 1357"/>
              <a:gd name="T49" fmla="*/ 197 h 983"/>
              <a:gd name="T50" fmla="*/ 1357 w 1357"/>
              <a:gd name="T51" fmla="*/ 117 h 983"/>
              <a:gd name="T52" fmla="*/ 1357 w 1357"/>
              <a:gd name="T53" fmla="*/ 114 h 983"/>
              <a:gd name="T54" fmla="*/ 1323 w 1357"/>
              <a:gd name="T55" fmla="*/ 34 h 983"/>
              <a:gd name="T56" fmla="*/ 1242 w 1357"/>
              <a:gd name="T57"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3">
                <a:moveTo>
                  <a:pt x="1242" y="0"/>
                </a:moveTo>
                <a:cubicBezTo>
                  <a:pt x="1241" y="0"/>
                  <a:pt x="1241" y="0"/>
                  <a:pt x="1241" y="0"/>
                </a:cubicBezTo>
                <a:cubicBezTo>
                  <a:pt x="1212" y="1"/>
                  <a:pt x="1182" y="12"/>
                  <a:pt x="1160" y="34"/>
                </a:cubicBezTo>
                <a:cubicBezTo>
                  <a:pt x="979" y="215"/>
                  <a:pt x="979" y="215"/>
                  <a:pt x="979" y="215"/>
                </a:cubicBezTo>
                <a:cubicBezTo>
                  <a:pt x="970" y="224"/>
                  <a:pt x="962" y="227"/>
                  <a:pt x="955" y="227"/>
                </a:cubicBezTo>
                <a:cubicBezTo>
                  <a:pt x="941" y="227"/>
                  <a:pt x="934" y="210"/>
                  <a:pt x="941" y="191"/>
                </a:cubicBezTo>
                <a:cubicBezTo>
                  <a:pt x="941" y="190"/>
                  <a:pt x="941" y="189"/>
                  <a:pt x="941" y="188"/>
                </a:cubicBezTo>
                <a:cubicBezTo>
                  <a:pt x="955" y="148"/>
                  <a:pt x="945" y="102"/>
                  <a:pt x="913" y="70"/>
                </a:cubicBezTo>
                <a:cubicBezTo>
                  <a:pt x="891" y="47"/>
                  <a:pt x="861" y="36"/>
                  <a:pt x="832" y="36"/>
                </a:cubicBezTo>
                <a:cubicBezTo>
                  <a:pt x="802" y="36"/>
                  <a:pt x="773" y="47"/>
                  <a:pt x="750" y="70"/>
                </a:cubicBezTo>
                <a:cubicBezTo>
                  <a:pt x="34" y="786"/>
                  <a:pt x="34" y="786"/>
                  <a:pt x="34" y="786"/>
                </a:cubicBezTo>
                <a:cubicBezTo>
                  <a:pt x="12" y="808"/>
                  <a:pt x="1" y="837"/>
                  <a:pt x="0" y="866"/>
                </a:cubicBezTo>
                <a:cubicBezTo>
                  <a:pt x="0" y="869"/>
                  <a:pt x="0" y="869"/>
                  <a:pt x="0" y="869"/>
                </a:cubicBezTo>
                <a:cubicBezTo>
                  <a:pt x="1" y="898"/>
                  <a:pt x="12" y="927"/>
                  <a:pt x="34" y="949"/>
                </a:cubicBezTo>
                <a:cubicBezTo>
                  <a:pt x="57" y="971"/>
                  <a:pt x="86" y="983"/>
                  <a:pt x="116" y="983"/>
                </a:cubicBezTo>
                <a:cubicBezTo>
                  <a:pt x="145" y="983"/>
                  <a:pt x="175" y="971"/>
                  <a:pt x="197" y="949"/>
                </a:cubicBezTo>
                <a:cubicBezTo>
                  <a:pt x="382" y="764"/>
                  <a:pt x="382" y="764"/>
                  <a:pt x="382" y="764"/>
                </a:cubicBezTo>
                <a:cubicBezTo>
                  <a:pt x="383" y="764"/>
                  <a:pt x="383" y="763"/>
                  <a:pt x="384" y="762"/>
                </a:cubicBezTo>
                <a:cubicBezTo>
                  <a:pt x="394" y="753"/>
                  <a:pt x="402" y="749"/>
                  <a:pt x="409" y="749"/>
                </a:cubicBezTo>
                <a:cubicBezTo>
                  <a:pt x="423" y="749"/>
                  <a:pt x="428" y="766"/>
                  <a:pt x="421" y="784"/>
                </a:cubicBezTo>
                <a:cubicBezTo>
                  <a:pt x="420" y="785"/>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5" y="175"/>
                  <a:pt x="1357" y="146"/>
                  <a:pt x="1357" y="117"/>
                </a:cubicBezTo>
                <a:cubicBezTo>
                  <a:pt x="1357" y="114"/>
                  <a:pt x="1357" y="114"/>
                  <a:pt x="1357" y="114"/>
                </a:cubicBezTo>
                <a:cubicBezTo>
                  <a:pt x="1357" y="85"/>
                  <a:pt x="1345" y="56"/>
                  <a:pt x="1323" y="34"/>
                </a:cubicBezTo>
                <a:cubicBezTo>
                  <a:pt x="1301" y="12"/>
                  <a:pt x="1272" y="1"/>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1" name="Freeform 49"/>
          <p:cNvSpPr/>
          <p:nvPr/>
        </p:nvSpPr>
        <p:spPr bwMode="auto">
          <a:xfrm>
            <a:off x="1573623" y="1388942"/>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13"/>
          <p:cNvSpPr/>
          <p:nvPr/>
        </p:nvSpPr>
        <p:spPr bwMode="auto">
          <a:xfrm>
            <a:off x="5465165" y="30425"/>
            <a:ext cx="2189152" cy="2144907"/>
          </a:xfrm>
          <a:custGeom>
            <a:avLst/>
            <a:gdLst>
              <a:gd name="T0" fmla="*/ 67 w 424"/>
              <a:gd name="T1" fmla="*/ 401 h 415"/>
              <a:gd name="T2" fmla="*/ 14 w 424"/>
              <a:gd name="T3" fmla="*/ 401 h 415"/>
              <a:gd name="T4" fmla="*/ 14 w 424"/>
              <a:gd name="T5" fmla="*/ 349 h 415"/>
              <a:gd name="T6" fmla="*/ 357 w 424"/>
              <a:gd name="T7" fmla="*/ 15 h 415"/>
              <a:gd name="T8" fmla="*/ 409 w 424"/>
              <a:gd name="T9" fmla="*/ 15 h 415"/>
              <a:gd name="T10" fmla="*/ 409 w 424"/>
              <a:gd name="T11" fmla="*/ 66 h 415"/>
              <a:gd name="T12" fmla="*/ 67 w 424"/>
              <a:gd name="T13" fmla="*/ 401 h 415"/>
            </a:gdLst>
            <a:ahLst/>
            <a:cxnLst>
              <a:cxn ang="0">
                <a:pos x="T0" y="T1"/>
              </a:cxn>
              <a:cxn ang="0">
                <a:pos x="T2" y="T3"/>
              </a:cxn>
              <a:cxn ang="0">
                <a:pos x="T4" y="T5"/>
              </a:cxn>
              <a:cxn ang="0">
                <a:pos x="T6" y="T7"/>
              </a:cxn>
              <a:cxn ang="0">
                <a:pos x="T8" y="T9"/>
              </a:cxn>
              <a:cxn ang="0">
                <a:pos x="T10" y="T11"/>
              </a:cxn>
              <a:cxn ang="0">
                <a:pos x="T12" y="T13"/>
              </a:cxn>
            </a:cxnLst>
            <a:rect l="0" t="0" r="r" b="b"/>
            <a:pathLst>
              <a:path w="424" h="415">
                <a:moveTo>
                  <a:pt x="67" y="401"/>
                </a:moveTo>
                <a:cubicBezTo>
                  <a:pt x="52" y="415"/>
                  <a:pt x="29" y="415"/>
                  <a:pt x="14" y="401"/>
                </a:cubicBezTo>
                <a:cubicBezTo>
                  <a:pt x="0" y="387"/>
                  <a:pt x="0" y="364"/>
                  <a:pt x="14" y="349"/>
                </a:cubicBezTo>
                <a:cubicBezTo>
                  <a:pt x="357" y="15"/>
                  <a:pt x="357" y="15"/>
                  <a:pt x="357" y="15"/>
                </a:cubicBezTo>
                <a:cubicBezTo>
                  <a:pt x="371" y="0"/>
                  <a:pt x="395" y="0"/>
                  <a:pt x="409" y="15"/>
                </a:cubicBezTo>
                <a:cubicBezTo>
                  <a:pt x="424" y="29"/>
                  <a:pt x="424" y="52"/>
                  <a:pt x="409" y="66"/>
                </a:cubicBezTo>
                <a:lnTo>
                  <a:pt x="67" y="401"/>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17"/>
          <p:cNvSpPr/>
          <p:nvPr/>
        </p:nvSpPr>
        <p:spPr bwMode="auto">
          <a:xfrm>
            <a:off x="5377262" y="641927"/>
            <a:ext cx="2925920" cy="2092967"/>
          </a:xfrm>
          <a:custGeom>
            <a:avLst/>
            <a:gdLst>
              <a:gd name="T0" fmla="*/ 549 w 568"/>
              <a:gd name="T1" fmla="*/ 18 h 405"/>
              <a:gd name="T2" fmla="*/ 482 w 568"/>
              <a:gd name="T3" fmla="*/ 18 h 405"/>
              <a:gd name="T4" fmla="*/ 408 w 568"/>
              <a:gd name="T5" fmla="*/ 91 h 405"/>
              <a:gd name="T6" fmla="*/ 392 w 568"/>
              <a:gd name="T7" fmla="*/ 81 h 405"/>
              <a:gd name="T8" fmla="*/ 392 w 568"/>
              <a:gd name="T9" fmla="*/ 80 h 405"/>
              <a:gd name="T10" fmla="*/ 380 w 568"/>
              <a:gd name="T11" fmla="*/ 32 h 405"/>
              <a:gd name="T12" fmla="*/ 313 w 568"/>
              <a:gd name="T13" fmla="*/ 32 h 405"/>
              <a:gd name="T14" fmla="*/ 18 w 568"/>
              <a:gd name="T15" fmla="*/ 321 h 405"/>
              <a:gd name="T16" fmla="*/ 18 w 568"/>
              <a:gd name="T17" fmla="*/ 387 h 405"/>
              <a:gd name="T18" fmla="*/ 85 w 568"/>
              <a:gd name="T19" fmla="*/ 387 h 405"/>
              <a:gd name="T20" fmla="*/ 162 w 568"/>
              <a:gd name="T21" fmla="*/ 312 h 405"/>
              <a:gd name="T22" fmla="*/ 162 w 568"/>
              <a:gd name="T23" fmla="*/ 312 h 405"/>
              <a:gd name="T24" fmla="*/ 177 w 568"/>
              <a:gd name="T25" fmla="*/ 320 h 405"/>
              <a:gd name="T26" fmla="*/ 177 w 568"/>
              <a:gd name="T27" fmla="*/ 321 h 405"/>
              <a:gd name="T28" fmla="*/ 187 w 568"/>
              <a:gd name="T29" fmla="*/ 372 h 405"/>
              <a:gd name="T30" fmla="*/ 254 w 568"/>
              <a:gd name="T31" fmla="*/ 372 h 405"/>
              <a:gd name="T32" fmla="*/ 549 w 568"/>
              <a:gd name="T33" fmla="*/ 84 h 405"/>
              <a:gd name="T34" fmla="*/ 549 w 568"/>
              <a:gd name="T35" fmla="*/ 1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8" h="405">
                <a:moveTo>
                  <a:pt x="549" y="18"/>
                </a:moveTo>
                <a:cubicBezTo>
                  <a:pt x="531" y="0"/>
                  <a:pt x="501" y="0"/>
                  <a:pt x="482" y="18"/>
                </a:cubicBezTo>
                <a:cubicBezTo>
                  <a:pt x="408" y="91"/>
                  <a:pt x="408" y="91"/>
                  <a:pt x="408" y="91"/>
                </a:cubicBezTo>
                <a:cubicBezTo>
                  <a:pt x="396" y="102"/>
                  <a:pt x="388" y="93"/>
                  <a:pt x="392" y="81"/>
                </a:cubicBezTo>
                <a:cubicBezTo>
                  <a:pt x="392" y="81"/>
                  <a:pt x="392" y="81"/>
                  <a:pt x="392" y="80"/>
                </a:cubicBezTo>
                <a:cubicBezTo>
                  <a:pt x="397" y="64"/>
                  <a:pt x="394" y="45"/>
                  <a:pt x="380" y="32"/>
                </a:cubicBezTo>
                <a:cubicBezTo>
                  <a:pt x="362" y="14"/>
                  <a:pt x="332" y="14"/>
                  <a:pt x="313" y="32"/>
                </a:cubicBezTo>
                <a:cubicBezTo>
                  <a:pt x="18" y="321"/>
                  <a:pt x="18" y="321"/>
                  <a:pt x="18" y="321"/>
                </a:cubicBezTo>
                <a:cubicBezTo>
                  <a:pt x="0" y="339"/>
                  <a:pt x="0" y="368"/>
                  <a:pt x="18" y="387"/>
                </a:cubicBezTo>
                <a:cubicBezTo>
                  <a:pt x="37" y="405"/>
                  <a:pt x="67" y="405"/>
                  <a:pt x="85" y="387"/>
                </a:cubicBezTo>
                <a:cubicBezTo>
                  <a:pt x="162" y="312"/>
                  <a:pt x="162" y="312"/>
                  <a:pt x="162" y="312"/>
                </a:cubicBezTo>
                <a:cubicBezTo>
                  <a:pt x="162" y="312"/>
                  <a:pt x="162" y="312"/>
                  <a:pt x="162" y="312"/>
                </a:cubicBezTo>
                <a:cubicBezTo>
                  <a:pt x="175" y="300"/>
                  <a:pt x="182" y="309"/>
                  <a:pt x="177" y="320"/>
                </a:cubicBezTo>
                <a:cubicBezTo>
                  <a:pt x="177" y="320"/>
                  <a:pt x="177" y="321"/>
                  <a:pt x="177" y="321"/>
                </a:cubicBezTo>
                <a:cubicBezTo>
                  <a:pt x="170" y="338"/>
                  <a:pt x="173" y="358"/>
                  <a:pt x="187" y="372"/>
                </a:cubicBezTo>
                <a:cubicBezTo>
                  <a:pt x="206" y="390"/>
                  <a:pt x="236" y="390"/>
                  <a:pt x="254" y="372"/>
                </a:cubicBezTo>
                <a:cubicBezTo>
                  <a:pt x="549" y="84"/>
                  <a:pt x="549" y="84"/>
                  <a:pt x="549" y="84"/>
                </a:cubicBezTo>
                <a:cubicBezTo>
                  <a:pt x="568" y="66"/>
                  <a:pt x="568" y="36"/>
                  <a:pt x="549" y="18"/>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025" name="Freeform 29"/>
          <p:cNvSpPr/>
          <p:nvPr/>
        </p:nvSpPr>
        <p:spPr bwMode="auto">
          <a:xfrm>
            <a:off x="7627576" y="1674222"/>
            <a:ext cx="2087642" cy="2090277"/>
          </a:xfrm>
          <a:custGeom>
            <a:avLst/>
            <a:gdLst>
              <a:gd name="T0" fmla="*/ 94 w 592"/>
              <a:gd name="T1" fmla="*/ 572 h 592"/>
              <a:gd name="T2" fmla="*/ 21 w 592"/>
              <a:gd name="T3" fmla="*/ 572 h 592"/>
              <a:gd name="T4" fmla="*/ 21 w 592"/>
              <a:gd name="T5" fmla="*/ 499 h 592"/>
              <a:gd name="T6" fmla="*/ 499 w 592"/>
              <a:gd name="T7" fmla="*/ 21 h 592"/>
              <a:gd name="T8" fmla="*/ 572 w 592"/>
              <a:gd name="T9" fmla="*/ 21 h 592"/>
              <a:gd name="T10" fmla="*/ 572 w 592"/>
              <a:gd name="T11" fmla="*/ 94 h 592"/>
              <a:gd name="T12" fmla="*/ 94 w 592"/>
              <a:gd name="T13" fmla="*/ 572 h 592"/>
            </a:gdLst>
            <a:ahLst/>
            <a:cxnLst>
              <a:cxn ang="0">
                <a:pos x="T0" y="T1"/>
              </a:cxn>
              <a:cxn ang="0">
                <a:pos x="T2" y="T3"/>
              </a:cxn>
              <a:cxn ang="0">
                <a:pos x="T4" y="T5"/>
              </a:cxn>
              <a:cxn ang="0">
                <a:pos x="T6" y="T7"/>
              </a:cxn>
              <a:cxn ang="0">
                <a:pos x="T8" y="T9"/>
              </a:cxn>
              <a:cxn ang="0">
                <a:pos x="T10" y="T11"/>
              </a:cxn>
              <a:cxn ang="0">
                <a:pos x="T12" y="T13"/>
              </a:cxn>
            </a:cxnLst>
            <a:rect l="0" t="0" r="r" b="b"/>
            <a:pathLst>
              <a:path w="592" h="592">
                <a:moveTo>
                  <a:pt x="94" y="572"/>
                </a:moveTo>
                <a:cubicBezTo>
                  <a:pt x="74" y="592"/>
                  <a:pt x="41" y="592"/>
                  <a:pt x="21" y="572"/>
                </a:cubicBezTo>
                <a:cubicBezTo>
                  <a:pt x="0" y="552"/>
                  <a:pt x="0" y="519"/>
                  <a:pt x="21" y="499"/>
                </a:cubicBezTo>
                <a:cubicBezTo>
                  <a:pt x="499" y="21"/>
                  <a:pt x="499" y="21"/>
                  <a:pt x="499" y="21"/>
                </a:cubicBezTo>
                <a:cubicBezTo>
                  <a:pt x="519" y="0"/>
                  <a:pt x="552" y="0"/>
                  <a:pt x="572" y="21"/>
                </a:cubicBezTo>
                <a:cubicBezTo>
                  <a:pt x="592" y="41"/>
                  <a:pt x="592" y="74"/>
                  <a:pt x="572" y="94"/>
                </a:cubicBezTo>
                <a:lnTo>
                  <a:pt x="94" y="572"/>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8" name="Freeform 33"/>
          <p:cNvSpPr/>
          <p:nvPr/>
        </p:nvSpPr>
        <p:spPr bwMode="auto">
          <a:xfrm>
            <a:off x="6017427" y="2019743"/>
            <a:ext cx="2797573" cy="2040226"/>
          </a:xfrm>
          <a:custGeom>
            <a:avLst/>
            <a:gdLst>
              <a:gd name="T0" fmla="*/ 768 w 794"/>
              <a:gd name="T1" fmla="*/ 26 h 578"/>
              <a:gd name="T2" fmla="*/ 674 w 794"/>
              <a:gd name="T3" fmla="*/ 26 h 578"/>
              <a:gd name="T4" fmla="*/ 570 w 794"/>
              <a:gd name="T5" fmla="*/ 130 h 578"/>
              <a:gd name="T6" fmla="*/ 548 w 794"/>
              <a:gd name="T7" fmla="*/ 116 h 578"/>
              <a:gd name="T8" fmla="*/ 548 w 794"/>
              <a:gd name="T9" fmla="*/ 115 h 578"/>
              <a:gd name="T10" fmla="*/ 532 w 794"/>
              <a:gd name="T11" fmla="*/ 47 h 578"/>
              <a:gd name="T12" fmla="*/ 438 w 794"/>
              <a:gd name="T13" fmla="*/ 47 h 578"/>
              <a:gd name="T14" fmla="*/ 26 w 794"/>
              <a:gd name="T15" fmla="*/ 458 h 578"/>
              <a:gd name="T16" fmla="*/ 26 w 794"/>
              <a:gd name="T17" fmla="*/ 552 h 578"/>
              <a:gd name="T18" fmla="*/ 120 w 794"/>
              <a:gd name="T19" fmla="*/ 552 h 578"/>
              <a:gd name="T20" fmla="*/ 226 w 794"/>
              <a:gd name="T21" fmla="*/ 446 h 578"/>
              <a:gd name="T22" fmla="*/ 228 w 794"/>
              <a:gd name="T23" fmla="*/ 445 h 578"/>
              <a:gd name="T24" fmla="*/ 249 w 794"/>
              <a:gd name="T25" fmla="*/ 457 h 578"/>
              <a:gd name="T26" fmla="*/ 248 w 794"/>
              <a:gd name="T27" fmla="*/ 459 h 578"/>
              <a:gd name="T28" fmla="*/ 262 w 794"/>
              <a:gd name="T29" fmla="*/ 532 h 578"/>
              <a:gd name="T30" fmla="*/ 356 w 794"/>
              <a:gd name="T31" fmla="*/ 532 h 578"/>
              <a:gd name="T32" fmla="*/ 768 w 794"/>
              <a:gd name="T33" fmla="*/ 120 h 578"/>
              <a:gd name="T34" fmla="*/ 768 w 794"/>
              <a:gd name="T35" fmla="*/ 26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4" h="578">
                <a:moveTo>
                  <a:pt x="768" y="26"/>
                </a:moveTo>
                <a:cubicBezTo>
                  <a:pt x="742" y="0"/>
                  <a:pt x="700" y="0"/>
                  <a:pt x="674" y="26"/>
                </a:cubicBezTo>
                <a:cubicBezTo>
                  <a:pt x="570" y="130"/>
                  <a:pt x="570" y="130"/>
                  <a:pt x="570" y="130"/>
                </a:cubicBezTo>
                <a:cubicBezTo>
                  <a:pt x="553" y="146"/>
                  <a:pt x="542" y="133"/>
                  <a:pt x="548" y="116"/>
                </a:cubicBezTo>
                <a:cubicBezTo>
                  <a:pt x="548" y="116"/>
                  <a:pt x="548" y="115"/>
                  <a:pt x="548" y="115"/>
                </a:cubicBezTo>
                <a:cubicBezTo>
                  <a:pt x="556" y="92"/>
                  <a:pt x="551" y="65"/>
                  <a:pt x="532" y="47"/>
                </a:cubicBezTo>
                <a:cubicBezTo>
                  <a:pt x="506" y="21"/>
                  <a:pt x="464" y="21"/>
                  <a:pt x="438" y="47"/>
                </a:cubicBezTo>
                <a:cubicBezTo>
                  <a:pt x="26" y="458"/>
                  <a:pt x="26" y="458"/>
                  <a:pt x="26" y="458"/>
                </a:cubicBezTo>
                <a:cubicBezTo>
                  <a:pt x="0" y="484"/>
                  <a:pt x="0" y="526"/>
                  <a:pt x="26" y="552"/>
                </a:cubicBezTo>
                <a:cubicBezTo>
                  <a:pt x="52" y="578"/>
                  <a:pt x="94" y="578"/>
                  <a:pt x="120" y="552"/>
                </a:cubicBezTo>
                <a:cubicBezTo>
                  <a:pt x="226" y="446"/>
                  <a:pt x="226" y="446"/>
                  <a:pt x="226" y="446"/>
                </a:cubicBezTo>
                <a:cubicBezTo>
                  <a:pt x="227" y="446"/>
                  <a:pt x="227" y="446"/>
                  <a:pt x="228" y="445"/>
                </a:cubicBezTo>
                <a:cubicBezTo>
                  <a:pt x="245" y="428"/>
                  <a:pt x="255" y="442"/>
                  <a:pt x="249" y="457"/>
                </a:cubicBezTo>
                <a:cubicBezTo>
                  <a:pt x="248" y="458"/>
                  <a:pt x="248" y="458"/>
                  <a:pt x="248" y="459"/>
                </a:cubicBezTo>
                <a:cubicBezTo>
                  <a:pt x="238" y="483"/>
                  <a:pt x="242" y="512"/>
                  <a:pt x="262" y="532"/>
                </a:cubicBezTo>
                <a:cubicBezTo>
                  <a:pt x="288" y="558"/>
                  <a:pt x="330" y="558"/>
                  <a:pt x="356" y="532"/>
                </a:cubicBezTo>
                <a:cubicBezTo>
                  <a:pt x="768" y="120"/>
                  <a:pt x="768" y="120"/>
                  <a:pt x="768" y="120"/>
                </a:cubicBezTo>
                <a:cubicBezTo>
                  <a:pt x="794" y="94"/>
                  <a:pt x="794" y="52"/>
                  <a:pt x="768" y="26"/>
                </a:cubicBezTo>
              </a:path>
            </a:pathLst>
          </a:custGeom>
          <a:solidFill>
            <a:srgbClr val="FAC84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 name="Freeform 41"/>
          <p:cNvSpPr/>
          <p:nvPr/>
        </p:nvSpPr>
        <p:spPr bwMode="auto">
          <a:xfrm>
            <a:off x="2891616" y="2984517"/>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F39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38" name="Freeform 45"/>
          <p:cNvSpPr/>
          <p:nvPr/>
        </p:nvSpPr>
        <p:spPr bwMode="auto">
          <a:xfrm>
            <a:off x="3339492" y="4576868"/>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5" name="Freeform 41"/>
          <p:cNvSpPr/>
          <p:nvPr/>
        </p:nvSpPr>
        <p:spPr bwMode="auto">
          <a:xfrm>
            <a:off x="3426357" y="4134220"/>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 name="椭圆 1"/>
          <p:cNvSpPr/>
          <p:nvPr/>
        </p:nvSpPr>
        <p:spPr>
          <a:xfrm>
            <a:off x="3857434" y="1226849"/>
            <a:ext cx="4477132" cy="4477132"/>
          </a:xfrm>
          <a:prstGeom prst="ellipse">
            <a:avLst/>
          </a:prstGeom>
          <a:solidFill>
            <a:schemeClr val="bg1"/>
          </a:solidFill>
          <a:ln w="6350">
            <a:solidFill>
              <a:schemeClr val="bg2"/>
            </a:solidFill>
          </a:ln>
          <a:effectLst>
            <a:outerShdw blurRad="5715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 name="文本框 2"/>
          <p:cNvSpPr txBox="1"/>
          <p:nvPr/>
        </p:nvSpPr>
        <p:spPr>
          <a:xfrm>
            <a:off x="4485229" y="3032410"/>
            <a:ext cx="3230880" cy="922020"/>
          </a:xfrm>
          <a:prstGeom prst="rect">
            <a:avLst/>
          </a:prstGeom>
          <a:noFill/>
        </p:spPr>
        <p:txBody>
          <a:bodyPr wrap="none" rtlCol="0">
            <a:spAutoFit/>
            <a:scene3d>
              <a:camera prst="orthographicFront"/>
              <a:lightRig rig="threePt" dir="t"/>
            </a:scene3d>
            <a:sp3d contourW="12700"/>
          </a:bodyPr>
          <a:lstStyle/>
          <a:p>
            <a:pPr algn="ctr"/>
            <a:r>
              <a:rPr lang="zh-CN" altLang="en-US" sz="5400" spc="600" dirty="0">
                <a:cs typeface="+mn-ea"/>
                <a:sym typeface="+mn-lt"/>
              </a:rPr>
              <a:t>项目介绍</a:t>
            </a:r>
            <a:endParaRPr lang="zh-CN" altLang="en-US" sz="5400" spc="600" dirty="0">
              <a:cs typeface="+mn-ea"/>
              <a:sym typeface="+mn-lt"/>
            </a:endParaRPr>
          </a:p>
        </p:txBody>
      </p:sp>
      <p:grpSp>
        <p:nvGrpSpPr>
          <p:cNvPr id="4" name="组合 3"/>
          <p:cNvGrpSpPr/>
          <p:nvPr/>
        </p:nvGrpSpPr>
        <p:grpSpPr>
          <a:xfrm>
            <a:off x="5040090" y="2087946"/>
            <a:ext cx="2121158" cy="670562"/>
            <a:chOff x="5040090" y="2087946"/>
            <a:chExt cx="2121158" cy="670562"/>
          </a:xfrm>
        </p:grpSpPr>
        <p:sp>
          <p:nvSpPr>
            <p:cNvPr id="18" name="文本框 17"/>
            <p:cNvSpPr txBox="1"/>
            <p:nvPr/>
          </p:nvSpPr>
          <p:spPr>
            <a:xfrm>
              <a:off x="5040090" y="2087946"/>
              <a:ext cx="2121158" cy="523220"/>
            </a:xfrm>
            <a:prstGeom prst="rect">
              <a:avLst/>
            </a:prstGeom>
            <a:noFill/>
          </p:spPr>
          <p:txBody>
            <a:bodyPr wrap="none" rtlCol="0">
              <a:spAutoFit/>
              <a:scene3d>
                <a:camera prst="orthographicFront"/>
                <a:lightRig rig="threePt" dir="t"/>
              </a:scene3d>
              <a:sp3d contourW="12700"/>
            </a:bodyPr>
            <a:lstStyle/>
            <a:p>
              <a:pPr algn="ctr"/>
              <a:r>
                <a:rPr lang="en-US" altLang="zh-CN" sz="2800" spc="600" dirty="0">
                  <a:cs typeface="+mn-ea"/>
                  <a:sym typeface="+mn-lt"/>
                </a:rPr>
                <a:t>PART 02</a:t>
              </a:r>
              <a:endParaRPr lang="zh-CN" altLang="en-US" sz="2800" spc="600" dirty="0">
                <a:cs typeface="+mn-ea"/>
                <a:sym typeface="+mn-lt"/>
              </a:endParaRPr>
            </a:p>
          </p:txBody>
        </p:sp>
        <p:cxnSp>
          <p:nvCxnSpPr>
            <p:cNvPr id="5" name="直接连接符 4"/>
            <p:cNvCxnSpPr/>
            <p:nvPr/>
          </p:nvCxnSpPr>
          <p:spPr>
            <a:xfrm>
              <a:off x="5791607" y="2758508"/>
              <a:ext cx="608787" cy="0"/>
            </a:xfrm>
            <a:prstGeom prst="line">
              <a:avLst/>
            </a:prstGeom>
            <a:ln w="38100" cap="rnd">
              <a:solidFill>
                <a:srgbClr val="FAF392"/>
              </a:solidFill>
              <a:round/>
            </a:ln>
          </p:spPr>
          <p:style>
            <a:lnRef idx="1">
              <a:schemeClr val="accent1"/>
            </a:lnRef>
            <a:fillRef idx="0">
              <a:schemeClr val="accent1"/>
            </a:fillRef>
            <a:effectRef idx="0">
              <a:schemeClr val="accent1"/>
            </a:effectRef>
            <a:fontRef idx="minor">
              <a:schemeClr val="tx1"/>
            </a:fontRef>
          </p:style>
        </p:cxnSp>
      </p:grpSp>
      <p:sp>
        <p:nvSpPr>
          <p:cNvPr id="28" name="Oval 6"/>
          <p:cNvSpPr/>
          <p:nvPr/>
        </p:nvSpPr>
        <p:spPr>
          <a:xfrm rot="5400000">
            <a:off x="5928606" y="4758972"/>
            <a:ext cx="334787" cy="384500"/>
          </a:xfrm>
          <a:custGeom>
            <a:avLst/>
            <a:gdLst>
              <a:gd name="T0" fmla="*/ 329 w 345"/>
              <a:gd name="T1" fmla="*/ 213 h 397"/>
              <a:gd name="T2" fmla="*/ 273 w 345"/>
              <a:gd name="T3" fmla="*/ 213 h 397"/>
              <a:gd name="T4" fmla="*/ 212 w 345"/>
              <a:gd name="T5" fmla="*/ 153 h 397"/>
              <a:gd name="T6" fmla="*/ 212 w 345"/>
              <a:gd name="T7" fmla="*/ 357 h 397"/>
              <a:gd name="T8" fmla="*/ 172 w 345"/>
              <a:gd name="T9" fmla="*/ 397 h 397"/>
              <a:gd name="T10" fmla="*/ 132 w 345"/>
              <a:gd name="T11" fmla="*/ 357 h 397"/>
              <a:gd name="T12" fmla="*/ 132 w 345"/>
              <a:gd name="T13" fmla="*/ 153 h 397"/>
              <a:gd name="T14" fmla="*/ 72 w 345"/>
              <a:gd name="T15" fmla="*/ 213 h 397"/>
              <a:gd name="T16" fmla="*/ 44 w 345"/>
              <a:gd name="T17" fmla="*/ 225 h 397"/>
              <a:gd name="T18" fmla="*/ 16 w 345"/>
              <a:gd name="T19" fmla="*/ 213 h 397"/>
              <a:gd name="T20" fmla="*/ 16 w 345"/>
              <a:gd name="T21" fmla="*/ 157 h 397"/>
              <a:gd name="T22" fmla="*/ 172 w 345"/>
              <a:gd name="T23" fmla="*/ 0 h 397"/>
              <a:gd name="T24" fmla="*/ 329 w 345"/>
              <a:gd name="T25" fmla="*/ 157 h 397"/>
              <a:gd name="T26" fmla="*/ 329 w 345"/>
              <a:gd name="T27" fmla="*/ 21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97">
                <a:moveTo>
                  <a:pt x="329" y="213"/>
                </a:moveTo>
                <a:cubicBezTo>
                  <a:pt x="313" y="229"/>
                  <a:pt x="288" y="229"/>
                  <a:pt x="273" y="213"/>
                </a:cubicBezTo>
                <a:lnTo>
                  <a:pt x="212" y="153"/>
                </a:lnTo>
                <a:lnTo>
                  <a:pt x="212" y="357"/>
                </a:lnTo>
                <a:cubicBezTo>
                  <a:pt x="212" y="379"/>
                  <a:pt x="195" y="397"/>
                  <a:pt x="172" y="397"/>
                </a:cubicBezTo>
                <a:cubicBezTo>
                  <a:pt x="150" y="397"/>
                  <a:pt x="132" y="379"/>
                  <a:pt x="132" y="357"/>
                </a:cubicBezTo>
                <a:lnTo>
                  <a:pt x="132" y="153"/>
                </a:lnTo>
                <a:lnTo>
                  <a:pt x="72" y="213"/>
                </a:lnTo>
                <a:cubicBezTo>
                  <a:pt x="65" y="221"/>
                  <a:pt x="54" y="225"/>
                  <a:pt x="44" y="225"/>
                </a:cubicBezTo>
                <a:cubicBezTo>
                  <a:pt x="34" y="225"/>
                  <a:pt x="24" y="221"/>
                  <a:pt x="16" y="213"/>
                </a:cubicBezTo>
                <a:cubicBezTo>
                  <a:pt x="0" y="198"/>
                  <a:pt x="0" y="172"/>
                  <a:pt x="16" y="157"/>
                </a:cubicBezTo>
                <a:lnTo>
                  <a:pt x="172" y="0"/>
                </a:lnTo>
                <a:lnTo>
                  <a:pt x="329" y="157"/>
                </a:lnTo>
                <a:cubicBezTo>
                  <a:pt x="345" y="172"/>
                  <a:pt x="345" y="198"/>
                  <a:pt x="329" y="213"/>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3"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1+#ppt_w/2"/>
                                          </p:val>
                                        </p:tav>
                                        <p:tav tm="100000">
                                          <p:val>
                                            <p:strVal val="#ppt_x"/>
                                          </p:val>
                                        </p:tav>
                                      </p:tavLst>
                                    </p:anim>
                                    <p:anim calcmode="lin" valueType="num">
                                      <p:cBhvr additive="base">
                                        <p:cTn id="15" dur="500" fill="hold"/>
                                        <p:tgtEl>
                                          <p:spTgt spid="24"/>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1+#ppt_w/2"/>
                                          </p:val>
                                        </p:tav>
                                        <p:tav tm="100000">
                                          <p:val>
                                            <p:strVal val="#ppt_x"/>
                                          </p:val>
                                        </p:tav>
                                      </p:tavLst>
                                    </p:anim>
                                    <p:anim calcmode="lin" valueType="num">
                                      <p:cBhvr additive="base">
                                        <p:cTn id="19" dur="500" fill="hold"/>
                                        <p:tgtEl>
                                          <p:spTgt spid="21"/>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1032"/>
                                        </p:tgtEl>
                                        <p:attrNameLst>
                                          <p:attrName>style.visibility</p:attrName>
                                        </p:attrNameLst>
                                      </p:cBhvr>
                                      <p:to>
                                        <p:strVal val="visible"/>
                                      </p:to>
                                    </p:set>
                                    <p:anim calcmode="lin" valueType="num">
                                      <p:cBhvr additive="base">
                                        <p:cTn id="22" dur="500" fill="hold"/>
                                        <p:tgtEl>
                                          <p:spTgt spid="1032"/>
                                        </p:tgtEl>
                                        <p:attrNameLst>
                                          <p:attrName>ppt_x</p:attrName>
                                        </p:attrNameLst>
                                      </p:cBhvr>
                                      <p:tavLst>
                                        <p:tav tm="0">
                                          <p:val>
                                            <p:strVal val="1+#ppt_w/2"/>
                                          </p:val>
                                        </p:tav>
                                        <p:tav tm="100000">
                                          <p:val>
                                            <p:strVal val="#ppt_x"/>
                                          </p:val>
                                        </p:tav>
                                      </p:tavLst>
                                    </p:anim>
                                    <p:anim calcmode="lin" valueType="num">
                                      <p:cBhvr additive="base">
                                        <p:cTn id="23" dur="500" fill="hold"/>
                                        <p:tgtEl>
                                          <p:spTgt spid="1032"/>
                                        </p:tgtEl>
                                        <p:attrNameLst>
                                          <p:attrName>ppt_y</p:attrName>
                                        </p:attrNameLst>
                                      </p:cBhvr>
                                      <p:tavLst>
                                        <p:tav tm="0">
                                          <p:val>
                                            <p:strVal val="0-#ppt_h/2"/>
                                          </p:val>
                                        </p:tav>
                                        <p:tav tm="100000">
                                          <p:val>
                                            <p:strVal val="#ppt_y"/>
                                          </p:val>
                                        </p:tav>
                                      </p:tavLst>
                                    </p:anim>
                                  </p:childTnLst>
                                </p:cTn>
                              </p:par>
                              <p:par>
                                <p:cTn id="24" presetID="2" presetClass="entr" presetSubtype="3" fill="hold" grpId="0" nodeType="withEffect">
                                  <p:stCondLst>
                                    <p:cond delay="0"/>
                                  </p:stCondLst>
                                  <p:childTnLst>
                                    <p:set>
                                      <p:cBhvr>
                                        <p:cTn id="25" dur="1" fill="hold">
                                          <p:stCondLst>
                                            <p:cond delay="0"/>
                                          </p:stCondLst>
                                        </p:cTn>
                                        <p:tgtEl>
                                          <p:spTgt spid="1025"/>
                                        </p:tgtEl>
                                        <p:attrNameLst>
                                          <p:attrName>style.visibility</p:attrName>
                                        </p:attrNameLst>
                                      </p:cBhvr>
                                      <p:to>
                                        <p:strVal val="visible"/>
                                      </p:to>
                                    </p:set>
                                    <p:anim calcmode="lin" valueType="num">
                                      <p:cBhvr additive="base">
                                        <p:cTn id="26" dur="500" fill="hold"/>
                                        <p:tgtEl>
                                          <p:spTgt spid="1025"/>
                                        </p:tgtEl>
                                        <p:attrNameLst>
                                          <p:attrName>ppt_x</p:attrName>
                                        </p:attrNameLst>
                                      </p:cBhvr>
                                      <p:tavLst>
                                        <p:tav tm="0">
                                          <p:val>
                                            <p:strVal val="1+#ppt_w/2"/>
                                          </p:val>
                                        </p:tav>
                                        <p:tav tm="100000">
                                          <p:val>
                                            <p:strVal val="#ppt_x"/>
                                          </p:val>
                                        </p:tav>
                                      </p:tavLst>
                                    </p:anim>
                                    <p:anim calcmode="lin" valueType="num">
                                      <p:cBhvr additive="base">
                                        <p:cTn id="27" dur="500" fill="hold"/>
                                        <p:tgtEl>
                                          <p:spTgt spid="1025"/>
                                        </p:tgtEl>
                                        <p:attrNameLst>
                                          <p:attrName>ppt_y</p:attrName>
                                        </p:attrNameLst>
                                      </p:cBhvr>
                                      <p:tavLst>
                                        <p:tav tm="0">
                                          <p:val>
                                            <p:strVal val="0-#ppt_h/2"/>
                                          </p:val>
                                        </p:tav>
                                        <p:tav tm="100000">
                                          <p:val>
                                            <p:strVal val="#ppt_y"/>
                                          </p:val>
                                        </p:tav>
                                      </p:tavLst>
                                    </p:anim>
                                  </p:childTnLst>
                                </p:cTn>
                              </p:par>
                              <p:par>
                                <p:cTn id="28" presetID="2" presetClass="entr" presetSubtype="3" fill="hold" grpId="0" nodeType="with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additive="base">
                                        <p:cTn id="30" dur="500" fill="hold"/>
                                        <p:tgtEl>
                                          <p:spTgt spid="1028"/>
                                        </p:tgtEl>
                                        <p:attrNameLst>
                                          <p:attrName>ppt_x</p:attrName>
                                        </p:attrNameLst>
                                      </p:cBhvr>
                                      <p:tavLst>
                                        <p:tav tm="0">
                                          <p:val>
                                            <p:strVal val="1+#ppt_w/2"/>
                                          </p:val>
                                        </p:tav>
                                        <p:tav tm="100000">
                                          <p:val>
                                            <p:strVal val="#ppt_x"/>
                                          </p:val>
                                        </p:tav>
                                      </p:tavLst>
                                    </p:anim>
                                    <p:anim calcmode="lin" valueType="num">
                                      <p:cBhvr additive="base">
                                        <p:cTn id="31" dur="500" fill="hold"/>
                                        <p:tgtEl>
                                          <p:spTgt spid="1028"/>
                                        </p:tgtEl>
                                        <p:attrNameLst>
                                          <p:attrName>ppt_y</p:attrName>
                                        </p:attrNameLst>
                                      </p:cBhvr>
                                      <p:tavLst>
                                        <p:tav tm="0">
                                          <p:val>
                                            <p:strVal val="0-#ppt_h/2"/>
                                          </p:val>
                                        </p:tav>
                                        <p:tav tm="100000">
                                          <p:val>
                                            <p:strVal val="#ppt_y"/>
                                          </p:val>
                                        </p:tav>
                                      </p:tavLst>
                                    </p:anim>
                                  </p:childTnLst>
                                </p:cTn>
                              </p:par>
                              <p:par>
                                <p:cTn id="32" presetID="2" presetClass="entr" presetSubtype="12"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0-#ppt_w/2"/>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0"/>
                                  </p:stCondLst>
                                  <p:childTnLst>
                                    <p:set>
                                      <p:cBhvr>
                                        <p:cTn id="37" dur="1" fill="hold">
                                          <p:stCondLst>
                                            <p:cond delay="0"/>
                                          </p:stCondLst>
                                        </p:cTn>
                                        <p:tgtEl>
                                          <p:spTgt spid="1041"/>
                                        </p:tgtEl>
                                        <p:attrNameLst>
                                          <p:attrName>style.visibility</p:attrName>
                                        </p:attrNameLst>
                                      </p:cBhvr>
                                      <p:to>
                                        <p:strVal val="visible"/>
                                      </p:to>
                                    </p:set>
                                    <p:anim calcmode="lin" valueType="num">
                                      <p:cBhvr additive="base">
                                        <p:cTn id="38" dur="500" fill="hold"/>
                                        <p:tgtEl>
                                          <p:spTgt spid="1041"/>
                                        </p:tgtEl>
                                        <p:attrNameLst>
                                          <p:attrName>ppt_x</p:attrName>
                                        </p:attrNameLst>
                                      </p:cBhvr>
                                      <p:tavLst>
                                        <p:tav tm="0">
                                          <p:val>
                                            <p:strVal val="0-#ppt_w/2"/>
                                          </p:val>
                                        </p:tav>
                                        <p:tav tm="100000">
                                          <p:val>
                                            <p:strVal val="#ppt_x"/>
                                          </p:val>
                                        </p:tav>
                                      </p:tavLst>
                                    </p:anim>
                                    <p:anim calcmode="lin" valueType="num">
                                      <p:cBhvr additive="base">
                                        <p:cTn id="39" dur="500" fill="hold"/>
                                        <p:tgtEl>
                                          <p:spTgt spid="1041"/>
                                        </p:tgtEl>
                                        <p:attrNameLst>
                                          <p:attrName>ppt_y</p:attrName>
                                        </p:attrNameLst>
                                      </p:cBhvr>
                                      <p:tavLst>
                                        <p:tav tm="0">
                                          <p:val>
                                            <p:strVal val="1+#ppt_h/2"/>
                                          </p:val>
                                        </p:tav>
                                        <p:tav tm="100000">
                                          <p:val>
                                            <p:strVal val="#ppt_y"/>
                                          </p:val>
                                        </p:tav>
                                      </p:tavLst>
                                    </p:anim>
                                  </p:childTnLst>
                                </p:cTn>
                              </p:par>
                              <p:par>
                                <p:cTn id="40" presetID="2" presetClass="entr" presetSubtype="12" fill="hold" grpId="0" nodeType="withEffect">
                                  <p:stCondLst>
                                    <p:cond delay="0"/>
                                  </p:stCondLst>
                                  <p:childTnLst>
                                    <p:set>
                                      <p:cBhvr>
                                        <p:cTn id="41" dur="1" fill="hold">
                                          <p:stCondLst>
                                            <p:cond delay="0"/>
                                          </p:stCondLst>
                                        </p:cTn>
                                        <p:tgtEl>
                                          <p:spTgt spid="1035"/>
                                        </p:tgtEl>
                                        <p:attrNameLst>
                                          <p:attrName>style.visibility</p:attrName>
                                        </p:attrNameLst>
                                      </p:cBhvr>
                                      <p:to>
                                        <p:strVal val="visible"/>
                                      </p:to>
                                    </p:set>
                                    <p:anim calcmode="lin" valueType="num">
                                      <p:cBhvr additive="base">
                                        <p:cTn id="42" dur="500" fill="hold"/>
                                        <p:tgtEl>
                                          <p:spTgt spid="1035"/>
                                        </p:tgtEl>
                                        <p:attrNameLst>
                                          <p:attrName>ppt_x</p:attrName>
                                        </p:attrNameLst>
                                      </p:cBhvr>
                                      <p:tavLst>
                                        <p:tav tm="0">
                                          <p:val>
                                            <p:strVal val="0-#ppt_w/2"/>
                                          </p:val>
                                        </p:tav>
                                        <p:tav tm="100000">
                                          <p:val>
                                            <p:strVal val="#ppt_x"/>
                                          </p:val>
                                        </p:tav>
                                      </p:tavLst>
                                    </p:anim>
                                    <p:anim calcmode="lin" valueType="num">
                                      <p:cBhvr additive="base">
                                        <p:cTn id="43" dur="500" fill="hold"/>
                                        <p:tgtEl>
                                          <p:spTgt spid="1035"/>
                                        </p:tgtEl>
                                        <p:attrNameLst>
                                          <p:attrName>ppt_y</p:attrName>
                                        </p:attrNameLst>
                                      </p:cBhvr>
                                      <p:tavLst>
                                        <p:tav tm="0">
                                          <p:val>
                                            <p:strVal val="1+#ppt_h/2"/>
                                          </p:val>
                                        </p:tav>
                                        <p:tav tm="100000">
                                          <p:val>
                                            <p:strVal val="#ppt_y"/>
                                          </p:val>
                                        </p:tav>
                                      </p:tavLst>
                                    </p:anim>
                                  </p:childTnLst>
                                </p:cTn>
                              </p:par>
                              <p:par>
                                <p:cTn id="44" presetID="2" presetClass="entr" presetSubtype="12" fill="hold" grpId="0" nodeType="withEffect">
                                  <p:stCondLst>
                                    <p:cond delay="0"/>
                                  </p:stCondLst>
                                  <p:childTnLst>
                                    <p:set>
                                      <p:cBhvr>
                                        <p:cTn id="45" dur="1" fill="hold">
                                          <p:stCondLst>
                                            <p:cond delay="0"/>
                                          </p:stCondLst>
                                        </p:cTn>
                                        <p:tgtEl>
                                          <p:spTgt spid="1038"/>
                                        </p:tgtEl>
                                        <p:attrNameLst>
                                          <p:attrName>style.visibility</p:attrName>
                                        </p:attrNameLst>
                                      </p:cBhvr>
                                      <p:to>
                                        <p:strVal val="visible"/>
                                      </p:to>
                                    </p:set>
                                    <p:anim calcmode="lin" valueType="num">
                                      <p:cBhvr additive="base">
                                        <p:cTn id="46" dur="500" fill="hold"/>
                                        <p:tgtEl>
                                          <p:spTgt spid="1038"/>
                                        </p:tgtEl>
                                        <p:attrNameLst>
                                          <p:attrName>ppt_x</p:attrName>
                                        </p:attrNameLst>
                                      </p:cBhvr>
                                      <p:tavLst>
                                        <p:tav tm="0">
                                          <p:val>
                                            <p:strVal val="0-#ppt_w/2"/>
                                          </p:val>
                                        </p:tav>
                                        <p:tav tm="100000">
                                          <p:val>
                                            <p:strVal val="#ppt_x"/>
                                          </p:val>
                                        </p:tav>
                                      </p:tavLst>
                                    </p:anim>
                                    <p:anim calcmode="lin" valueType="num">
                                      <p:cBhvr additive="base">
                                        <p:cTn id="47" dur="500" fill="hold"/>
                                        <p:tgtEl>
                                          <p:spTgt spid="1038"/>
                                        </p:tgtEl>
                                        <p:attrNameLst>
                                          <p:attrName>ppt_y</p:attrName>
                                        </p:attrNameLst>
                                      </p:cBhvr>
                                      <p:tavLst>
                                        <p:tav tm="0">
                                          <p:val>
                                            <p:strVal val="1+#ppt_h/2"/>
                                          </p:val>
                                        </p:tav>
                                        <p:tav tm="100000">
                                          <p:val>
                                            <p:strVal val="#ppt_y"/>
                                          </p:val>
                                        </p:tav>
                                      </p:tavLst>
                                    </p:anim>
                                  </p:childTnLst>
                                </p:cTn>
                              </p:par>
                            </p:childTnLst>
                          </p:cTn>
                        </p:par>
                        <p:par>
                          <p:cTn id="48" fill="hold">
                            <p:stCondLst>
                              <p:cond delay="1500"/>
                            </p:stCondLst>
                            <p:childTnLst>
                              <p:par>
                                <p:cTn id="49" presetID="53" presetClass="entr" presetSubtype="16"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par>
                          <p:cTn id="54" fill="hold">
                            <p:stCondLst>
                              <p:cond delay="2000"/>
                            </p:stCondLst>
                            <p:childTnLst>
                              <p:par>
                                <p:cTn id="55" presetID="12" presetClass="entr" presetSubtype="4"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p:tgtEl>
                                          <p:spTgt spid="4"/>
                                        </p:tgtEl>
                                        <p:attrNameLst>
                                          <p:attrName>ppt_y</p:attrName>
                                        </p:attrNameLst>
                                      </p:cBhvr>
                                      <p:tavLst>
                                        <p:tav tm="0">
                                          <p:val>
                                            <p:strVal val="#ppt_y+#ppt_h*1.125000"/>
                                          </p:val>
                                        </p:tav>
                                        <p:tav tm="100000">
                                          <p:val>
                                            <p:strVal val="#ppt_y"/>
                                          </p:val>
                                        </p:tav>
                                      </p:tavLst>
                                    </p:anim>
                                    <p:animEffect transition="in" filter="wipe(up)">
                                      <p:cBhvr>
                                        <p:cTn id="58" dur="500"/>
                                        <p:tgtEl>
                                          <p:spTgt spid="4"/>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41" grpId="0" animBg="1"/>
      <p:bldP spid="21" grpId="0" animBg="1"/>
      <p:bldP spid="24" grpId="0" animBg="1"/>
      <p:bldP spid="1025" grpId="0" animBg="1"/>
      <p:bldP spid="1028" grpId="0" animBg="1"/>
      <p:bldP spid="13" grpId="0" animBg="1"/>
      <p:bldP spid="1038" grpId="0" animBg="1"/>
      <p:bldP spid="1035" grpId="0" animBg="1"/>
      <p:bldP spid="2" grpId="0" animBg="1"/>
      <p:bldP spid="3" grpId="0"/>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2314" y="186583"/>
            <a:ext cx="3313430" cy="1270020"/>
            <a:chOff x="4244207" y="1792998"/>
            <a:chExt cx="3313430" cy="1270020"/>
          </a:xfrm>
        </p:grpSpPr>
        <p:sp>
          <p:nvSpPr>
            <p:cNvPr id="3" name="文本框 2"/>
            <p:cNvSpPr txBox="1"/>
            <p:nvPr/>
          </p:nvSpPr>
          <p:spPr>
            <a:xfrm>
              <a:off x="4244207" y="1792998"/>
              <a:ext cx="3313430" cy="922020"/>
            </a:xfrm>
            <a:prstGeom prst="rect">
              <a:avLst/>
            </a:prstGeom>
            <a:noFill/>
          </p:spPr>
          <p:txBody>
            <a:bodyPr wrap="none" rtlCol="0">
              <a:spAutoFit/>
              <a:scene3d>
                <a:camera prst="orthographicFront"/>
                <a:lightRig rig="threePt" dir="t"/>
              </a:scene3d>
              <a:sp3d contourW="12700"/>
            </a:bodyPr>
            <a:lstStyle>
              <a:defPPr>
                <a:defRPr lang="en-US"/>
              </a:defPPr>
              <a:lvl1pPr algn="r">
                <a:defRPr sz="8800" b="1" spc="300">
                  <a:solidFill>
                    <a:srgbClr val="FAC842">
                      <a:alpha val="41000"/>
                    </a:srgbClr>
                  </a:solidFill>
                  <a:latin typeface="Century Gothic" panose="020B0502020202020204" pitchFamily="34" charset="0"/>
                </a:defRPr>
              </a:lvl1pPr>
            </a:lstStyle>
            <a:p>
              <a:pPr algn="l"/>
              <a:r>
                <a:rPr lang="en-US" altLang="zh-CN" sz="5400" dirty="0">
                  <a:latin typeface="+mn-lt"/>
                  <a:cs typeface="+mn-ea"/>
                  <a:sym typeface="+mn-lt"/>
                </a:rPr>
                <a:t>PART 02</a:t>
              </a:r>
              <a:endParaRPr lang="zh-CN" altLang="en-US" sz="5400" dirty="0">
                <a:latin typeface="+mn-lt"/>
                <a:cs typeface="+mn-ea"/>
                <a:sym typeface="+mn-lt"/>
              </a:endParaRPr>
            </a:p>
          </p:txBody>
        </p:sp>
        <p:sp>
          <p:nvSpPr>
            <p:cNvPr id="4" name="文本框 3"/>
            <p:cNvSpPr txBox="1"/>
            <p:nvPr/>
          </p:nvSpPr>
          <p:spPr>
            <a:xfrm>
              <a:off x="4244207" y="2479453"/>
              <a:ext cx="2113280" cy="583565"/>
            </a:xfrm>
            <a:prstGeom prst="rect">
              <a:avLst/>
            </a:prstGeom>
            <a:noFill/>
          </p:spPr>
          <p:txBody>
            <a:bodyPr wrap="none" rtlCol="0">
              <a:spAutoFit/>
              <a:scene3d>
                <a:camera prst="orthographicFront"/>
                <a:lightRig rig="threePt" dir="t"/>
              </a:scene3d>
              <a:sp3d contourW="12700"/>
            </a:bodyPr>
            <a:lstStyle/>
            <a:p>
              <a:pPr algn="l"/>
              <a:r>
                <a:rPr lang="zh-CN" altLang="en-US" sz="3200" spc="600" dirty="0">
                  <a:cs typeface="+mn-ea"/>
                  <a:sym typeface="+mn-lt"/>
                </a:rPr>
                <a:t>项目介绍</a:t>
              </a:r>
              <a:endParaRPr lang="zh-CN" altLang="en-US" sz="3200" spc="600" dirty="0">
                <a:cs typeface="+mn-ea"/>
                <a:sym typeface="+mn-lt"/>
              </a:endParaRPr>
            </a:p>
          </p:txBody>
        </p:sp>
      </p:grpSp>
      <p:grpSp>
        <p:nvGrpSpPr>
          <p:cNvPr id="5" name="组合 4"/>
          <p:cNvGrpSpPr/>
          <p:nvPr/>
        </p:nvGrpSpPr>
        <p:grpSpPr>
          <a:xfrm>
            <a:off x="-1568716" y="-899559"/>
            <a:ext cx="3092716" cy="2241259"/>
            <a:chOff x="6006193" y="4875389"/>
            <a:chExt cx="5754688" cy="4170363"/>
          </a:xfrm>
        </p:grpSpPr>
        <p:sp>
          <p:nvSpPr>
            <p:cNvPr id="6" name="Freeform 49"/>
            <p:cNvSpPr/>
            <p:nvPr/>
          </p:nvSpPr>
          <p:spPr bwMode="auto">
            <a:xfrm>
              <a:off x="6006193" y="4875389"/>
              <a:ext cx="5754688" cy="4170363"/>
            </a:xfrm>
            <a:custGeom>
              <a:avLst/>
              <a:gdLst>
                <a:gd name="T0" fmla="*/ 1242 w 1357"/>
                <a:gd name="T1" fmla="*/ 0 h 982"/>
                <a:gd name="T2" fmla="*/ 1160 w 1357"/>
                <a:gd name="T3" fmla="*/ 34 h 982"/>
                <a:gd name="T4" fmla="*/ 979 w 1357"/>
                <a:gd name="T5" fmla="*/ 215 h 982"/>
                <a:gd name="T6" fmla="*/ 955 w 1357"/>
                <a:gd name="T7" fmla="*/ 227 h 982"/>
                <a:gd name="T8" fmla="*/ 940 w 1357"/>
                <a:gd name="T9" fmla="*/ 191 h 982"/>
                <a:gd name="T10" fmla="*/ 941 w 1357"/>
                <a:gd name="T11" fmla="*/ 188 h 982"/>
                <a:gd name="T12" fmla="*/ 913 w 1357"/>
                <a:gd name="T13" fmla="*/ 70 h 982"/>
                <a:gd name="T14" fmla="*/ 832 w 1357"/>
                <a:gd name="T15" fmla="*/ 36 h 982"/>
                <a:gd name="T16" fmla="*/ 750 w 1357"/>
                <a:gd name="T17" fmla="*/ 70 h 982"/>
                <a:gd name="T18" fmla="*/ 34 w 1357"/>
                <a:gd name="T19" fmla="*/ 785 h 982"/>
                <a:gd name="T20" fmla="*/ 0 w 1357"/>
                <a:gd name="T21" fmla="*/ 866 h 982"/>
                <a:gd name="T22" fmla="*/ 0 w 1357"/>
                <a:gd name="T23" fmla="*/ 868 h 982"/>
                <a:gd name="T24" fmla="*/ 34 w 1357"/>
                <a:gd name="T25" fmla="*/ 949 h 982"/>
                <a:gd name="T26" fmla="*/ 115 w 1357"/>
                <a:gd name="T27" fmla="*/ 982 h 982"/>
                <a:gd name="T28" fmla="*/ 117 w 1357"/>
                <a:gd name="T29" fmla="*/ 982 h 982"/>
                <a:gd name="T30" fmla="*/ 197 w 1357"/>
                <a:gd name="T31" fmla="*/ 949 h 982"/>
                <a:gd name="T32" fmla="*/ 382 w 1357"/>
                <a:gd name="T33" fmla="*/ 764 h 982"/>
                <a:gd name="T34" fmla="*/ 384 w 1357"/>
                <a:gd name="T35" fmla="*/ 762 h 982"/>
                <a:gd name="T36" fmla="*/ 409 w 1357"/>
                <a:gd name="T37" fmla="*/ 749 h 982"/>
                <a:gd name="T38" fmla="*/ 421 w 1357"/>
                <a:gd name="T39" fmla="*/ 784 h 982"/>
                <a:gd name="T40" fmla="*/ 420 w 1357"/>
                <a:gd name="T41" fmla="*/ 786 h 982"/>
                <a:gd name="T42" fmla="*/ 444 w 1357"/>
                <a:gd name="T43" fmla="*/ 913 h 982"/>
                <a:gd name="T44" fmla="*/ 526 w 1357"/>
                <a:gd name="T45" fmla="*/ 947 h 982"/>
                <a:gd name="T46" fmla="*/ 607 w 1357"/>
                <a:gd name="T47" fmla="*/ 913 h 982"/>
                <a:gd name="T48" fmla="*/ 1323 w 1357"/>
                <a:gd name="T49" fmla="*/ 197 h 982"/>
                <a:gd name="T50" fmla="*/ 1357 w 1357"/>
                <a:gd name="T51" fmla="*/ 116 h 982"/>
                <a:gd name="T52" fmla="*/ 1357 w 1357"/>
                <a:gd name="T53" fmla="*/ 115 h 982"/>
                <a:gd name="T54" fmla="*/ 1323 w 1357"/>
                <a:gd name="T55" fmla="*/ 34 h 982"/>
                <a:gd name="T56" fmla="*/ 1242 w 1357"/>
                <a:gd name="T5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7" h="982">
                  <a:moveTo>
                    <a:pt x="1242" y="0"/>
                  </a:moveTo>
                  <a:cubicBezTo>
                    <a:pt x="1212" y="0"/>
                    <a:pt x="1182" y="12"/>
                    <a:pt x="1160" y="34"/>
                  </a:cubicBezTo>
                  <a:cubicBezTo>
                    <a:pt x="979" y="215"/>
                    <a:pt x="979" y="215"/>
                    <a:pt x="979" y="215"/>
                  </a:cubicBezTo>
                  <a:cubicBezTo>
                    <a:pt x="970" y="224"/>
                    <a:pt x="962" y="227"/>
                    <a:pt x="955" y="227"/>
                  </a:cubicBezTo>
                  <a:cubicBezTo>
                    <a:pt x="941" y="227"/>
                    <a:pt x="934" y="210"/>
                    <a:pt x="940" y="191"/>
                  </a:cubicBezTo>
                  <a:cubicBezTo>
                    <a:pt x="941" y="190"/>
                    <a:pt x="941" y="189"/>
                    <a:pt x="941" y="188"/>
                  </a:cubicBezTo>
                  <a:cubicBezTo>
                    <a:pt x="954" y="148"/>
                    <a:pt x="945" y="102"/>
                    <a:pt x="913" y="70"/>
                  </a:cubicBezTo>
                  <a:cubicBezTo>
                    <a:pt x="891" y="47"/>
                    <a:pt x="861" y="36"/>
                    <a:pt x="832" y="36"/>
                  </a:cubicBezTo>
                  <a:cubicBezTo>
                    <a:pt x="802" y="36"/>
                    <a:pt x="772" y="47"/>
                    <a:pt x="750" y="70"/>
                  </a:cubicBezTo>
                  <a:cubicBezTo>
                    <a:pt x="34" y="785"/>
                    <a:pt x="34" y="785"/>
                    <a:pt x="34" y="785"/>
                  </a:cubicBezTo>
                  <a:cubicBezTo>
                    <a:pt x="12" y="808"/>
                    <a:pt x="0" y="837"/>
                    <a:pt x="0" y="866"/>
                  </a:cubicBezTo>
                  <a:cubicBezTo>
                    <a:pt x="0" y="868"/>
                    <a:pt x="0" y="868"/>
                    <a:pt x="0" y="868"/>
                  </a:cubicBezTo>
                  <a:cubicBezTo>
                    <a:pt x="0" y="897"/>
                    <a:pt x="12" y="926"/>
                    <a:pt x="34" y="949"/>
                  </a:cubicBezTo>
                  <a:cubicBezTo>
                    <a:pt x="56" y="971"/>
                    <a:pt x="86" y="982"/>
                    <a:pt x="115" y="982"/>
                  </a:cubicBezTo>
                  <a:cubicBezTo>
                    <a:pt x="117" y="982"/>
                    <a:pt x="117" y="982"/>
                    <a:pt x="117" y="982"/>
                  </a:cubicBezTo>
                  <a:cubicBezTo>
                    <a:pt x="146" y="982"/>
                    <a:pt x="175" y="971"/>
                    <a:pt x="197" y="949"/>
                  </a:cubicBezTo>
                  <a:cubicBezTo>
                    <a:pt x="382" y="764"/>
                    <a:pt x="382" y="764"/>
                    <a:pt x="382" y="764"/>
                  </a:cubicBezTo>
                  <a:cubicBezTo>
                    <a:pt x="383" y="764"/>
                    <a:pt x="383" y="763"/>
                    <a:pt x="384" y="762"/>
                  </a:cubicBezTo>
                  <a:cubicBezTo>
                    <a:pt x="394" y="753"/>
                    <a:pt x="402" y="749"/>
                    <a:pt x="409" y="749"/>
                  </a:cubicBezTo>
                  <a:cubicBezTo>
                    <a:pt x="422" y="749"/>
                    <a:pt x="428" y="766"/>
                    <a:pt x="421" y="784"/>
                  </a:cubicBezTo>
                  <a:cubicBezTo>
                    <a:pt x="420" y="784"/>
                    <a:pt x="420" y="785"/>
                    <a:pt x="420" y="786"/>
                  </a:cubicBezTo>
                  <a:cubicBezTo>
                    <a:pt x="402" y="828"/>
                    <a:pt x="410" y="879"/>
                    <a:pt x="444" y="913"/>
                  </a:cubicBezTo>
                  <a:cubicBezTo>
                    <a:pt x="467" y="936"/>
                    <a:pt x="496" y="947"/>
                    <a:pt x="526" y="947"/>
                  </a:cubicBezTo>
                  <a:cubicBezTo>
                    <a:pt x="555" y="947"/>
                    <a:pt x="585" y="936"/>
                    <a:pt x="607" y="913"/>
                  </a:cubicBezTo>
                  <a:cubicBezTo>
                    <a:pt x="1323" y="197"/>
                    <a:pt x="1323" y="197"/>
                    <a:pt x="1323" y="197"/>
                  </a:cubicBezTo>
                  <a:cubicBezTo>
                    <a:pt x="1346" y="175"/>
                    <a:pt x="1357" y="146"/>
                    <a:pt x="1357" y="116"/>
                  </a:cubicBezTo>
                  <a:cubicBezTo>
                    <a:pt x="1357" y="115"/>
                    <a:pt x="1357" y="115"/>
                    <a:pt x="1357" y="115"/>
                  </a:cubicBezTo>
                  <a:cubicBezTo>
                    <a:pt x="1357" y="86"/>
                    <a:pt x="1346" y="56"/>
                    <a:pt x="1323" y="34"/>
                  </a:cubicBezTo>
                  <a:cubicBezTo>
                    <a:pt x="1301" y="12"/>
                    <a:pt x="1271" y="0"/>
                    <a:pt x="1242" y="0"/>
                  </a:cubicBezTo>
                </a:path>
              </a:pathLst>
            </a:custGeom>
            <a:solidFill>
              <a:srgbClr val="F8F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45"/>
            <p:cNvSpPr/>
            <p:nvPr/>
          </p:nvSpPr>
          <p:spPr bwMode="auto">
            <a:xfrm>
              <a:off x="8841170" y="5907233"/>
              <a:ext cx="2708274" cy="2705100"/>
            </a:xfrm>
            <a:custGeom>
              <a:avLst/>
              <a:gdLst>
                <a:gd name="T0" fmla="*/ 101 w 637"/>
                <a:gd name="T1" fmla="*/ 614 h 636"/>
                <a:gd name="T2" fmla="*/ 22 w 637"/>
                <a:gd name="T3" fmla="*/ 614 h 636"/>
                <a:gd name="T4" fmla="*/ 22 w 637"/>
                <a:gd name="T5" fmla="*/ 535 h 636"/>
                <a:gd name="T6" fmla="*/ 536 w 637"/>
                <a:gd name="T7" fmla="*/ 21 h 636"/>
                <a:gd name="T8" fmla="*/ 615 w 637"/>
                <a:gd name="T9" fmla="*/ 21 h 636"/>
                <a:gd name="T10" fmla="*/ 615 w 637"/>
                <a:gd name="T11" fmla="*/ 100 h 636"/>
                <a:gd name="T12" fmla="*/ 101 w 637"/>
                <a:gd name="T13" fmla="*/ 614 h 636"/>
              </a:gdLst>
              <a:ahLst/>
              <a:cxnLst>
                <a:cxn ang="0">
                  <a:pos x="T0" y="T1"/>
                </a:cxn>
                <a:cxn ang="0">
                  <a:pos x="T2" y="T3"/>
                </a:cxn>
                <a:cxn ang="0">
                  <a:pos x="T4" y="T5"/>
                </a:cxn>
                <a:cxn ang="0">
                  <a:pos x="T6" y="T7"/>
                </a:cxn>
                <a:cxn ang="0">
                  <a:pos x="T8" y="T9"/>
                </a:cxn>
                <a:cxn ang="0">
                  <a:pos x="T10" y="T11"/>
                </a:cxn>
                <a:cxn ang="0">
                  <a:pos x="T12" y="T13"/>
                </a:cxn>
              </a:cxnLst>
              <a:rect l="0" t="0" r="r" b="b"/>
              <a:pathLst>
                <a:path w="637" h="636">
                  <a:moveTo>
                    <a:pt x="101" y="614"/>
                  </a:moveTo>
                  <a:cubicBezTo>
                    <a:pt x="79" y="636"/>
                    <a:pt x="44" y="636"/>
                    <a:pt x="22" y="614"/>
                  </a:cubicBezTo>
                  <a:cubicBezTo>
                    <a:pt x="0" y="592"/>
                    <a:pt x="0" y="557"/>
                    <a:pt x="22" y="535"/>
                  </a:cubicBezTo>
                  <a:cubicBezTo>
                    <a:pt x="536" y="21"/>
                    <a:pt x="536" y="21"/>
                    <a:pt x="536" y="21"/>
                  </a:cubicBezTo>
                  <a:cubicBezTo>
                    <a:pt x="558" y="0"/>
                    <a:pt x="593" y="0"/>
                    <a:pt x="615" y="21"/>
                  </a:cubicBezTo>
                  <a:cubicBezTo>
                    <a:pt x="637" y="43"/>
                    <a:pt x="637" y="79"/>
                    <a:pt x="615" y="100"/>
                  </a:cubicBezTo>
                  <a:lnTo>
                    <a:pt x="101" y="614"/>
                  </a:lnTo>
                  <a:close/>
                </a:path>
              </a:pathLst>
            </a:custGeom>
            <a:solidFill>
              <a:srgbClr val="FAF3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41"/>
            <p:cNvSpPr/>
            <p:nvPr/>
          </p:nvSpPr>
          <p:spPr bwMode="auto">
            <a:xfrm>
              <a:off x="8449646" y="5907233"/>
              <a:ext cx="2544763" cy="1858963"/>
            </a:xfrm>
            <a:custGeom>
              <a:avLst/>
              <a:gdLst>
                <a:gd name="T0" fmla="*/ 579 w 598"/>
                <a:gd name="T1" fmla="*/ 20 h 436"/>
                <a:gd name="T2" fmla="*/ 508 w 598"/>
                <a:gd name="T3" fmla="*/ 20 h 436"/>
                <a:gd name="T4" fmla="*/ 429 w 598"/>
                <a:gd name="T5" fmla="*/ 98 h 436"/>
                <a:gd name="T6" fmla="*/ 413 w 598"/>
                <a:gd name="T7" fmla="*/ 87 h 436"/>
                <a:gd name="T8" fmla="*/ 413 w 598"/>
                <a:gd name="T9" fmla="*/ 86 h 436"/>
                <a:gd name="T10" fmla="*/ 401 w 598"/>
                <a:gd name="T11" fmla="*/ 35 h 436"/>
                <a:gd name="T12" fmla="*/ 330 w 598"/>
                <a:gd name="T13" fmla="*/ 35 h 436"/>
                <a:gd name="T14" fmla="*/ 20 w 598"/>
                <a:gd name="T15" fmla="*/ 345 h 436"/>
                <a:gd name="T16" fmla="*/ 20 w 598"/>
                <a:gd name="T17" fmla="*/ 416 h 436"/>
                <a:gd name="T18" fmla="*/ 91 w 598"/>
                <a:gd name="T19" fmla="*/ 416 h 436"/>
                <a:gd name="T20" fmla="*/ 171 w 598"/>
                <a:gd name="T21" fmla="*/ 336 h 436"/>
                <a:gd name="T22" fmla="*/ 171 w 598"/>
                <a:gd name="T23" fmla="*/ 335 h 436"/>
                <a:gd name="T24" fmla="*/ 187 w 598"/>
                <a:gd name="T25" fmla="*/ 344 h 436"/>
                <a:gd name="T26" fmla="*/ 187 w 598"/>
                <a:gd name="T27" fmla="*/ 345 h 436"/>
                <a:gd name="T28" fmla="*/ 198 w 598"/>
                <a:gd name="T29" fmla="*/ 401 h 436"/>
                <a:gd name="T30" fmla="*/ 268 w 598"/>
                <a:gd name="T31" fmla="*/ 401 h 436"/>
                <a:gd name="T32" fmla="*/ 579 w 598"/>
                <a:gd name="T33" fmla="*/ 90 h 436"/>
                <a:gd name="T34" fmla="*/ 579 w 598"/>
                <a:gd name="T35"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436">
                  <a:moveTo>
                    <a:pt x="579" y="20"/>
                  </a:moveTo>
                  <a:cubicBezTo>
                    <a:pt x="559" y="0"/>
                    <a:pt x="527" y="0"/>
                    <a:pt x="508" y="20"/>
                  </a:cubicBezTo>
                  <a:cubicBezTo>
                    <a:pt x="429" y="98"/>
                    <a:pt x="429" y="98"/>
                    <a:pt x="429" y="98"/>
                  </a:cubicBezTo>
                  <a:cubicBezTo>
                    <a:pt x="417" y="110"/>
                    <a:pt x="408" y="100"/>
                    <a:pt x="413" y="87"/>
                  </a:cubicBezTo>
                  <a:cubicBezTo>
                    <a:pt x="413" y="87"/>
                    <a:pt x="413" y="87"/>
                    <a:pt x="413" y="86"/>
                  </a:cubicBezTo>
                  <a:cubicBezTo>
                    <a:pt x="419" y="69"/>
                    <a:pt x="415" y="49"/>
                    <a:pt x="401" y="35"/>
                  </a:cubicBezTo>
                  <a:cubicBezTo>
                    <a:pt x="381" y="15"/>
                    <a:pt x="350" y="15"/>
                    <a:pt x="330" y="35"/>
                  </a:cubicBezTo>
                  <a:cubicBezTo>
                    <a:pt x="20" y="345"/>
                    <a:pt x="20" y="345"/>
                    <a:pt x="20" y="345"/>
                  </a:cubicBezTo>
                  <a:cubicBezTo>
                    <a:pt x="0" y="365"/>
                    <a:pt x="0" y="396"/>
                    <a:pt x="20" y="416"/>
                  </a:cubicBezTo>
                  <a:cubicBezTo>
                    <a:pt x="39" y="436"/>
                    <a:pt x="71" y="436"/>
                    <a:pt x="91" y="416"/>
                  </a:cubicBezTo>
                  <a:cubicBezTo>
                    <a:pt x="171" y="336"/>
                    <a:pt x="171" y="336"/>
                    <a:pt x="171" y="336"/>
                  </a:cubicBezTo>
                  <a:cubicBezTo>
                    <a:pt x="171" y="336"/>
                    <a:pt x="171" y="335"/>
                    <a:pt x="171" y="335"/>
                  </a:cubicBezTo>
                  <a:cubicBezTo>
                    <a:pt x="184" y="322"/>
                    <a:pt x="192" y="333"/>
                    <a:pt x="187" y="344"/>
                  </a:cubicBezTo>
                  <a:cubicBezTo>
                    <a:pt x="187" y="345"/>
                    <a:pt x="187" y="345"/>
                    <a:pt x="187" y="345"/>
                  </a:cubicBezTo>
                  <a:cubicBezTo>
                    <a:pt x="179" y="364"/>
                    <a:pt x="183" y="386"/>
                    <a:pt x="198" y="401"/>
                  </a:cubicBezTo>
                  <a:cubicBezTo>
                    <a:pt x="217" y="420"/>
                    <a:pt x="249" y="420"/>
                    <a:pt x="268" y="401"/>
                  </a:cubicBezTo>
                  <a:cubicBezTo>
                    <a:pt x="579" y="90"/>
                    <a:pt x="579" y="90"/>
                    <a:pt x="579" y="90"/>
                  </a:cubicBezTo>
                  <a:cubicBezTo>
                    <a:pt x="598" y="71"/>
                    <a:pt x="598" y="39"/>
                    <a:pt x="579" y="20"/>
                  </a:cubicBezTo>
                </a:path>
              </a:pathLst>
            </a:custGeom>
            <a:solidFill>
              <a:srgbClr val="FAC8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1" name="组合 10"/>
          <p:cNvGrpSpPr/>
          <p:nvPr/>
        </p:nvGrpSpPr>
        <p:grpSpPr>
          <a:xfrm>
            <a:off x="872530" y="2178426"/>
            <a:ext cx="1808479" cy="657201"/>
            <a:chOff x="1455083" y="4906172"/>
            <a:chExt cx="923973" cy="834789"/>
          </a:xfrm>
        </p:grpSpPr>
        <p:sp>
          <p:nvSpPr>
            <p:cNvPr id="14" name="文本框 13"/>
            <p:cNvSpPr txBox="1"/>
            <p:nvPr/>
          </p:nvSpPr>
          <p:spPr>
            <a:xfrm>
              <a:off x="1455083" y="5116661"/>
              <a:ext cx="923973" cy="624300"/>
            </a:xfrm>
            <a:prstGeom prst="rect">
              <a:avLst/>
            </a:prstGeom>
            <a:noFill/>
          </p:spPr>
          <p:txBody>
            <a:bodyPr wrap="none" rtlCol="0">
              <a:spAutoFit/>
              <a:scene3d>
                <a:camera prst="orthographicFront"/>
                <a:lightRig rig="threePt" dir="t"/>
              </a:scene3d>
              <a:sp3d contourW="12700"/>
            </a:bodyPr>
            <a:lstStyle/>
            <a:p>
              <a:r>
                <a:rPr lang="zh-CN" altLang="en-US" sz="2600" spc="600" dirty="0">
                  <a:cs typeface="+mn-ea"/>
                  <a:sym typeface="+mn-lt"/>
                </a:rPr>
                <a:t>项目由来</a:t>
              </a:r>
              <a:endParaRPr lang="zh-CN" altLang="en-US" sz="2600" spc="600" dirty="0">
                <a:cs typeface="+mn-ea"/>
                <a:sym typeface="+mn-lt"/>
              </a:endParaRPr>
            </a:p>
          </p:txBody>
        </p:sp>
        <p:cxnSp>
          <p:nvCxnSpPr>
            <p:cNvPr id="13" name="直接连接符 12"/>
            <p:cNvCxnSpPr/>
            <p:nvPr/>
          </p:nvCxnSpPr>
          <p:spPr>
            <a:xfrm>
              <a:off x="1507316" y="4906172"/>
              <a:ext cx="389255" cy="0"/>
            </a:xfrm>
            <a:prstGeom prst="line">
              <a:avLst/>
            </a:prstGeom>
            <a:ln w="19050" cap="rnd">
              <a:solidFill>
                <a:srgbClr val="FAC842"/>
              </a:solidFill>
              <a:round/>
            </a:ln>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a:off x="3942715" y="2835910"/>
            <a:ext cx="6780530" cy="3091815"/>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sz="2600" dirty="0">
                <a:solidFill>
                  <a:schemeClr val="tx1">
                    <a:lumMod val="50000"/>
                    <a:lumOff val="50000"/>
                  </a:schemeClr>
                </a:solidFill>
                <a:cs typeface="+mn-ea"/>
                <a:sym typeface="+mn-lt"/>
              </a:rPr>
              <a:t>	2022</a:t>
            </a:r>
            <a:r>
              <a:rPr lang="zh-CN" altLang="en-US" sz="2600" dirty="0">
                <a:solidFill>
                  <a:schemeClr val="tx1">
                    <a:lumMod val="50000"/>
                    <a:lumOff val="50000"/>
                  </a:schemeClr>
                </a:solidFill>
                <a:cs typeface="+mn-ea"/>
                <a:sym typeface="+mn-lt"/>
              </a:rPr>
              <a:t>年</a:t>
            </a:r>
            <a:r>
              <a:rPr lang="en-US" altLang="zh-CN" sz="2600" dirty="0">
                <a:solidFill>
                  <a:schemeClr val="tx1">
                    <a:lumMod val="50000"/>
                    <a:lumOff val="50000"/>
                  </a:schemeClr>
                </a:solidFill>
                <a:cs typeface="+mn-ea"/>
                <a:sym typeface="+mn-lt"/>
              </a:rPr>
              <a:t>5</a:t>
            </a:r>
            <a:r>
              <a:rPr lang="zh-CN" altLang="en-US" sz="2600" dirty="0">
                <a:solidFill>
                  <a:schemeClr val="tx1">
                    <a:lumMod val="50000"/>
                    <a:lumOff val="50000"/>
                  </a:schemeClr>
                </a:solidFill>
                <a:cs typeface="+mn-ea"/>
                <a:sym typeface="+mn-lt"/>
              </a:rPr>
              <a:t>月</a:t>
            </a:r>
            <a:r>
              <a:rPr lang="en-US" altLang="zh-CN" sz="2600" dirty="0">
                <a:solidFill>
                  <a:schemeClr val="tx1">
                    <a:lumMod val="50000"/>
                    <a:lumOff val="50000"/>
                  </a:schemeClr>
                </a:solidFill>
                <a:cs typeface="+mn-ea"/>
                <a:sym typeface="+mn-lt"/>
              </a:rPr>
              <a:t>4</a:t>
            </a:r>
            <a:r>
              <a:rPr lang="zh-CN" altLang="en-US" sz="2600" dirty="0">
                <a:solidFill>
                  <a:schemeClr val="tx1">
                    <a:lumMod val="50000"/>
                    <a:lumOff val="50000"/>
                  </a:schemeClr>
                </a:solidFill>
                <a:cs typeface="+mn-ea"/>
                <a:sym typeface="+mn-lt"/>
              </a:rPr>
              <a:t>日，一个阳光灿烂的早上，一个所向披靡 、锐不可当的团队，峰巢组就此诞生了。（</a:t>
            </a:r>
            <a:r>
              <a:rPr lang="zh-CN" altLang="en-US" sz="2600" dirty="0">
                <a:solidFill>
                  <a:schemeClr val="tx1">
                    <a:lumMod val="50000"/>
                    <a:lumOff val="50000"/>
                  </a:schemeClr>
                </a:solidFill>
                <a:cs typeface="+mn-ea"/>
                <a:sym typeface="+mn-lt"/>
              </a:rPr>
              <a:t>掌声）</a:t>
            </a:r>
            <a:endParaRPr lang="zh-CN" altLang="en-US" sz="2600" dirty="0">
              <a:solidFill>
                <a:schemeClr val="tx1">
                  <a:lumMod val="50000"/>
                  <a:lumOff val="50000"/>
                </a:schemeClr>
              </a:solidFill>
              <a:cs typeface="+mn-ea"/>
              <a:sym typeface="+mn-lt"/>
            </a:endParaRPr>
          </a:p>
          <a:p>
            <a:pPr>
              <a:lnSpc>
                <a:spcPct val="125000"/>
              </a:lnSpc>
            </a:pPr>
            <a:r>
              <a:rPr lang="en-US" altLang="zh-CN" sz="2600" dirty="0">
                <a:solidFill>
                  <a:schemeClr val="tx1">
                    <a:lumMod val="50000"/>
                    <a:lumOff val="50000"/>
                  </a:schemeClr>
                </a:solidFill>
                <a:cs typeface="+mn-ea"/>
                <a:sym typeface="+mn-lt"/>
              </a:rPr>
              <a:t>	</a:t>
            </a:r>
            <a:r>
              <a:rPr lang="zh-CN" altLang="en-US" sz="2600" dirty="0">
                <a:solidFill>
                  <a:schemeClr val="tx1">
                    <a:lumMod val="50000"/>
                    <a:lumOff val="50000"/>
                  </a:schemeClr>
                </a:solidFill>
                <a:cs typeface="+mn-ea"/>
                <a:sym typeface="+mn-lt"/>
              </a:rPr>
              <a:t>于是我们组就迎来</a:t>
            </a:r>
            <a:r>
              <a:rPr lang="zh-CN" altLang="en-US" sz="2600" dirty="0">
                <a:solidFill>
                  <a:schemeClr val="tx1">
                    <a:lumMod val="50000"/>
                    <a:lumOff val="50000"/>
                  </a:schemeClr>
                </a:solidFill>
                <a:cs typeface="+mn-ea"/>
                <a:sym typeface="+mn-lt"/>
              </a:rPr>
              <a:t>了第一个项目【团队</a:t>
            </a:r>
            <a:r>
              <a:rPr lang="zh-CN" altLang="en-US" sz="2600" dirty="0">
                <a:solidFill>
                  <a:schemeClr val="tx1">
                    <a:lumMod val="50000"/>
                    <a:lumOff val="50000"/>
                  </a:schemeClr>
                </a:solidFill>
                <a:cs typeface="+mn-ea"/>
                <a:sym typeface="+mn-lt"/>
              </a:rPr>
              <a:t>网站】</a:t>
            </a:r>
            <a:endParaRPr lang="zh-CN" altLang="en-US" sz="2600" dirty="0">
              <a:solidFill>
                <a:schemeClr val="tx1">
                  <a:lumMod val="50000"/>
                  <a:lumOff val="50000"/>
                </a:schemeClr>
              </a:solidFill>
              <a:cs typeface="+mn-ea"/>
              <a:sym typeface="+mn-lt"/>
            </a:endParaRPr>
          </a:p>
          <a:p>
            <a:pPr>
              <a:lnSpc>
                <a:spcPct val="125000"/>
              </a:lnSpc>
            </a:pPr>
            <a:r>
              <a:rPr lang="en-US" altLang="zh-CN" sz="2600" dirty="0">
                <a:solidFill>
                  <a:schemeClr val="tx1">
                    <a:lumMod val="50000"/>
                    <a:lumOff val="50000"/>
                  </a:schemeClr>
                </a:solidFill>
                <a:cs typeface="+mn-ea"/>
                <a:sym typeface="+mn-lt"/>
              </a:rPr>
              <a:t>	</a:t>
            </a:r>
            <a:endParaRPr lang="en-US" altLang="zh-CN" sz="2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p="http://schemas.openxmlformats.org/presentationml/2006/main">
  <p:tag name="ISPRING_PRESENTATION_TITLE" val="PowerPoint 演示文稿"/>
  <p:tag name="ISPRING_FIRST_PUBLISH" val="1"/>
  <p:tag name="COMMONDATA" val="eyJoZGlkIjoiYmUyMjVkNDdmMWZlNDVmM2NiY2M0YWRjYmFiNGE3ZmEifQ=="/>
</p:tagLst>
</file>

<file path=ppt/theme/theme1.xml><?xml version="1.0" encoding="utf-8"?>
<a:theme xmlns:a="http://schemas.openxmlformats.org/drawingml/2006/main" name="第一PPT，www.1ppt.com">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lrhgtg0o">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2243</Words>
  <Application>WPS 演示</Application>
  <PresentationFormat>自定义</PresentationFormat>
  <Paragraphs>327</Paragraphs>
  <Slides>27</Slides>
  <Notes>25</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27</vt:i4>
      </vt:variant>
    </vt:vector>
  </HeadingPairs>
  <TitlesOfParts>
    <vt:vector size="43" baseType="lpstr">
      <vt:lpstr>Arial</vt:lpstr>
      <vt:lpstr>宋体</vt:lpstr>
      <vt:lpstr>Wingdings</vt:lpstr>
      <vt:lpstr>方正正黑简体</vt:lpstr>
      <vt:lpstr>黑体</vt:lpstr>
      <vt:lpstr>方正俊黑简体</vt:lpstr>
      <vt:lpstr>Angsana New</vt:lpstr>
      <vt:lpstr>Century Gothic</vt:lpstr>
      <vt:lpstr>汉仪雅酷黑 75W</vt:lpstr>
      <vt:lpstr>微软雅黑</vt:lpstr>
      <vt:lpstr>Arial Unicode MS</vt:lpstr>
      <vt:lpstr>等线</vt:lpstr>
      <vt:lpstr>Calibri</vt:lpstr>
      <vt:lpstr>Microsoft Sans Serif</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工作总结</dc:title>
  <dc:creator>第一PPT</dc:creator>
  <cp:keywords>www.1ppt.com</cp:keywords>
  <dc:description>www.1ppt.com</dc:description>
  <cp:lastModifiedBy>他</cp:lastModifiedBy>
  <cp:revision>124</cp:revision>
  <dcterms:created xsi:type="dcterms:W3CDTF">2017-08-18T03:02:00Z</dcterms:created>
  <dcterms:modified xsi:type="dcterms:W3CDTF">2022-06-07T09:29:32Z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FFB8328E677C4C10B49D65274D833875</vt:lpwstr>
  </property>
</Properties>
</file>