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309" r:id="rId5"/>
    <p:sldId id="258" r:id="rId6"/>
    <p:sldId id="293" r:id="rId7"/>
    <p:sldId id="282" r:id="rId8"/>
    <p:sldId id="277" r:id="rId9"/>
    <p:sldId id="290" r:id="rId10"/>
    <p:sldId id="268" r:id="rId11"/>
    <p:sldId id="291" r:id="rId12"/>
    <p:sldId id="267" r:id="rId13"/>
    <p:sldId id="289" r:id="rId14"/>
    <p:sldId id="288" r:id="rId15"/>
    <p:sldId id="287" r:id="rId16"/>
    <p:sldId id="286" r:id="rId17"/>
    <p:sldId id="285" r:id="rId18"/>
    <p:sldId id="284" r:id="rId19"/>
    <p:sldId id="292" r:id="rId20"/>
    <p:sldId id="266" r:id="rId21"/>
    <p:sldId id="281" r:id="rId22"/>
  </p:sldIdLst>
  <p:sldSz cx="12192000" cy="6858000"/>
  <p:notesSz cx="7103745" cy="10234295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2128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15" autoAdjust="0"/>
  </p:normalViewPr>
  <p:slideViewPr>
    <p:cSldViewPr snapToGrid="0" showGuides="1">
      <p:cViewPr varScale="1">
        <p:scale>
          <a:sx n="108" d="100"/>
          <a:sy n="108" d="100"/>
        </p:scale>
        <p:origin x="-618" y="-84"/>
      </p:cViewPr>
      <p:guideLst>
        <p:guide orient="horz" pos="2160"/>
        <p:guide pos="383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6" Type="http://schemas.openxmlformats.org/officeDocument/2006/relationships/tags" Target="tags/tag10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497A1D-6C80-49F9-A07E-AB9DA76278F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E3652E-D4D5-4807-9C1C-E06531BB922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3652E-D4D5-4807-9C1C-E06531BB92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3652E-D4D5-4807-9C1C-E06531BB92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3652E-D4D5-4807-9C1C-E06531BB92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3652E-D4D5-4807-9C1C-E06531BB92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3652E-D4D5-4807-9C1C-E06531BB92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3652E-D4D5-4807-9C1C-E06531BB92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3652E-D4D5-4807-9C1C-E06531BB92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3652E-D4D5-4807-9C1C-E06531BB92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3652E-D4D5-4807-9C1C-E06531BB92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3652E-D4D5-4807-9C1C-E06531BB92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3652E-D4D5-4807-9C1C-E06531BB92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3652E-D4D5-4807-9C1C-E06531BB92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3652E-D4D5-4807-9C1C-E06531BB92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3652E-D4D5-4807-9C1C-E06531BB92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3652E-D4D5-4807-9C1C-E06531BB92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3652E-D4D5-4807-9C1C-E06531BB92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3652E-D4D5-4807-9C1C-E06531BB92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3652E-D4D5-4807-9C1C-E06531BB92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9100364" y="6430009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精美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工作总结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www.1ppt.com/xiazai/zongjie/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工作计划：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www.1ppt.com/xiazai/jihua/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商务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www.1ppt.com/moban/shangwu/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个人简历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www.1ppt.com/xiazai/jianli/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毕业答辩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www.1ppt.com/xiazai/dabian/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工作汇报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www.1ppt.com/xiazai/huibao/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9.xml"/><Relationship Id="rId1" Type="http://schemas.openxmlformats.org/officeDocument/2006/relationships/tags" Target="../tags/tag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31218" y="1745675"/>
            <a:ext cx="541686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9600" dirty="0">
                <a:solidFill>
                  <a:srgbClr val="FF000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卧龙</a:t>
            </a:r>
            <a:r>
              <a:rPr lang="zh-CN" altLang="en-US" sz="5400" dirty="0">
                <a:solidFill>
                  <a:srgbClr val="212833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小组汇报</a:t>
            </a:r>
            <a:endParaRPr lang="zh-CN" altLang="en-US" sz="5400" dirty="0">
              <a:solidFill>
                <a:srgbClr val="212833"/>
              </a:solidFill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484358" y="3596689"/>
            <a:ext cx="14744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12833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</a:rPr>
              <a:t>2021.6.8</a:t>
            </a:r>
            <a:endParaRPr lang="en-US" altLang="zh-CN" sz="2000" dirty="0">
              <a:solidFill>
                <a:srgbClr val="212833"/>
              </a:solidFill>
              <a:latin typeface="方正细谭黑简体" panose="02000000000000000000" pitchFamily="2" charset="-122"/>
              <a:ea typeface="方正细谭黑简体" panose="020000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243" y="1554711"/>
            <a:ext cx="1860306" cy="1860306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26060" y="1968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21283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项目展示</a:t>
            </a:r>
            <a:endParaRPr lang="zh-CN" altLang="en-US" sz="2400" b="1" dirty="0">
              <a:solidFill>
                <a:srgbClr val="212833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5497195" y="2816225"/>
            <a:ext cx="119888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添加标题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776309" y="1719214"/>
            <a:ext cx="1508334" cy="3987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首页</a:t>
            </a:r>
            <a:endParaRPr lang="zh-CN" altLang="en-US" sz="20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45" name="图片 44"/>
          <p:cNvPicPr/>
          <p:nvPr/>
        </p:nvPicPr>
        <p:blipFill>
          <a:blip r:embed="rId1"/>
          <a:stretch>
            <a:fillRect/>
          </a:stretch>
        </p:blipFill>
        <p:spPr>
          <a:xfrm>
            <a:off x="4530407" y="98742"/>
            <a:ext cx="3131185" cy="66605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26060" y="1968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21283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项目展示</a:t>
            </a:r>
            <a:endParaRPr lang="zh-CN" altLang="en-US" sz="2400" b="1" dirty="0">
              <a:solidFill>
                <a:srgbClr val="212833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5497195" y="2816225"/>
            <a:ext cx="119888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添加标题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200515" y="1699895"/>
            <a:ext cx="1210588" cy="4001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关于本站</a:t>
            </a:r>
            <a:endParaRPr lang="zh-CN" altLang="en-US" sz="20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11" name="图片 10"/>
          <p:cNvPicPr/>
          <p:nvPr/>
        </p:nvPicPr>
        <p:blipFill>
          <a:blip r:embed="rId1"/>
          <a:stretch>
            <a:fillRect/>
          </a:stretch>
        </p:blipFill>
        <p:spPr>
          <a:xfrm>
            <a:off x="3863023" y="483235"/>
            <a:ext cx="4196896" cy="58915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26060" y="1968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21283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项目展示</a:t>
            </a:r>
            <a:endParaRPr lang="zh-CN" altLang="en-US" sz="2400" b="1" dirty="0">
              <a:solidFill>
                <a:srgbClr val="212833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5497195" y="2816225"/>
            <a:ext cx="119888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添加标题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200515" y="1699895"/>
            <a:ext cx="1210588" cy="4001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联系我们</a:t>
            </a:r>
            <a:endParaRPr lang="zh-CN" altLang="en-US" sz="20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567815" y="4196715"/>
            <a:ext cx="142367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添 加 标 题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567815" y="3366770"/>
            <a:ext cx="142367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添 加 标 题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567815" y="2534285"/>
            <a:ext cx="142367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添 加 标 题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11" name="图片 10"/>
          <p:cNvPicPr/>
          <p:nvPr/>
        </p:nvPicPr>
        <p:blipFill>
          <a:blip r:embed="rId1"/>
          <a:stretch>
            <a:fillRect/>
          </a:stretch>
        </p:blipFill>
        <p:spPr>
          <a:xfrm>
            <a:off x="4048442" y="600710"/>
            <a:ext cx="3775805" cy="56565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26060" y="1968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21283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项目展示</a:t>
            </a:r>
            <a:endParaRPr lang="zh-CN" altLang="en-US" sz="2400" b="1" dirty="0">
              <a:solidFill>
                <a:srgbClr val="212833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5497195" y="2816225"/>
            <a:ext cx="119888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添加标题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200515" y="1699895"/>
            <a:ext cx="142367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添 加 标 题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9200515" y="2534285"/>
            <a:ext cx="142367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添 加 标 题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200515" y="3367405"/>
            <a:ext cx="142367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添 加 标 题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0388292" y="976645"/>
            <a:ext cx="1210588" cy="4001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团队作品</a:t>
            </a:r>
            <a:endParaRPr lang="zh-CN" altLang="en-US" sz="20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567815" y="4196715"/>
            <a:ext cx="142367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添 加 标 题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567815" y="3366770"/>
            <a:ext cx="142367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添 加 标 题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567815" y="2534285"/>
            <a:ext cx="142367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添 加 标 题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11" name="图片 10"/>
          <p:cNvPicPr/>
          <p:nvPr/>
        </p:nvPicPr>
        <p:blipFill>
          <a:blip r:embed="rId1"/>
          <a:stretch>
            <a:fillRect/>
          </a:stretch>
        </p:blipFill>
        <p:spPr>
          <a:xfrm>
            <a:off x="1247304" y="658977"/>
            <a:ext cx="2768515" cy="5704115"/>
          </a:xfrm>
          <a:prstGeom prst="rect">
            <a:avLst/>
          </a:prstGeom>
        </p:spPr>
      </p:pic>
      <p:pic>
        <p:nvPicPr>
          <p:cNvPr id="12" name="图片 11"/>
          <p:cNvPicPr/>
          <p:nvPr/>
        </p:nvPicPr>
        <p:blipFill>
          <a:blip r:embed="rId2"/>
          <a:stretch>
            <a:fillRect/>
          </a:stretch>
        </p:blipFill>
        <p:spPr>
          <a:xfrm>
            <a:off x="4180031" y="658976"/>
            <a:ext cx="2937206" cy="5704115"/>
          </a:xfrm>
          <a:prstGeom prst="rect">
            <a:avLst/>
          </a:prstGeom>
        </p:spPr>
      </p:pic>
      <p:pic>
        <p:nvPicPr>
          <p:cNvPr id="13" name="图片 12"/>
          <p:cNvPicPr/>
          <p:nvPr/>
        </p:nvPicPr>
        <p:blipFill>
          <a:blip r:embed="rId3"/>
          <a:stretch>
            <a:fillRect/>
          </a:stretch>
        </p:blipFill>
        <p:spPr>
          <a:xfrm>
            <a:off x="7117236" y="699452"/>
            <a:ext cx="3148553" cy="56636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26060" y="1968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21283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项目展示</a:t>
            </a:r>
            <a:endParaRPr lang="zh-CN" altLang="en-US" sz="2400" b="1" dirty="0">
              <a:solidFill>
                <a:srgbClr val="212833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5497195" y="2816225"/>
            <a:ext cx="119888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添加标题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432033" y="2511878"/>
            <a:ext cx="1210588" cy="4001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团队技能</a:t>
            </a:r>
            <a:endParaRPr lang="zh-CN" altLang="en-US" sz="20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567815" y="4196715"/>
            <a:ext cx="142367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添 加 标 题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567815" y="3366770"/>
            <a:ext cx="142367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添 加 标 题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567815" y="2534285"/>
            <a:ext cx="142367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添 加 标 题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11" name="图片 10"/>
          <p:cNvPicPr/>
          <p:nvPr/>
        </p:nvPicPr>
        <p:blipFill>
          <a:blip r:embed="rId1"/>
          <a:stretch>
            <a:fillRect/>
          </a:stretch>
        </p:blipFill>
        <p:spPr>
          <a:xfrm>
            <a:off x="3761237" y="538391"/>
            <a:ext cx="3214600" cy="578121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26060" y="1968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21283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项目展示</a:t>
            </a:r>
            <a:endParaRPr lang="zh-CN" altLang="en-US" sz="2400" b="1" dirty="0">
              <a:solidFill>
                <a:srgbClr val="212833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5497195" y="2816225"/>
            <a:ext cx="119888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添加标题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200515" y="1699895"/>
            <a:ext cx="1210588" cy="4001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团队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文化</a:t>
            </a:r>
            <a:endParaRPr lang="zh-CN" altLang="en-US" sz="20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567815" y="4196715"/>
            <a:ext cx="142367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添 加 标 题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567815" y="3366770"/>
            <a:ext cx="142367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添 加 标 题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567815" y="2534285"/>
            <a:ext cx="142367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添 加 标 题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11" name="图片 10"/>
          <p:cNvPicPr/>
          <p:nvPr/>
        </p:nvPicPr>
        <p:blipFill>
          <a:blip r:embed="rId1"/>
          <a:stretch>
            <a:fillRect/>
          </a:stretch>
        </p:blipFill>
        <p:spPr>
          <a:xfrm>
            <a:off x="1771658" y="604575"/>
            <a:ext cx="2611805" cy="5419153"/>
          </a:xfrm>
          <a:prstGeom prst="rect">
            <a:avLst/>
          </a:prstGeom>
        </p:spPr>
      </p:pic>
      <p:pic>
        <p:nvPicPr>
          <p:cNvPr id="12" name="图片 11"/>
          <p:cNvPicPr/>
          <p:nvPr/>
        </p:nvPicPr>
        <p:blipFill>
          <a:blip r:embed="rId2"/>
          <a:stretch>
            <a:fillRect/>
          </a:stretch>
        </p:blipFill>
        <p:spPr>
          <a:xfrm>
            <a:off x="4383462" y="603349"/>
            <a:ext cx="3497345" cy="55052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26060" y="1968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21283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项目展示</a:t>
            </a:r>
            <a:endParaRPr lang="zh-CN" altLang="en-US" sz="2400" b="1" dirty="0">
              <a:solidFill>
                <a:srgbClr val="212833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5497195" y="2816225"/>
            <a:ext cx="119888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添加标题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701762" y="1716950"/>
            <a:ext cx="1210588" cy="4001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团队成员</a:t>
            </a:r>
            <a:endParaRPr lang="zh-CN" altLang="en-US" sz="20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567815" y="4196715"/>
            <a:ext cx="142367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添 加 标 题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567815" y="3366770"/>
            <a:ext cx="142367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添 加 标 题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567815" y="2534285"/>
            <a:ext cx="142367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添 加 标 题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11" name="图片 10"/>
          <p:cNvPicPr/>
          <p:nvPr/>
        </p:nvPicPr>
        <p:blipFill>
          <a:blip r:embed="rId1"/>
          <a:stretch>
            <a:fillRect/>
          </a:stretch>
        </p:blipFill>
        <p:spPr>
          <a:xfrm>
            <a:off x="4866957" y="563880"/>
            <a:ext cx="2458085" cy="57302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3551555" y="2030095"/>
            <a:ext cx="5088255" cy="2406650"/>
            <a:chOff x="6066" y="3628"/>
            <a:chExt cx="8013" cy="3790"/>
          </a:xfrm>
        </p:grpSpPr>
        <p:sp>
          <p:nvSpPr>
            <p:cNvPr id="3" name="任意多边形 2"/>
            <p:cNvSpPr/>
            <p:nvPr>
              <p:custDataLst>
                <p:tags r:id="rId1"/>
              </p:custDataLst>
            </p:nvPr>
          </p:nvSpPr>
          <p:spPr>
            <a:xfrm flipH="1">
              <a:off x="6066" y="3628"/>
              <a:ext cx="5554" cy="3790"/>
            </a:xfrm>
            <a:custGeom>
              <a:avLst/>
              <a:gdLst>
                <a:gd name="connsiteX0" fmla="*/ 0 w 2219325"/>
                <a:gd name="connsiteY0" fmla="*/ 0 h 1514475"/>
                <a:gd name="connsiteX1" fmla="*/ 2219325 w 2219325"/>
                <a:gd name="connsiteY1" fmla="*/ 0 h 1514475"/>
                <a:gd name="connsiteX2" fmla="*/ 2219325 w 2219325"/>
                <a:gd name="connsiteY2" fmla="*/ 1514475 h 1514475"/>
                <a:gd name="connsiteX3" fmla="*/ 0 w 2219325"/>
                <a:gd name="connsiteY3" fmla="*/ 1514475 h 1514475"/>
                <a:gd name="connsiteX4" fmla="*/ 0 w 2219325"/>
                <a:gd name="connsiteY4" fmla="*/ 1214437 h 1514475"/>
                <a:gd name="connsiteX5" fmla="*/ 238125 w 2219325"/>
                <a:gd name="connsiteY5" fmla="*/ 1214437 h 1514475"/>
                <a:gd name="connsiteX6" fmla="*/ 238125 w 2219325"/>
                <a:gd name="connsiteY6" fmla="*/ 300037 h 1514475"/>
                <a:gd name="connsiteX7" fmla="*/ 0 w 2219325"/>
                <a:gd name="connsiteY7" fmla="*/ 300037 h 1514475"/>
                <a:gd name="connsiteX0-1" fmla="*/ 238125 w 2219325"/>
                <a:gd name="connsiteY0-2" fmla="*/ 300037 h 1514475"/>
                <a:gd name="connsiteX1-3" fmla="*/ 0 w 2219325"/>
                <a:gd name="connsiteY1-4" fmla="*/ 300037 h 1514475"/>
                <a:gd name="connsiteX2-5" fmla="*/ 0 w 2219325"/>
                <a:gd name="connsiteY2-6" fmla="*/ 0 h 1514475"/>
                <a:gd name="connsiteX3-7" fmla="*/ 2219325 w 2219325"/>
                <a:gd name="connsiteY3-8" fmla="*/ 0 h 1514475"/>
                <a:gd name="connsiteX4-9" fmla="*/ 2219325 w 2219325"/>
                <a:gd name="connsiteY4-10" fmla="*/ 1514475 h 1514475"/>
                <a:gd name="connsiteX5-11" fmla="*/ 0 w 2219325"/>
                <a:gd name="connsiteY5-12" fmla="*/ 1514475 h 1514475"/>
                <a:gd name="connsiteX6-13" fmla="*/ 0 w 2219325"/>
                <a:gd name="connsiteY6-14" fmla="*/ 1214437 h 1514475"/>
                <a:gd name="connsiteX7-15" fmla="*/ 238125 w 2219325"/>
                <a:gd name="connsiteY7-16" fmla="*/ 1214437 h 1514475"/>
                <a:gd name="connsiteX8" fmla="*/ 329565 w 2219325"/>
                <a:gd name="connsiteY8" fmla="*/ 391477 h 1514475"/>
                <a:gd name="connsiteX0-17" fmla="*/ 0 w 2219325"/>
                <a:gd name="connsiteY0-18" fmla="*/ 300037 h 1514475"/>
                <a:gd name="connsiteX1-19" fmla="*/ 0 w 2219325"/>
                <a:gd name="connsiteY1-20" fmla="*/ 0 h 1514475"/>
                <a:gd name="connsiteX2-21" fmla="*/ 2219325 w 2219325"/>
                <a:gd name="connsiteY2-22" fmla="*/ 0 h 1514475"/>
                <a:gd name="connsiteX3-23" fmla="*/ 2219325 w 2219325"/>
                <a:gd name="connsiteY3-24" fmla="*/ 1514475 h 1514475"/>
                <a:gd name="connsiteX4-25" fmla="*/ 0 w 2219325"/>
                <a:gd name="connsiteY4-26" fmla="*/ 1514475 h 1514475"/>
                <a:gd name="connsiteX5-27" fmla="*/ 0 w 2219325"/>
                <a:gd name="connsiteY5-28" fmla="*/ 1214437 h 1514475"/>
                <a:gd name="connsiteX6-29" fmla="*/ 238125 w 2219325"/>
                <a:gd name="connsiteY6-30" fmla="*/ 1214437 h 1514475"/>
                <a:gd name="connsiteX7-31" fmla="*/ 329565 w 2219325"/>
                <a:gd name="connsiteY7-32" fmla="*/ 391477 h 1514475"/>
                <a:gd name="connsiteX0-33" fmla="*/ 0 w 2219325"/>
                <a:gd name="connsiteY0-34" fmla="*/ 300037 h 1514475"/>
                <a:gd name="connsiteX1-35" fmla="*/ 0 w 2219325"/>
                <a:gd name="connsiteY1-36" fmla="*/ 0 h 1514475"/>
                <a:gd name="connsiteX2-37" fmla="*/ 2219325 w 2219325"/>
                <a:gd name="connsiteY2-38" fmla="*/ 0 h 1514475"/>
                <a:gd name="connsiteX3-39" fmla="*/ 2219325 w 2219325"/>
                <a:gd name="connsiteY3-40" fmla="*/ 1514475 h 1514475"/>
                <a:gd name="connsiteX4-41" fmla="*/ 0 w 2219325"/>
                <a:gd name="connsiteY4-42" fmla="*/ 1514475 h 1514475"/>
                <a:gd name="connsiteX5-43" fmla="*/ 0 w 2219325"/>
                <a:gd name="connsiteY5-44" fmla="*/ 1214437 h 1514475"/>
                <a:gd name="connsiteX6-45" fmla="*/ 238125 w 2219325"/>
                <a:gd name="connsiteY6-46" fmla="*/ 1214437 h 1514475"/>
                <a:gd name="connsiteX0-47" fmla="*/ 0 w 2219325"/>
                <a:gd name="connsiteY0-48" fmla="*/ 300037 h 1514475"/>
                <a:gd name="connsiteX1-49" fmla="*/ 0 w 2219325"/>
                <a:gd name="connsiteY1-50" fmla="*/ 0 h 1514475"/>
                <a:gd name="connsiteX2-51" fmla="*/ 2219325 w 2219325"/>
                <a:gd name="connsiteY2-52" fmla="*/ 0 h 1514475"/>
                <a:gd name="connsiteX3-53" fmla="*/ 2219325 w 2219325"/>
                <a:gd name="connsiteY3-54" fmla="*/ 1514475 h 1514475"/>
                <a:gd name="connsiteX4-55" fmla="*/ 0 w 2219325"/>
                <a:gd name="connsiteY4-56" fmla="*/ 1514475 h 1514475"/>
                <a:gd name="connsiteX5-57" fmla="*/ 0 w 2219325"/>
                <a:gd name="connsiteY5-58" fmla="*/ 1214437 h 15144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219325" h="1514475">
                  <a:moveTo>
                    <a:pt x="0" y="300037"/>
                  </a:moveTo>
                  <a:lnTo>
                    <a:pt x="0" y="0"/>
                  </a:lnTo>
                  <a:lnTo>
                    <a:pt x="2219325" y="0"/>
                  </a:lnTo>
                  <a:lnTo>
                    <a:pt x="2219325" y="1514475"/>
                  </a:lnTo>
                  <a:lnTo>
                    <a:pt x="0" y="1514475"/>
                  </a:lnTo>
                  <a:lnTo>
                    <a:pt x="0" y="1214437"/>
                  </a:lnTo>
                </a:path>
              </a:pathLst>
            </a:custGeom>
            <a:noFill/>
            <a:ln w="19050">
              <a:solidFill>
                <a:srgbClr val="2128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8" name="文本框 7"/>
            <p:cNvSpPr txBox="1"/>
            <p:nvPr>
              <p:custDataLst>
                <p:tags r:id="rId2"/>
              </p:custDataLst>
            </p:nvPr>
          </p:nvSpPr>
          <p:spPr>
            <a:xfrm flipH="1">
              <a:off x="6313" y="3848"/>
              <a:ext cx="906" cy="3350"/>
            </a:xfrm>
            <a:prstGeom prst="rect">
              <a:avLst/>
            </a:prstGeom>
            <a:noFill/>
          </p:spPr>
          <p:txBody>
            <a:bodyPr vert="vert" lIns="0" tIns="0" rIns="0" bIns="0" anchor="ctr"/>
            <a:lstStyle/>
            <a:p>
              <a:pPr algn="ctr">
                <a:defRPr/>
              </a:pPr>
              <a:r>
                <a:rPr lang="en-US" altLang="zh-CN" sz="4400" dirty="0">
                  <a:solidFill>
                    <a:srgbClr val="212833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PART 4</a:t>
              </a:r>
              <a:endParaRPr lang="en-US" altLang="zh-CN" sz="4400" dirty="0">
                <a:solidFill>
                  <a:srgbClr val="212833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 flipH="1">
              <a:off x="8264" y="4588"/>
              <a:ext cx="5815" cy="87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l"/>
              <a:r>
                <a:rPr lang="zh-CN" altLang="en-US" sz="3600" b="1" dirty="0">
                  <a:solidFill>
                    <a:srgbClr val="212833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ea"/>
                </a:rPr>
                <a:t>项目总结</a:t>
              </a:r>
              <a:endParaRPr lang="zh-CN" altLang="en-US" sz="3600" b="1" dirty="0">
                <a:solidFill>
                  <a:srgbClr val="212833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26060" y="1968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21283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团队总结</a:t>
            </a:r>
            <a:endParaRPr lang="zh-CN" altLang="en-US" sz="2400" b="1" dirty="0">
              <a:solidFill>
                <a:srgbClr val="212833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015637" y="797586"/>
            <a:ext cx="9662474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dirty="0" smtClean="0"/>
              <a:t>	</a:t>
            </a:r>
            <a:r>
              <a:rPr lang="zh-CN" altLang="en-US" sz="3200" dirty="0" smtClean="0"/>
              <a:t>该</a:t>
            </a:r>
            <a:r>
              <a:rPr lang="zh-CN" altLang="en-US" sz="3200" dirty="0"/>
              <a:t>次卧龙工作室团队网站建设已经顺利结尾</a:t>
            </a:r>
            <a:r>
              <a:rPr lang="zh-CN" altLang="en-US" sz="3200" dirty="0" smtClean="0"/>
              <a:t>，项目</a:t>
            </a:r>
            <a:r>
              <a:rPr lang="zh-CN" altLang="en-US" sz="3200" dirty="0"/>
              <a:t>设计时，各个人都应该大胆的去构思</a:t>
            </a:r>
            <a:r>
              <a:rPr lang="zh-CN" altLang="en-US" sz="3200" dirty="0" smtClean="0"/>
              <a:t>，不断</a:t>
            </a:r>
            <a:r>
              <a:rPr lang="zh-CN" altLang="en-US" sz="3200" dirty="0"/>
              <a:t>增强自己的业务能力</a:t>
            </a:r>
            <a:r>
              <a:rPr lang="zh-CN" altLang="en-US" sz="3200" dirty="0" smtClean="0"/>
              <a:t>，卧</a:t>
            </a:r>
            <a:r>
              <a:rPr lang="zh-CN" altLang="en-US" sz="3200" dirty="0"/>
              <a:t>龙团队第一次的网站建设、第一次的团队合作任务顺利完成了</a:t>
            </a:r>
            <a:r>
              <a:rPr lang="zh-CN" altLang="en-US" sz="3200" dirty="0" smtClean="0"/>
              <a:t>，希望</a:t>
            </a:r>
            <a:r>
              <a:rPr lang="zh-CN" altLang="en-US" sz="3200" dirty="0"/>
              <a:t>接下来的任务可以越来越好，卧龙团队越来越好。</a:t>
            </a:r>
            <a:endParaRPr lang="zh-CN" altLang="en-US" sz="3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718560" y="2075815"/>
            <a:ext cx="477393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6000">
                <a:solidFill>
                  <a:srgbClr val="212833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</a:rPr>
              <a:t>谢谢你的观看</a:t>
            </a:r>
            <a:endParaRPr lang="zh-CN" altLang="en-US" sz="6000">
              <a:solidFill>
                <a:srgbClr val="212833"/>
              </a:solidFill>
              <a:latin typeface="方正细谭黑简体" panose="02000000000000000000" pitchFamily="2" charset="-122"/>
              <a:ea typeface="方正细谭黑简体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"/>
          <p:cNvSpPr>
            <a:spLocks noChangeArrowheads="1"/>
          </p:cNvSpPr>
          <p:nvPr/>
        </p:nvSpPr>
        <p:spPr bwMode="auto">
          <a:xfrm>
            <a:off x="4098824" y="3063704"/>
            <a:ext cx="727831" cy="727831"/>
          </a:xfrm>
          <a:prstGeom prst="roundRect">
            <a:avLst/>
          </a:prstGeom>
          <a:solidFill>
            <a:srgbClr val="212833"/>
          </a:solidFill>
          <a:ln w="19050"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rgbClr val="43A13A"/>
              </a:solidFill>
            </a:endParaRPr>
          </a:p>
        </p:txBody>
      </p:sp>
      <p:sp>
        <p:nvSpPr>
          <p:cNvPr id="17" name="TextBox 32"/>
          <p:cNvSpPr txBox="1">
            <a:spLocks noChangeArrowheads="1"/>
          </p:cNvSpPr>
          <p:nvPr/>
        </p:nvSpPr>
        <p:spPr bwMode="auto">
          <a:xfrm>
            <a:off x="4162652" y="3141879"/>
            <a:ext cx="6014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chemeClr val="bg1"/>
                </a:solidFill>
                <a:ea typeface="微软雅黑" panose="020B0503020204020204" charset="-122"/>
              </a:rPr>
              <a:t>01</a:t>
            </a:r>
            <a:endParaRPr lang="en-US" altLang="zh-CN" sz="320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19" name="TextBox 76"/>
          <p:cNvSpPr txBox="1"/>
          <p:nvPr/>
        </p:nvSpPr>
        <p:spPr>
          <a:xfrm>
            <a:off x="2336800" y="3114040"/>
            <a:ext cx="1586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21283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项目流程</a:t>
            </a:r>
            <a:endParaRPr lang="zh-CN" altLang="en-US" b="1" dirty="0">
              <a:solidFill>
                <a:srgbClr val="212833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" name="椭圆 1"/>
          <p:cNvSpPr>
            <a:spLocks noChangeArrowheads="1"/>
          </p:cNvSpPr>
          <p:nvPr/>
        </p:nvSpPr>
        <p:spPr bwMode="auto">
          <a:xfrm>
            <a:off x="4099459" y="4741458"/>
            <a:ext cx="727831" cy="727831"/>
          </a:xfrm>
          <a:prstGeom prst="roundRect">
            <a:avLst/>
          </a:prstGeom>
          <a:solidFill>
            <a:srgbClr val="212833"/>
          </a:solidFill>
          <a:ln w="19050"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rgbClr val="43A13A"/>
              </a:solidFill>
            </a:endParaRPr>
          </a:p>
        </p:txBody>
      </p:sp>
      <p:sp>
        <p:nvSpPr>
          <p:cNvPr id="21" name="TextBox 32"/>
          <p:cNvSpPr txBox="1">
            <a:spLocks noChangeArrowheads="1"/>
          </p:cNvSpPr>
          <p:nvPr/>
        </p:nvSpPr>
        <p:spPr bwMode="auto">
          <a:xfrm>
            <a:off x="4162652" y="4819633"/>
            <a:ext cx="6014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chemeClr val="bg1"/>
                </a:solidFill>
                <a:ea typeface="微软雅黑" panose="020B0503020204020204" charset="-122"/>
              </a:rPr>
              <a:t>03</a:t>
            </a:r>
            <a:endParaRPr lang="en-US" altLang="zh-CN" sz="320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23" name="TextBox 76"/>
          <p:cNvSpPr txBox="1"/>
          <p:nvPr/>
        </p:nvSpPr>
        <p:spPr>
          <a:xfrm>
            <a:off x="2337435" y="4791710"/>
            <a:ext cx="15862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21283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项目展示</a:t>
            </a:r>
            <a:endParaRPr lang="zh-CN" altLang="en-US" b="1" dirty="0">
              <a:solidFill>
                <a:srgbClr val="212833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4" name="椭圆 1"/>
          <p:cNvSpPr>
            <a:spLocks noChangeArrowheads="1"/>
          </p:cNvSpPr>
          <p:nvPr/>
        </p:nvSpPr>
        <p:spPr bwMode="auto">
          <a:xfrm>
            <a:off x="7290150" y="3064974"/>
            <a:ext cx="727831" cy="727831"/>
          </a:xfrm>
          <a:prstGeom prst="roundRect">
            <a:avLst/>
          </a:prstGeom>
          <a:solidFill>
            <a:srgbClr val="212833"/>
          </a:solidFill>
          <a:ln w="19050"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rgbClr val="43A13A"/>
              </a:solidFill>
            </a:endParaRPr>
          </a:p>
        </p:txBody>
      </p:sp>
      <p:sp>
        <p:nvSpPr>
          <p:cNvPr id="25" name="TextBox 32"/>
          <p:cNvSpPr txBox="1">
            <a:spLocks noChangeArrowheads="1"/>
          </p:cNvSpPr>
          <p:nvPr/>
        </p:nvSpPr>
        <p:spPr bwMode="auto">
          <a:xfrm>
            <a:off x="7353343" y="3143149"/>
            <a:ext cx="6014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chemeClr val="bg1"/>
                </a:solidFill>
                <a:ea typeface="微软雅黑" panose="020B0503020204020204" charset="-122"/>
              </a:rPr>
              <a:t>02</a:t>
            </a:r>
            <a:endParaRPr lang="en-US" altLang="zh-CN" sz="320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29" name="TextBox 76"/>
          <p:cNvSpPr txBox="1"/>
          <p:nvPr/>
        </p:nvSpPr>
        <p:spPr>
          <a:xfrm>
            <a:off x="8206105" y="3115310"/>
            <a:ext cx="1567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21283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项目介绍</a:t>
            </a:r>
            <a:endParaRPr lang="zh-CN" altLang="en-US" b="1" dirty="0">
              <a:solidFill>
                <a:srgbClr val="212833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0" name="椭圆 1"/>
          <p:cNvSpPr>
            <a:spLocks noChangeArrowheads="1"/>
          </p:cNvSpPr>
          <p:nvPr/>
        </p:nvSpPr>
        <p:spPr bwMode="auto">
          <a:xfrm>
            <a:off x="7290150" y="4741458"/>
            <a:ext cx="727831" cy="727831"/>
          </a:xfrm>
          <a:prstGeom prst="roundRect">
            <a:avLst/>
          </a:prstGeom>
          <a:solidFill>
            <a:srgbClr val="212833"/>
          </a:solidFill>
          <a:ln w="19050"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rgbClr val="43A13A"/>
              </a:solidFill>
            </a:endParaRPr>
          </a:p>
        </p:txBody>
      </p:sp>
      <p:sp>
        <p:nvSpPr>
          <p:cNvPr id="31" name="TextBox 32"/>
          <p:cNvSpPr txBox="1">
            <a:spLocks noChangeArrowheads="1"/>
          </p:cNvSpPr>
          <p:nvPr/>
        </p:nvSpPr>
        <p:spPr bwMode="auto">
          <a:xfrm>
            <a:off x="7353343" y="4819633"/>
            <a:ext cx="6014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05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chemeClr val="bg1"/>
                </a:solidFill>
                <a:ea typeface="微软雅黑" panose="020B0503020204020204" charset="-122"/>
              </a:rPr>
              <a:t>04</a:t>
            </a:r>
            <a:endParaRPr lang="en-US" altLang="zh-CN" sz="320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33" name="TextBox 76"/>
          <p:cNvSpPr txBox="1"/>
          <p:nvPr/>
        </p:nvSpPr>
        <p:spPr>
          <a:xfrm>
            <a:off x="8206105" y="4791710"/>
            <a:ext cx="1558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21283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项目总结</a:t>
            </a:r>
            <a:endParaRPr lang="zh-CN" altLang="en-US" b="1" dirty="0">
              <a:solidFill>
                <a:srgbClr val="212833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4" name="Text Box 3"/>
          <p:cNvSpPr>
            <a:spLocks noChangeArrowheads="1"/>
          </p:cNvSpPr>
          <p:nvPr/>
        </p:nvSpPr>
        <p:spPr bwMode="auto">
          <a:xfrm>
            <a:off x="5201473" y="1348389"/>
            <a:ext cx="175118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zh-CN" altLang="en-US" sz="4800" dirty="0">
                <a:solidFill>
                  <a:srgbClr val="212833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rPr>
              <a:t>目 录</a:t>
            </a:r>
            <a:endParaRPr lang="zh-CN" altLang="en-US" sz="4800" dirty="0">
              <a:solidFill>
                <a:srgbClr val="212833"/>
              </a:solidFill>
              <a:latin typeface="微软雅黑" panose="020B0503020204020204" charset="-122"/>
              <a:ea typeface="微软雅黑" panose="020B0503020204020204" charset="-122"/>
              <a:sym typeface="Calibri" panose="020F0502020204030204" charset="0"/>
            </a:endParaRPr>
          </a:p>
          <a:p>
            <a:pPr algn="ctr">
              <a:spcBef>
                <a:spcPct val="0"/>
              </a:spcBef>
            </a:pPr>
            <a:r>
              <a:rPr lang="en-US" altLang="zh-CN" sz="2400" dirty="0">
                <a:solidFill>
                  <a:srgbClr val="212833"/>
                </a:solidFill>
                <a:latin typeface="微软雅黑" panose="020B0503020204020204" charset="-122"/>
                <a:ea typeface="微软雅黑" panose="020B0503020204020204" charset="-122"/>
              </a:rPr>
              <a:t>COMPANY</a:t>
            </a:r>
            <a:endParaRPr lang="en-US" altLang="zh-CN" sz="2400" dirty="0">
              <a:solidFill>
                <a:srgbClr val="212833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"/>
          <p:cNvSpPr>
            <a:spLocks noChangeArrowheads="1"/>
          </p:cNvSpPr>
          <p:nvPr/>
        </p:nvSpPr>
        <p:spPr bwMode="auto">
          <a:xfrm>
            <a:off x="4098824" y="3063704"/>
            <a:ext cx="727831" cy="727831"/>
          </a:xfrm>
          <a:prstGeom prst="roundRect">
            <a:avLst/>
          </a:prstGeom>
          <a:solidFill>
            <a:srgbClr val="212833"/>
          </a:solidFill>
          <a:ln w="19050"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rgbClr val="43A13A"/>
              </a:solidFill>
            </a:endParaRPr>
          </a:p>
        </p:txBody>
      </p:sp>
      <p:sp>
        <p:nvSpPr>
          <p:cNvPr id="17" name="TextBox 32"/>
          <p:cNvSpPr txBox="1">
            <a:spLocks noChangeArrowheads="1"/>
          </p:cNvSpPr>
          <p:nvPr/>
        </p:nvSpPr>
        <p:spPr bwMode="auto">
          <a:xfrm>
            <a:off x="4162652" y="3141879"/>
            <a:ext cx="6014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chemeClr val="bg1"/>
                </a:solidFill>
                <a:ea typeface="微软雅黑" panose="020B0503020204020204" charset="-122"/>
              </a:rPr>
              <a:t>01</a:t>
            </a:r>
            <a:endParaRPr lang="en-US" altLang="zh-CN" sz="320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19" name="TextBox 76"/>
          <p:cNvSpPr txBox="1"/>
          <p:nvPr/>
        </p:nvSpPr>
        <p:spPr>
          <a:xfrm>
            <a:off x="2336800" y="3114040"/>
            <a:ext cx="1586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21283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项目流程</a:t>
            </a:r>
            <a:endParaRPr lang="zh-CN" altLang="en-US" b="1" dirty="0">
              <a:solidFill>
                <a:srgbClr val="212833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" name="椭圆 1"/>
          <p:cNvSpPr>
            <a:spLocks noChangeArrowheads="1"/>
          </p:cNvSpPr>
          <p:nvPr/>
        </p:nvSpPr>
        <p:spPr bwMode="auto">
          <a:xfrm>
            <a:off x="4099459" y="4741458"/>
            <a:ext cx="727831" cy="727831"/>
          </a:xfrm>
          <a:prstGeom prst="roundRect">
            <a:avLst/>
          </a:prstGeom>
          <a:solidFill>
            <a:srgbClr val="212833"/>
          </a:solidFill>
          <a:ln w="19050"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rgbClr val="43A13A"/>
              </a:solidFill>
            </a:endParaRPr>
          </a:p>
        </p:txBody>
      </p:sp>
      <p:sp>
        <p:nvSpPr>
          <p:cNvPr id="21" name="TextBox 32"/>
          <p:cNvSpPr txBox="1">
            <a:spLocks noChangeArrowheads="1"/>
          </p:cNvSpPr>
          <p:nvPr/>
        </p:nvSpPr>
        <p:spPr bwMode="auto">
          <a:xfrm>
            <a:off x="4162652" y="4819633"/>
            <a:ext cx="6014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chemeClr val="bg1"/>
                </a:solidFill>
                <a:ea typeface="微软雅黑" panose="020B0503020204020204" charset="-122"/>
              </a:rPr>
              <a:t>03</a:t>
            </a:r>
            <a:endParaRPr lang="en-US" altLang="zh-CN" sz="320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23" name="TextBox 76"/>
          <p:cNvSpPr txBox="1"/>
          <p:nvPr/>
        </p:nvSpPr>
        <p:spPr>
          <a:xfrm>
            <a:off x="2337435" y="4791710"/>
            <a:ext cx="15862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21283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项目展示</a:t>
            </a:r>
            <a:endParaRPr lang="zh-CN" altLang="en-US" b="1" dirty="0">
              <a:solidFill>
                <a:srgbClr val="212833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4" name="椭圆 1"/>
          <p:cNvSpPr>
            <a:spLocks noChangeArrowheads="1"/>
          </p:cNvSpPr>
          <p:nvPr/>
        </p:nvSpPr>
        <p:spPr bwMode="auto">
          <a:xfrm>
            <a:off x="7290150" y="3064974"/>
            <a:ext cx="727831" cy="727831"/>
          </a:xfrm>
          <a:prstGeom prst="roundRect">
            <a:avLst/>
          </a:prstGeom>
          <a:solidFill>
            <a:srgbClr val="212833"/>
          </a:solidFill>
          <a:ln w="19050"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rgbClr val="43A13A"/>
              </a:solidFill>
            </a:endParaRPr>
          </a:p>
        </p:txBody>
      </p:sp>
      <p:sp>
        <p:nvSpPr>
          <p:cNvPr id="25" name="TextBox 32"/>
          <p:cNvSpPr txBox="1">
            <a:spLocks noChangeArrowheads="1"/>
          </p:cNvSpPr>
          <p:nvPr/>
        </p:nvSpPr>
        <p:spPr bwMode="auto">
          <a:xfrm>
            <a:off x="7353343" y="3143149"/>
            <a:ext cx="6014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chemeClr val="bg1"/>
                </a:solidFill>
                <a:ea typeface="微软雅黑" panose="020B0503020204020204" charset="-122"/>
              </a:rPr>
              <a:t>02</a:t>
            </a:r>
            <a:endParaRPr lang="en-US" altLang="zh-CN" sz="320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29" name="TextBox 76"/>
          <p:cNvSpPr txBox="1"/>
          <p:nvPr/>
        </p:nvSpPr>
        <p:spPr>
          <a:xfrm>
            <a:off x="8206105" y="3115310"/>
            <a:ext cx="1567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21283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项目介绍</a:t>
            </a:r>
            <a:endParaRPr lang="zh-CN" altLang="en-US" b="1" dirty="0">
              <a:solidFill>
                <a:srgbClr val="212833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0" name="椭圆 1"/>
          <p:cNvSpPr>
            <a:spLocks noChangeArrowheads="1"/>
          </p:cNvSpPr>
          <p:nvPr/>
        </p:nvSpPr>
        <p:spPr bwMode="auto">
          <a:xfrm>
            <a:off x="7290150" y="4741458"/>
            <a:ext cx="727831" cy="727831"/>
          </a:xfrm>
          <a:prstGeom prst="roundRect">
            <a:avLst/>
          </a:prstGeom>
          <a:solidFill>
            <a:srgbClr val="212833"/>
          </a:solidFill>
          <a:ln w="19050"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rgbClr val="43A13A"/>
              </a:solidFill>
            </a:endParaRPr>
          </a:p>
        </p:txBody>
      </p:sp>
      <p:sp>
        <p:nvSpPr>
          <p:cNvPr id="31" name="TextBox 32"/>
          <p:cNvSpPr txBox="1">
            <a:spLocks noChangeArrowheads="1"/>
          </p:cNvSpPr>
          <p:nvPr/>
        </p:nvSpPr>
        <p:spPr bwMode="auto">
          <a:xfrm>
            <a:off x="7353343" y="4819633"/>
            <a:ext cx="6014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05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chemeClr val="bg1"/>
                </a:solidFill>
                <a:ea typeface="微软雅黑" panose="020B0503020204020204" charset="-122"/>
              </a:rPr>
              <a:t>04</a:t>
            </a:r>
            <a:endParaRPr lang="en-US" altLang="zh-CN" sz="320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33" name="TextBox 76"/>
          <p:cNvSpPr txBox="1"/>
          <p:nvPr/>
        </p:nvSpPr>
        <p:spPr>
          <a:xfrm>
            <a:off x="8206105" y="4791710"/>
            <a:ext cx="1558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21283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项目总结</a:t>
            </a:r>
            <a:endParaRPr lang="zh-CN" altLang="en-US" b="1" dirty="0">
              <a:solidFill>
                <a:srgbClr val="212833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4" name="Text Box 3"/>
          <p:cNvSpPr>
            <a:spLocks noChangeArrowheads="1"/>
          </p:cNvSpPr>
          <p:nvPr/>
        </p:nvSpPr>
        <p:spPr bwMode="auto">
          <a:xfrm>
            <a:off x="5201473" y="1348389"/>
            <a:ext cx="175118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zh-CN" altLang="en-US" sz="4800" dirty="0">
                <a:solidFill>
                  <a:srgbClr val="212833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rPr>
              <a:t>目 录</a:t>
            </a:r>
            <a:endParaRPr lang="zh-CN" altLang="en-US" sz="4800" dirty="0">
              <a:solidFill>
                <a:srgbClr val="212833"/>
              </a:solidFill>
              <a:latin typeface="微软雅黑" panose="020B0503020204020204" charset="-122"/>
              <a:ea typeface="微软雅黑" panose="020B0503020204020204" charset="-122"/>
              <a:sym typeface="Calibri" panose="020F0502020204030204" charset="0"/>
            </a:endParaRPr>
          </a:p>
          <a:p>
            <a:pPr algn="ctr">
              <a:spcBef>
                <a:spcPct val="0"/>
              </a:spcBef>
            </a:pPr>
            <a:r>
              <a:rPr lang="en-US" altLang="zh-CN" sz="2400" dirty="0">
                <a:solidFill>
                  <a:srgbClr val="212833"/>
                </a:solidFill>
                <a:latin typeface="微软雅黑" panose="020B0503020204020204" charset="-122"/>
                <a:ea typeface="微软雅黑" panose="020B0503020204020204" charset="-122"/>
              </a:rPr>
              <a:t>COMPANY</a:t>
            </a:r>
            <a:endParaRPr lang="en-US" altLang="zh-CN" sz="2400" dirty="0">
              <a:solidFill>
                <a:srgbClr val="212833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3551555" y="2030095"/>
            <a:ext cx="5088255" cy="2406650"/>
            <a:chOff x="6066" y="3628"/>
            <a:chExt cx="8013" cy="3790"/>
          </a:xfrm>
        </p:grpSpPr>
        <p:sp>
          <p:nvSpPr>
            <p:cNvPr id="3" name="任意多边形 2"/>
            <p:cNvSpPr/>
            <p:nvPr>
              <p:custDataLst>
                <p:tags r:id="rId1"/>
              </p:custDataLst>
            </p:nvPr>
          </p:nvSpPr>
          <p:spPr>
            <a:xfrm flipH="1">
              <a:off x="6066" y="3628"/>
              <a:ext cx="5554" cy="3790"/>
            </a:xfrm>
            <a:custGeom>
              <a:avLst/>
              <a:gdLst>
                <a:gd name="connsiteX0" fmla="*/ 0 w 2219325"/>
                <a:gd name="connsiteY0" fmla="*/ 0 h 1514475"/>
                <a:gd name="connsiteX1" fmla="*/ 2219325 w 2219325"/>
                <a:gd name="connsiteY1" fmla="*/ 0 h 1514475"/>
                <a:gd name="connsiteX2" fmla="*/ 2219325 w 2219325"/>
                <a:gd name="connsiteY2" fmla="*/ 1514475 h 1514475"/>
                <a:gd name="connsiteX3" fmla="*/ 0 w 2219325"/>
                <a:gd name="connsiteY3" fmla="*/ 1514475 h 1514475"/>
                <a:gd name="connsiteX4" fmla="*/ 0 w 2219325"/>
                <a:gd name="connsiteY4" fmla="*/ 1214437 h 1514475"/>
                <a:gd name="connsiteX5" fmla="*/ 238125 w 2219325"/>
                <a:gd name="connsiteY5" fmla="*/ 1214437 h 1514475"/>
                <a:gd name="connsiteX6" fmla="*/ 238125 w 2219325"/>
                <a:gd name="connsiteY6" fmla="*/ 300037 h 1514475"/>
                <a:gd name="connsiteX7" fmla="*/ 0 w 2219325"/>
                <a:gd name="connsiteY7" fmla="*/ 300037 h 1514475"/>
                <a:gd name="connsiteX0-1" fmla="*/ 238125 w 2219325"/>
                <a:gd name="connsiteY0-2" fmla="*/ 300037 h 1514475"/>
                <a:gd name="connsiteX1-3" fmla="*/ 0 w 2219325"/>
                <a:gd name="connsiteY1-4" fmla="*/ 300037 h 1514475"/>
                <a:gd name="connsiteX2-5" fmla="*/ 0 w 2219325"/>
                <a:gd name="connsiteY2-6" fmla="*/ 0 h 1514475"/>
                <a:gd name="connsiteX3-7" fmla="*/ 2219325 w 2219325"/>
                <a:gd name="connsiteY3-8" fmla="*/ 0 h 1514475"/>
                <a:gd name="connsiteX4-9" fmla="*/ 2219325 w 2219325"/>
                <a:gd name="connsiteY4-10" fmla="*/ 1514475 h 1514475"/>
                <a:gd name="connsiteX5-11" fmla="*/ 0 w 2219325"/>
                <a:gd name="connsiteY5-12" fmla="*/ 1514475 h 1514475"/>
                <a:gd name="connsiteX6-13" fmla="*/ 0 w 2219325"/>
                <a:gd name="connsiteY6-14" fmla="*/ 1214437 h 1514475"/>
                <a:gd name="connsiteX7-15" fmla="*/ 238125 w 2219325"/>
                <a:gd name="connsiteY7-16" fmla="*/ 1214437 h 1514475"/>
                <a:gd name="connsiteX8" fmla="*/ 329565 w 2219325"/>
                <a:gd name="connsiteY8" fmla="*/ 391477 h 1514475"/>
                <a:gd name="connsiteX0-17" fmla="*/ 0 w 2219325"/>
                <a:gd name="connsiteY0-18" fmla="*/ 300037 h 1514475"/>
                <a:gd name="connsiteX1-19" fmla="*/ 0 w 2219325"/>
                <a:gd name="connsiteY1-20" fmla="*/ 0 h 1514475"/>
                <a:gd name="connsiteX2-21" fmla="*/ 2219325 w 2219325"/>
                <a:gd name="connsiteY2-22" fmla="*/ 0 h 1514475"/>
                <a:gd name="connsiteX3-23" fmla="*/ 2219325 w 2219325"/>
                <a:gd name="connsiteY3-24" fmla="*/ 1514475 h 1514475"/>
                <a:gd name="connsiteX4-25" fmla="*/ 0 w 2219325"/>
                <a:gd name="connsiteY4-26" fmla="*/ 1514475 h 1514475"/>
                <a:gd name="connsiteX5-27" fmla="*/ 0 w 2219325"/>
                <a:gd name="connsiteY5-28" fmla="*/ 1214437 h 1514475"/>
                <a:gd name="connsiteX6-29" fmla="*/ 238125 w 2219325"/>
                <a:gd name="connsiteY6-30" fmla="*/ 1214437 h 1514475"/>
                <a:gd name="connsiteX7-31" fmla="*/ 329565 w 2219325"/>
                <a:gd name="connsiteY7-32" fmla="*/ 391477 h 1514475"/>
                <a:gd name="connsiteX0-33" fmla="*/ 0 w 2219325"/>
                <a:gd name="connsiteY0-34" fmla="*/ 300037 h 1514475"/>
                <a:gd name="connsiteX1-35" fmla="*/ 0 w 2219325"/>
                <a:gd name="connsiteY1-36" fmla="*/ 0 h 1514475"/>
                <a:gd name="connsiteX2-37" fmla="*/ 2219325 w 2219325"/>
                <a:gd name="connsiteY2-38" fmla="*/ 0 h 1514475"/>
                <a:gd name="connsiteX3-39" fmla="*/ 2219325 w 2219325"/>
                <a:gd name="connsiteY3-40" fmla="*/ 1514475 h 1514475"/>
                <a:gd name="connsiteX4-41" fmla="*/ 0 w 2219325"/>
                <a:gd name="connsiteY4-42" fmla="*/ 1514475 h 1514475"/>
                <a:gd name="connsiteX5-43" fmla="*/ 0 w 2219325"/>
                <a:gd name="connsiteY5-44" fmla="*/ 1214437 h 1514475"/>
                <a:gd name="connsiteX6-45" fmla="*/ 238125 w 2219325"/>
                <a:gd name="connsiteY6-46" fmla="*/ 1214437 h 1514475"/>
                <a:gd name="connsiteX0-47" fmla="*/ 0 w 2219325"/>
                <a:gd name="connsiteY0-48" fmla="*/ 300037 h 1514475"/>
                <a:gd name="connsiteX1-49" fmla="*/ 0 w 2219325"/>
                <a:gd name="connsiteY1-50" fmla="*/ 0 h 1514475"/>
                <a:gd name="connsiteX2-51" fmla="*/ 2219325 w 2219325"/>
                <a:gd name="connsiteY2-52" fmla="*/ 0 h 1514475"/>
                <a:gd name="connsiteX3-53" fmla="*/ 2219325 w 2219325"/>
                <a:gd name="connsiteY3-54" fmla="*/ 1514475 h 1514475"/>
                <a:gd name="connsiteX4-55" fmla="*/ 0 w 2219325"/>
                <a:gd name="connsiteY4-56" fmla="*/ 1514475 h 1514475"/>
                <a:gd name="connsiteX5-57" fmla="*/ 0 w 2219325"/>
                <a:gd name="connsiteY5-58" fmla="*/ 1214437 h 15144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219325" h="1514475">
                  <a:moveTo>
                    <a:pt x="0" y="300037"/>
                  </a:moveTo>
                  <a:lnTo>
                    <a:pt x="0" y="0"/>
                  </a:lnTo>
                  <a:lnTo>
                    <a:pt x="2219325" y="0"/>
                  </a:lnTo>
                  <a:lnTo>
                    <a:pt x="2219325" y="1514475"/>
                  </a:lnTo>
                  <a:lnTo>
                    <a:pt x="0" y="1514475"/>
                  </a:lnTo>
                  <a:lnTo>
                    <a:pt x="0" y="1214437"/>
                  </a:lnTo>
                </a:path>
              </a:pathLst>
            </a:custGeom>
            <a:noFill/>
            <a:ln w="19050">
              <a:solidFill>
                <a:srgbClr val="2128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8" name="文本框 7"/>
            <p:cNvSpPr txBox="1"/>
            <p:nvPr>
              <p:custDataLst>
                <p:tags r:id="rId2"/>
              </p:custDataLst>
            </p:nvPr>
          </p:nvSpPr>
          <p:spPr>
            <a:xfrm flipH="1">
              <a:off x="6313" y="3848"/>
              <a:ext cx="906" cy="3350"/>
            </a:xfrm>
            <a:prstGeom prst="rect">
              <a:avLst/>
            </a:prstGeom>
            <a:noFill/>
          </p:spPr>
          <p:txBody>
            <a:bodyPr vert="vert" lIns="0" tIns="0" rIns="0" bIns="0" anchor="ctr"/>
            <a:lstStyle/>
            <a:p>
              <a:pPr algn="ctr">
                <a:defRPr/>
              </a:pPr>
              <a:r>
                <a:rPr lang="en-US" altLang="zh-CN" sz="4400" dirty="0">
                  <a:solidFill>
                    <a:srgbClr val="212833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PART 1</a:t>
              </a:r>
              <a:endParaRPr lang="en-US" altLang="zh-CN" sz="4400" dirty="0">
                <a:solidFill>
                  <a:srgbClr val="212833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 flipH="1">
              <a:off x="8264" y="4588"/>
              <a:ext cx="5815" cy="87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l"/>
              <a:r>
                <a:rPr lang="zh-CN" altLang="en-US" sz="3600" b="1" dirty="0">
                  <a:solidFill>
                    <a:srgbClr val="212833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ea"/>
                </a:rPr>
                <a:t>项目流程</a:t>
              </a:r>
              <a:endParaRPr lang="zh-CN" altLang="en-US" sz="3600" b="1" dirty="0">
                <a:solidFill>
                  <a:srgbClr val="212833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26060" y="1968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21283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项目流程</a:t>
            </a:r>
            <a:endParaRPr lang="zh-CN" altLang="en-US" sz="2400" b="1" dirty="0">
              <a:solidFill>
                <a:srgbClr val="212833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5371" name="文本框 31"/>
          <p:cNvSpPr/>
          <p:nvPr/>
        </p:nvSpPr>
        <p:spPr>
          <a:xfrm>
            <a:off x="2168525" y="2767648"/>
            <a:ext cx="1387475" cy="8302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4800" b="1" dirty="0">
                <a:solidFill>
                  <a:schemeClr val="bg1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3,658</a:t>
            </a:r>
            <a:endParaRPr lang="en-US" altLang="zh-CN" sz="2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15372" name="文本框 33"/>
          <p:cNvSpPr/>
          <p:nvPr/>
        </p:nvSpPr>
        <p:spPr>
          <a:xfrm>
            <a:off x="5514975" y="4155123"/>
            <a:ext cx="1214438" cy="8318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4800" b="1" dirty="0">
                <a:solidFill>
                  <a:schemeClr val="bg1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74%</a:t>
            </a:r>
            <a:endParaRPr lang="en-US" altLang="zh-CN" sz="2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15373" name="文本框 34"/>
          <p:cNvSpPr/>
          <p:nvPr/>
        </p:nvSpPr>
        <p:spPr>
          <a:xfrm>
            <a:off x="8499475" y="2734310"/>
            <a:ext cx="1547813" cy="7699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</a:t>
            </a:r>
            <a:r>
              <a:rPr lang="en-US" altLang="zh-CN" sz="32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30000</a:t>
            </a:r>
            <a:endParaRPr lang="en-US" altLang="zh-CN" sz="2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grpSp>
        <p:nvGrpSpPr>
          <p:cNvPr id="15377" name="组合 38"/>
          <p:cNvGrpSpPr/>
          <p:nvPr/>
        </p:nvGrpSpPr>
        <p:grpSpPr>
          <a:xfrm>
            <a:off x="5989638" y="3672523"/>
            <a:ext cx="490537" cy="557212"/>
            <a:chOff x="0" y="0"/>
            <a:chExt cx="406393" cy="459645"/>
          </a:xfrm>
        </p:grpSpPr>
        <p:sp>
          <p:nvSpPr>
            <p:cNvPr id="15387" name="Freeform 148"/>
            <p:cNvSpPr>
              <a:spLocks noEditPoints="1"/>
            </p:cNvSpPr>
            <p:nvPr/>
          </p:nvSpPr>
          <p:spPr>
            <a:xfrm>
              <a:off x="55120" y="0"/>
              <a:ext cx="351273" cy="456842"/>
            </a:xfrm>
            <a:custGeom>
              <a:avLst/>
              <a:gdLst>
                <a:gd name="txL" fmla="*/ 0 w 159"/>
                <a:gd name="txT" fmla="*/ 0 h 207"/>
                <a:gd name="txR" fmla="*/ 159 w 159"/>
                <a:gd name="txB" fmla="*/ 207 h 207"/>
              </a:gdLst>
              <a:ahLst/>
              <a:cxnLst>
                <a:cxn ang="0">
                  <a:pos x="346854" y="408289"/>
                </a:cxn>
                <a:cxn ang="0">
                  <a:pos x="196625" y="174350"/>
                </a:cxn>
                <a:cxn ang="0">
                  <a:pos x="203252" y="52967"/>
                </a:cxn>
                <a:cxn ang="0">
                  <a:pos x="92789" y="8828"/>
                </a:cxn>
                <a:cxn ang="0">
                  <a:pos x="154648" y="105934"/>
                </a:cxn>
                <a:cxn ang="0">
                  <a:pos x="81743" y="152281"/>
                </a:cxn>
                <a:cxn ang="0">
                  <a:pos x="22093" y="59588"/>
                </a:cxn>
                <a:cxn ang="0">
                  <a:pos x="22093" y="169936"/>
                </a:cxn>
                <a:cxn ang="0">
                  <a:pos x="136974" y="211869"/>
                </a:cxn>
                <a:cxn ang="0">
                  <a:pos x="287204" y="445807"/>
                </a:cxn>
                <a:cxn ang="0">
                  <a:pos x="315925" y="452428"/>
                </a:cxn>
                <a:cxn ang="0">
                  <a:pos x="340227" y="434772"/>
                </a:cxn>
                <a:cxn ang="0">
                  <a:pos x="346854" y="408289"/>
                </a:cxn>
                <a:cxn ang="0">
                  <a:pos x="318134" y="425944"/>
                </a:cxn>
                <a:cxn ang="0">
                  <a:pos x="296041" y="421531"/>
                </a:cxn>
                <a:cxn ang="0">
                  <a:pos x="302669" y="401668"/>
                </a:cxn>
                <a:cxn ang="0">
                  <a:pos x="322553" y="406082"/>
                </a:cxn>
                <a:cxn ang="0">
                  <a:pos x="318134" y="425944"/>
                </a:cxn>
              </a:cxnLst>
              <a:rect l="txL" t="txT" r="txR" b="txB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8" name="Freeform 149"/>
            <p:cNvSpPr>
              <a:spLocks noEditPoints="1"/>
            </p:cNvSpPr>
            <p:nvPr/>
          </p:nvSpPr>
          <p:spPr>
            <a:xfrm>
              <a:off x="0" y="231691"/>
              <a:ext cx="231691" cy="227954"/>
            </a:xfrm>
            <a:custGeom>
              <a:avLst/>
              <a:gdLst>
                <a:gd name="txL" fmla="*/ 0 w 105"/>
                <a:gd name="txT" fmla="*/ 0 h 103"/>
                <a:gd name="txR" fmla="*/ 105 w 105"/>
                <a:gd name="txB" fmla="*/ 103 h 103"/>
              </a:gdLst>
              <a:ahLst/>
              <a:cxnLst>
                <a:cxn ang="0">
                  <a:pos x="200799" y="57542"/>
                </a:cxn>
                <a:cxn ang="0">
                  <a:pos x="214038" y="44263"/>
                </a:cxn>
                <a:cxn ang="0">
                  <a:pos x="185353" y="15492"/>
                </a:cxn>
                <a:cxn ang="0">
                  <a:pos x="172113" y="28771"/>
                </a:cxn>
                <a:cxn ang="0">
                  <a:pos x="136808" y="15492"/>
                </a:cxn>
                <a:cxn ang="0">
                  <a:pos x="136808" y="0"/>
                </a:cxn>
                <a:cxn ang="0">
                  <a:pos x="94883" y="0"/>
                </a:cxn>
                <a:cxn ang="0">
                  <a:pos x="94883" y="15492"/>
                </a:cxn>
                <a:cxn ang="0">
                  <a:pos x="61784" y="28771"/>
                </a:cxn>
                <a:cxn ang="0">
                  <a:pos x="48545" y="15492"/>
                </a:cxn>
                <a:cxn ang="0">
                  <a:pos x="17653" y="44263"/>
                </a:cxn>
                <a:cxn ang="0">
                  <a:pos x="33099" y="59755"/>
                </a:cxn>
                <a:cxn ang="0">
                  <a:pos x="17653" y="92952"/>
                </a:cxn>
                <a:cxn ang="0">
                  <a:pos x="0" y="92952"/>
                </a:cxn>
                <a:cxn ang="0">
                  <a:pos x="0" y="135002"/>
                </a:cxn>
                <a:cxn ang="0">
                  <a:pos x="19859" y="135002"/>
                </a:cxn>
                <a:cxn ang="0">
                  <a:pos x="33099" y="168199"/>
                </a:cxn>
                <a:cxn ang="0">
                  <a:pos x="19859" y="181478"/>
                </a:cxn>
                <a:cxn ang="0">
                  <a:pos x="48545" y="210249"/>
                </a:cxn>
                <a:cxn ang="0">
                  <a:pos x="61784" y="196970"/>
                </a:cxn>
                <a:cxn ang="0">
                  <a:pos x="94883" y="210249"/>
                </a:cxn>
                <a:cxn ang="0">
                  <a:pos x="94883" y="227954"/>
                </a:cxn>
                <a:cxn ang="0">
                  <a:pos x="136808" y="227954"/>
                </a:cxn>
                <a:cxn ang="0">
                  <a:pos x="136808" y="210249"/>
                </a:cxn>
                <a:cxn ang="0">
                  <a:pos x="169907" y="196970"/>
                </a:cxn>
                <a:cxn ang="0">
                  <a:pos x="183146" y="210249"/>
                </a:cxn>
                <a:cxn ang="0">
                  <a:pos x="211832" y="181478"/>
                </a:cxn>
                <a:cxn ang="0">
                  <a:pos x="200799" y="168199"/>
                </a:cxn>
                <a:cxn ang="0">
                  <a:pos x="214038" y="135002"/>
                </a:cxn>
                <a:cxn ang="0">
                  <a:pos x="231691" y="135002"/>
                </a:cxn>
                <a:cxn ang="0">
                  <a:pos x="231691" y="92952"/>
                </a:cxn>
                <a:cxn ang="0">
                  <a:pos x="214038" y="92952"/>
                </a:cxn>
                <a:cxn ang="0">
                  <a:pos x="200799" y="57542"/>
                </a:cxn>
                <a:cxn ang="0">
                  <a:pos x="116949" y="183691"/>
                </a:cxn>
                <a:cxn ang="0">
                  <a:pos x="46338" y="112870"/>
                </a:cxn>
                <a:cxn ang="0">
                  <a:pos x="116949" y="42050"/>
                </a:cxn>
                <a:cxn ang="0">
                  <a:pos x="187559" y="112870"/>
                </a:cxn>
                <a:cxn ang="0">
                  <a:pos x="116949" y="183691"/>
                </a:cxn>
              </a:cxnLst>
              <a:rect l="txL" t="txT" r="txR" b="txB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9" name="Oval 150"/>
            <p:cNvSpPr/>
            <p:nvPr/>
          </p:nvSpPr>
          <p:spPr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FCFCFC"/>
            </a:solidFill>
            <a:ln w="9525">
              <a:noFill/>
            </a:ln>
          </p:spPr>
          <p:txBody>
            <a:bodyPr/>
            <a:lstStyle/>
            <a:p>
              <a:pPr lvl="0" eaLnBrk="1" hangingPunct="1"/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5378" name="组合 42"/>
          <p:cNvGrpSpPr/>
          <p:nvPr/>
        </p:nvGrpSpPr>
        <p:grpSpPr>
          <a:xfrm>
            <a:off x="2784475" y="2280285"/>
            <a:ext cx="460375" cy="514350"/>
            <a:chOff x="0" y="0"/>
            <a:chExt cx="402656" cy="450303"/>
          </a:xfrm>
        </p:grpSpPr>
        <p:sp>
          <p:nvSpPr>
            <p:cNvPr id="15382" name="Freeform 108"/>
            <p:cNvSpPr>
              <a:spLocks noEditPoints="1"/>
            </p:cNvSpPr>
            <p:nvPr/>
          </p:nvSpPr>
          <p:spPr>
            <a:xfrm>
              <a:off x="69134" y="167228"/>
              <a:ext cx="56988" cy="57923"/>
            </a:xfrm>
            <a:custGeom>
              <a:avLst/>
              <a:gdLst>
                <a:gd name="txL" fmla="*/ 0 w 26"/>
                <a:gd name="txT" fmla="*/ 0 h 26"/>
                <a:gd name="txR" fmla="*/ 26 w 26"/>
                <a:gd name="txB" fmla="*/ 26 h 26"/>
              </a:gdLst>
              <a:ahLst/>
              <a:cxnLst>
                <a:cxn ang="0">
                  <a:pos x="28494" y="0"/>
                </a:cxn>
                <a:cxn ang="0">
                  <a:pos x="0" y="28962"/>
                </a:cxn>
                <a:cxn ang="0">
                  <a:pos x="28494" y="57923"/>
                </a:cxn>
                <a:cxn ang="0">
                  <a:pos x="56988" y="28962"/>
                </a:cxn>
                <a:cxn ang="0">
                  <a:pos x="28494" y="0"/>
                </a:cxn>
                <a:cxn ang="0">
                  <a:pos x="28494" y="51240"/>
                </a:cxn>
                <a:cxn ang="0">
                  <a:pos x="6576" y="28962"/>
                </a:cxn>
                <a:cxn ang="0">
                  <a:pos x="28494" y="6683"/>
                </a:cxn>
                <a:cxn ang="0">
                  <a:pos x="50412" y="28962"/>
                </a:cxn>
                <a:cxn ang="0">
                  <a:pos x="28494" y="51240"/>
                </a:cxn>
              </a:cxnLst>
              <a:rect l="txL" t="txT" r="txR" b="tx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3" name="Freeform 109"/>
            <p:cNvSpPr>
              <a:spLocks noEditPoints="1"/>
            </p:cNvSpPr>
            <p:nvPr/>
          </p:nvSpPr>
          <p:spPr>
            <a:xfrm>
              <a:off x="197125" y="129859"/>
              <a:ext cx="48580" cy="48580"/>
            </a:xfrm>
            <a:custGeom>
              <a:avLst/>
              <a:gdLst>
                <a:gd name="txL" fmla="*/ 0 w 22"/>
                <a:gd name="txT" fmla="*/ 0 h 22"/>
                <a:gd name="txR" fmla="*/ 22 w 22"/>
                <a:gd name="txB" fmla="*/ 22 h 22"/>
              </a:gdLst>
              <a:ahLst/>
              <a:cxnLst>
                <a:cxn ang="0">
                  <a:pos x="24290" y="0"/>
                </a:cxn>
                <a:cxn ang="0">
                  <a:pos x="0" y="24290"/>
                </a:cxn>
                <a:cxn ang="0">
                  <a:pos x="24290" y="48580"/>
                </a:cxn>
                <a:cxn ang="0">
                  <a:pos x="48580" y="24290"/>
                </a:cxn>
                <a:cxn ang="0">
                  <a:pos x="24290" y="0"/>
                </a:cxn>
                <a:cxn ang="0">
                  <a:pos x="24290" y="37539"/>
                </a:cxn>
                <a:cxn ang="0">
                  <a:pos x="11041" y="24290"/>
                </a:cxn>
                <a:cxn ang="0">
                  <a:pos x="24290" y="11041"/>
                </a:cxn>
                <a:cxn ang="0">
                  <a:pos x="37539" y="24290"/>
                </a:cxn>
                <a:cxn ang="0">
                  <a:pos x="24290" y="37539"/>
                </a:cxn>
              </a:cxnLst>
              <a:rect l="txL" t="txT" r="txR" b="tx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4" name="Freeform 110"/>
            <p:cNvSpPr>
              <a:spLocks noEditPoints="1"/>
            </p:cNvSpPr>
            <p:nvPr/>
          </p:nvSpPr>
          <p:spPr>
            <a:xfrm>
              <a:off x="82213" y="181242"/>
              <a:ext cx="30830" cy="30830"/>
            </a:xfrm>
            <a:custGeom>
              <a:avLst/>
              <a:gdLst>
                <a:gd name="txL" fmla="*/ 0 w 14"/>
                <a:gd name="txT" fmla="*/ 0 h 14"/>
                <a:gd name="txR" fmla="*/ 14 w 14"/>
                <a:gd name="txB" fmla="*/ 14 h 14"/>
              </a:gdLst>
              <a:ahLst/>
              <a:cxnLst>
                <a:cxn ang="0">
                  <a:pos x="15415" y="0"/>
                </a:cxn>
                <a:cxn ang="0">
                  <a:pos x="0" y="15415"/>
                </a:cxn>
                <a:cxn ang="0">
                  <a:pos x="15415" y="30830"/>
                </a:cxn>
                <a:cxn ang="0">
                  <a:pos x="30830" y="15415"/>
                </a:cxn>
                <a:cxn ang="0">
                  <a:pos x="15415" y="0"/>
                </a:cxn>
                <a:cxn ang="0">
                  <a:pos x="15415" y="22021"/>
                </a:cxn>
                <a:cxn ang="0">
                  <a:pos x="8809" y="15415"/>
                </a:cxn>
                <a:cxn ang="0">
                  <a:pos x="15415" y="6606"/>
                </a:cxn>
                <a:cxn ang="0">
                  <a:pos x="24224" y="15415"/>
                </a:cxn>
                <a:cxn ang="0">
                  <a:pos x="15415" y="22021"/>
                </a:cxn>
              </a:cxnLst>
              <a:rect l="txL" t="txT" r="txR" b="txB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5" name="Freeform 111"/>
            <p:cNvSpPr>
              <a:spLocks noEditPoints="1"/>
            </p:cNvSpPr>
            <p:nvPr/>
          </p:nvSpPr>
          <p:spPr>
            <a:xfrm>
              <a:off x="172834" y="105568"/>
              <a:ext cx="97161" cy="97161"/>
            </a:xfrm>
            <a:custGeom>
              <a:avLst/>
              <a:gdLst>
                <a:gd name="txL" fmla="*/ 0 w 44"/>
                <a:gd name="txT" fmla="*/ 0 h 44"/>
                <a:gd name="txR" fmla="*/ 44 w 44"/>
                <a:gd name="txB" fmla="*/ 44 h 44"/>
              </a:gdLst>
              <a:ahLst/>
              <a:cxnLst>
                <a:cxn ang="0">
                  <a:pos x="48581" y="0"/>
                </a:cxn>
                <a:cxn ang="0">
                  <a:pos x="0" y="48581"/>
                </a:cxn>
                <a:cxn ang="0">
                  <a:pos x="48581" y="97161"/>
                </a:cxn>
                <a:cxn ang="0">
                  <a:pos x="97161" y="48581"/>
                </a:cxn>
                <a:cxn ang="0">
                  <a:pos x="48581" y="0"/>
                </a:cxn>
                <a:cxn ang="0">
                  <a:pos x="48581" y="86120"/>
                </a:cxn>
                <a:cxn ang="0">
                  <a:pos x="11041" y="48581"/>
                </a:cxn>
                <a:cxn ang="0">
                  <a:pos x="48581" y="13249"/>
                </a:cxn>
                <a:cxn ang="0">
                  <a:pos x="86120" y="48581"/>
                </a:cxn>
                <a:cxn ang="0">
                  <a:pos x="48581" y="86120"/>
                </a:cxn>
              </a:cxnLst>
              <a:rect l="txL" t="txT" r="txR" b="tx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6" name="Freeform 112"/>
            <p:cNvSpPr>
              <a:spLocks noEditPoints="1"/>
            </p:cNvSpPr>
            <p:nvPr/>
          </p:nvSpPr>
          <p:spPr>
            <a:xfrm>
              <a:off x="0" y="0"/>
              <a:ext cx="402656" cy="450303"/>
            </a:xfrm>
            <a:custGeom>
              <a:avLst/>
              <a:gdLst>
                <a:gd name="txL" fmla="*/ 0 w 182"/>
                <a:gd name="txT" fmla="*/ 0 h 204"/>
                <a:gd name="txR" fmla="*/ 182 w 182"/>
                <a:gd name="txB" fmla="*/ 204 h 204"/>
              </a:gdLst>
              <a:ahLst/>
              <a:cxnLst>
                <a:cxn ang="0">
                  <a:pos x="347346" y="211907"/>
                </a:cxn>
                <a:cxn ang="0">
                  <a:pos x="338497" y="105954"/>
                </a:cxn>
                <a:cxn ang="0">
                  <a:pos x="172567" y="0"/>
                </a:cxn>
                <a:cxn ang="0">
                  <a:pos x="2212" y="174382"/>
                </a:cxn>
                <a:cxn ang="0">
                  <a:pos x="0" y="450303"/>
                </a:cxn>
                <a:cxn ang="0">
                  <a:pos x="250001" y="388497"/>
                </a:cxn>
                <a:cxn ang="0">
                  <a:pos x="325222" y="388497"/>
                </a:cxn>
                <a:cxn ang="0">
                  <a:pos x="325222" y="388497"/>
                </a:cxn>
                <a:cxn ang="0">
                  <a:pos x="345134" y="333313"/>
                </a:cxn>
                <a:cxn ang="0">
                  <a:pos x="323010" y="320068"/>
                </a:cxn>
                <a:cxn ang="0">
                  <a:pos x="345134" y="309031"/>
                </a:cxn>
                <a:cxn ang="0">
                  <a:pos x="342921" y="304617"/>
                </a:cxn>
                <a:cxn ang="0">
                  <a:pos x="376107" y="245018"/>
                </a:cxn>
                <a:cxn ang="0">
                  <a:pos x="137169" y="205285"/>
                </a:cxn>
                <a:cxn ang="0">
                  <a:pos x="137169" y="225152"/>
                </a:cxn>
                <a:cxn ang="0">
                  <a:pos x="119469" y="231774"/>
                </a:cxn>
                <a:cxn ang="0">
                  <a:pos x="106195" y="242810"/>
                </a:cxn>
                <a:cxn ang="0">
                  <a:pos x="88496" y="236188"/>
                </a:cxn>
                <a:cxn ang="0">
                  <a:pos x="70797" y="236188"/>
                </a:cxn>
                <a:cxn ang="0">
                  <a:pos x="61947" y="218529"/>
                </a:cxn>
                <a:cxn ang="0">
                  <a:pos x="48673" y="205285"/>
                </a:cxn>
                <a:cxn ang="0">
                  <a:pos x="57522" y="187626"/>
                </a:cxn>
                <a:cxn ang="0">
                  <a:pos x="57522" y="167760"/>
                </a:cxn>
                <a:cxn ang="0">
                  <a:pos x="75221" y="161138"/>
                </a:cxn>
                <a:cxn ang="0">
                  <a:pos x="88496" y="150101"/>
                </a:cxn>
                <a:cxn ang="0">
                  <a:pos x="106195" y="156723"/>
                </a:cxn>
                <a:cxn ang="0">
                  <a:pos x="126107" y="156723"/>
                </a:cxn>
                <a:cxn ang="0">
                  <a:pos x="132744" y="174382"/>
                </a:cxn>
                <a:cxn ang="0">
                  <a:pos x="146018" y="187626"/>
                </a:cxn>
                <a:cxn ang="0">
                  <a:pos x="300886" y="169967"/>
                </a:cxn>
                <a:cxn ang="0">
                  <a:pos x="278762" y="192041"/>
                </a:cxn>
                <a:cxn ang="0">
                  <a:pos x="267700" y="220737"/>
                </a:cxn>
                <a:cxn ang="0">
                  <a:pos x="236726" y="220737"/>
                </a:cxn>
                <a:cxn ang="0">
                  <a:pos x="207965" y="231774"/>
                </a:cxn>
                <a:cxn ang="0">
                  <a:pos x="183629" y="211907"/>
                </a:cxn>
                <a:cxn ang="0">
                  <a:pos x="154868" y="200870"/>
                </a:cxn>
                <a:cxn ang="0">
                  <a:pos x="154868" y="169967"/>
                </a:cxn>
                <a:cxn ang="0">
                  <a:pos x="141593" y="141272"/>
                </a:cxn>
                <a:cxn ang="0">
                  <a:pos x="163717" y="116990"/>
                </a:cxn>
                <a:cxn ang="0">
                  <a:pos x="174779" y="88295"/>
                </a:cxn>
                <a:cxn ang="0">
                  <a:pos x="207965" y="88295"/>
                </a:cxn>
                <a:cxn ang="0">
                  <a:pos x="236726" y="77258"/>
                </a:cxn>
                <a:cxn ang="0">
                  <a:pos x="258850" y="97124"/>
                </a:cxn>
                <a:cxn ang="0">
                  <a:pos x="287611" y="108161"/>
                </a:cxn>
                <a:cxn ang="0">
                  <a:pos x="287611" y="141272"/>
                </a:cxn>
                <a:cxn ang="0">
                  <a:pos x="300886" y="169967"/>
                </a:cxn>
              </a:cxnLst>
              <a:rect l="txL" t="txT" r="txR" b="txB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5379" name="组合 48"/>
          <p:cNvGrpSpPr/>
          <p:nvPr/>
        </p:nvGrpSpPr>
        <p:grpSpPr>
          <a:xfrm>
            <a:off x="9183688" y="2286635"/>
            <a:ext cx="400050" cy="393700"/>
            <a:chOff x="0" y="0"/>
            <a:chExt cx="453105" cy="448433"/>
          </a:xfrm>
        </p:grpSpPr>
        <p:sp>
          <p:nvSpPr>
            <p:cNvPr id="15380" name="Freeform 136"/>
            <p:cNvSpPr/>
            <p:nvPr/>
          </p:nvSpPr>
          <p:spPr>
            <a:xfrm>
              <a:off x="0" y="251309"/>
              <a:ext cx="453105" cy="197124"/>
            </a:xfrm>
            <a:custGeom>
              <a:avLst/>
              <a:gdLst>
                <a:gd name="txL" fmla="*/ 0 w 205"/>
                <a:gd name="txT" fmla="*/ 0 h 89"/>
                <a:gd name="txR" fmla="*/ 205 w 205"/>
                <a:gd name="txB" fmla="*/ 89 h 89"/>
              </a:gdLst>
              <a:ahLst/>
              <a:cxnLst>
                <a:cxn ang="0">
                  <a:pos x="227658" y="42083"/>
                </a:cxn>
                <a:cxn ang="0">
                  <a:pos x="103883" y="0"/>
                </a:cxn>
                <a:cxn ang="0">
                  <a:pos x="0" y="0"/>
                </a:cxn>
                <a:cxn ang="0">
                  <a:pos x="0" y="148397"/>
                </a:cxn>
                <a:cxn ang="0">
                  <a:pos x="48626" y="197124"/>
                </a:cxn>
                <a:cxn ang="0">
                  <a:pos x="404479" y="197124"/>
                </a:cxn>
                <a:cxn ang="0">
                  <a:pos x="453105" y="148397"/>
                </a:cxn>
                <a:cxn ang="0">
                  <a:pos x="453105" y="0"/>
                </a:cxn>
                <a:cxn ang="0">
                  <a:pos x="349222" y="0"/>
                </a:cxn>
                <a:cxn ang="0">
                  <a:pos x="227658" y="42083"/>
                </a:cxn>
              </a:cxnLst>
              <a:rect l="txL" t="txT" r="txR" b="tx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1" name="Freeform 137"/>
            <p:cNvSpPr>
              <a:spLocks noEditPoints="1"/>
            </p:cNvSpPr>
            <p:nvPr/>
          </p:nvSpPr>
          <p:spPr>
            <a:xfrm>
              <a:off x="0" y="0"/>
              <a:ext cx="453105" cy="260652"/>
            </a:xfrm>
            <a:custGeom>
              <a:avLst/>
              <a:gdLst>
                <a:gd name="txL" fmla="*/ 0 w 205"/>
                <a:gd name="txT" fmla="*/ 0 h 118"/>
                <a:gd name="txR" fmla="*/ 205 w 205"/>
                <a:gd name="txB" fmla="*/ 118 h 118"/>
              </a:gdLst>
              <a:ahLst/>
              <a:cxnLst>
                <a:cxn ang="0">
                  <a:pos x="404479" y="92774"/>
                </a:cxn>
                <a:cxn ang="0">
                  <a:pos x="397848" y="92774"/>
                </a:cxn>
                <a:cxn ang="0">
                  <a:pos x="340381" y="92774"/>
                </a:cxn>
                <a:cxn ang="0">
                  <a:pos x="340381" y="48596"/>
                </a:cxn>
                <a:cxn ang="0">
                  <a:pos x="291755" y="0"/>
                </a:cxn>
                <a:cxn ang="0">
                  <a:pos x="161350" y="0"/>
                </a:cxn>
                <a:cxn ang="0">
                  <a:pos x="112724" y="48596"/>
                </a:cxn>
                <a:cxn ang="0">
                  <a:pos x="112724" y="92774"/>
                </a:cxn>
                <a:cxn ang="0">
                  <a:pos x="55257" y="92774"/>
                </a:cxn>
                <a:cxn ang="0">
                  <a:pos x="48626" y="92774"/>
                </a:cxn>
                <a:cxn ang="0">
                  <a:pos x="0" y="141371"/>
                </a:cxn>
                <a:cxn ang="0">
                  <a:pos x="0" y="223100"/>
                </a:cxn>
                <a:cxn ang="0">
                  <a:pos x="119354" y="223100"/>
                </a:cxn>
                <a:cxn ang="0">
                  <a:pos x="227658" y="260652"/>
                </a:cxn>
                <a:cxn ang="0">
                  <a:pos x="333751" y="223100"/>
                </a:cxn>
                <a:cxn ang="0">
                  <a:pos x="453105" y="223100"/>
                </a:cxn>
                <a:cxn ang="0">
                  <a:pos x="453105" y="141371"/>
                </a:cxn>
                <a:cxn ang="0">
                  <a:pos x="404479" y="92774"/>
                </a:cxn>
                <a:cxn ang="0">
                  <a:pos x="148088" y="57432"/>
                </a:cxn>
                <a:cxn ang="0">
                  <a:pos x="148088" y="48596"/>
                </a:cxn>
                <a:cxn ang="0">
                  <a:pos x="161350" y="37552"/>
                </a:cxn>
                <a:cxn ang="0">
                  <a:pos x="291755" y="37552"/>
                </a:cxn>
                <a:cxn ang="0">
                  <a:pos x="305017" y="48596"/>
                </a:cxn>
                <a:cxn ang="0">
                  <a:pos x="305017" y="57432"/>
                </a:cxn>
                <a:cxn ang="0">
                  <a:pos x="305017" y="92774"/>
                </a:cxn>
                <a:cxn ang="0">
                  <a:pos x="148088" y="92774"/>
                </a:cxn>
                <a:cxn ang="0">
                  <a:pos x="148088" y="57432"/>
                </a:cxn>
                <a:cxn ang="0">
                  <a:pos x="223237" y="223100"/>
                </a:cxn>
                <a:cxn ang="0">
                  <a:pos x="187873" y="189967"/>
                </a:cxn>
                <a:cxn ang="0">
                  <a:pos x="223237" y="154624"/>
                </a:cxn>
                <a:cxn ang="0">
                  <a:pos x="258601" y="189967"/>
                </a:cxn>
                <a:cxn ang="0">
                  <a:pos x="223237" y="223100"/>
                </a:cxn>
              </a:cxnLst>
              <a:rect l="txL" t="txT" r="txR" b="tx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FCFCFC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32" name="图片 31"/>
          <p:cNvPicPr/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9" t="11308" r="14692" b="17140"/>
          <a:stretch>
            <a:fillRect/>
          </a:stretch>
        </p:blipFill>
        <p:spPr bwMode="auto">
          <a:xfrm>
            <a:off x="820824" y="962690"/>
            <a:ext cx="10180256" cy="50831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3551555" y="2030095"/>
            <a:ext cx="5088255" cy="2406650"/>
            <a:chOff x="6066" y="3628"/>
            <a:chExt cx="8013" cy="3790"/>
          </a:xfrm>
        </p:grpSpPr>
        <p:sp>
          <p:nvSpPr>
            <p:cNvPr id="3" name="任意多边形 2"/>
            <p:cNvSpPr/>
            <p:nvPr>
              <p:custDataLst>
                <p:tags r:id="rId1"/>
              </p:custDataLst>
            </p:nvPr>
          </p:nvSpPr>
          <p:spPr>
            <a:xfrm flipH="1">
              <a:off x="6066" y="3628"/>
              <a:ext cx="5554" cy="3790"/>
            </a:xfrm>
            <a:custGeom>
              <a:avLst/>
              <a:gdLst>
                <a:gd name="connsiteX0" fmla="*/ 0 w 2219325"/>
                <a:gd name="connsiteY0" fmla="*/ 0 h 1514475"/>
                <a:gd name="connsiteX1" fmla="*/ 2219325 w 2219325"/>
                <a:gd name="connsiteY1" fmla="*/ 0 h 1514475"/>
                <a:gd name="connsiteX2" fmla="*/ 2219325 w 2219325"/>
                <a:gd name="connsiteY2" fmla="*/ 1514475 h 1514475"/>
                <a:gd name="connsiteX3" fmla="*/ 0 w 2219325"/>
                <a:gd name="connsiteY3" fmla="*/ 1514475 h 1514475"/>
                <a:gd name="connsiteX4" fmla="*/ 0 w 2219325"/>
                <a:gd name="connsiteY4" fmla="*/ 1214437 h 1514475"/>
                <a:gd name="connsiteX5" fmla="*/ 238125 w 2219325"/>
                <a:gd name="connsiteY5" fmla="*/ 1214437 h 1514475"/>
                <a:gd name="connsiteX6" fmla="*/ 238125 w 2219325"/>
                <a:gd name="connsiteY6" fmla="*/ 300037 h 1514475"/>
                <a:gd name="connsiteX7" fmla="*/ 0 w 2219325"/>
                <a:gd name="connsiteY7" fmla="*/ 300037 h 1514475"/>
                <a:gd name="connsiteX0-1" fmla="*/ 238125 w 2219325"/>
                <a:gd name="connsiteY0-2" fmla="*/ 300037 h 1514475"/>
                <a:gd name="connsiteX1-3" fmla="*/ 0 w 2219325"/>
                <a:gd name="connsiteY1-4" fmla="*/ 300037 h 1514475"/>
                <a:gd name="connsiteX2-5" fmla="*/ 0 w 2219325"/>
                <a:gd name="connsiteY2-6" fmla="*/ 0 h 1514475"/>
                <a:gd name="connsiteX3-7" fmla="*/ 2219325 w 2219325"/>
                <a:gd name="connsiteY3-8" fmla="*/ 0 h 1514475"/>
                <a:gd name="connsiteX4-9" fmla="*/ 2219325 w 2219325"/>
                <a:gd name="connsiteY4-10" fmla="*/ 1514475 h 1514475"/>
                <a:gd name="connsiteX5-11" fmla="*/ 0 w 2219325"/>
                <a:gd name="connsiteY5-12" fmla="*/ 1514475 h 1514475"/>
                <a:gd name="connsiteX6-13" fmla="*/ 0 w 2219325"/>
                <a:gd name="connsiteY6-14" fmla="*/ 1214437 h 1514475"/>
                <a:gd name="connsiteX7-15" fmla="*/ 238125 w 2219325"/>
                <a:gd name="connsiteY7-16" fmla="*/ 1214437 h 1514475"/>
                <a:gd name="connsiteX8" fmla="*/ 329565 w 2219325"/>
                <a:gd name="connsiteY8" fmla="*/ 391477 h 1514475"/>
                <a:gd name="connsiteX0-17" fmla="*/ 0 w 2219325"/>
                <a:gd name="connsiteY0-18" fmla="*/ 300037 h 1514475"/>
                <a:gd name="connsiteX1-19" fmla="*/ 0 w 2219325"/>
                <a:gd name="connsiteY1-20" fmla="*/ 0 h 1514475"/>
                <a:gd name="connsiteX2-21" fmla="*/ 2219325 w 2219325"/>
                <a:gd name="connsiteY2-22" fmla="*/ 0 h 1514475"/>
                <a:gd name="connsiteX3-23" fmla="*/ 2219325 w 2219325"/>
                <a:gd name="connsiteY3-24" fmla="*/ 1514475 h 1514475"/>
                <a:gd name="connsiteX4-25" fmla="*/ 0 w 2219325"/>
                <a:gd name="connsiteY4-26" fmla="*/ 1514475 h 1514475"/>
                <a:gd name="connsiteX5-27" fmla="*/ 0 w 2219325"/>
                <a:gd name="connsiteY5-28" fmla="*/ 1214437 h 1514475"/>
                <a:gd name="connsiteX6-29" fmla="*/ 238125 w 2219325"/>
                <a:gd name="connsiteY6-30" fmla="*/ 1214437 h 1514475"/>
                <a:gd name="connsiteX7-31" fmla="*/ 329565 w 2219325"/>
                <a:gd name="connsiteY7-32" fmla="*/ 391477 h 1514475"/>
                <a:gd name="connsiteX0-33" fmla="*/ 0 w 2219325"/>
                <a:gd name="connsiteY0-34" fmla="*/ 300037 h 1514475"/>
                <a:gd name="connsiteX1-35" fmla="*/ 0 w 2219325"/>
                <a:gd name="connsiteY1-36" fmla="*/ 0 h 1514475"/>
                <a:gd name="connsiteX2-37" fmla="*/ 2219325 w 2219325"/>
                <a:gd name="connsiteY2-38" fmla="*/ 0 h 1514475"/>
                <a:gd name="connsiteX3-39" fmla="*/ 2219325 w 2219325"/>
                <a:gd name="connsiteY3-40" fmla="*/ 1514475 h 1514475"/>
                <a:gd name="connsiteX4-41" fmla="*/ 0 w 2219325"/>
                <a:gd name="connsiteY4-42" fmla="*/ 1514475 h 1514475"/>
                <a:gd name="connsiteX5-43" fmla="*/ 0 w 2219325"/>
                <a:gd name="connsiteY5-44" fmla="*/ 1214437 h 1514475"/>
                <a:gd name="connsiteX6-45" fmla="*/ 238125 w 2219325"/>
                <a:gd name="connsiteY6-46" fmla="*/ 1214437 h 1514475"/>
                <a:gd name="connsiteX0-47" fmla="*/ 0 w 2219325"/>
                <a:gd name="connsiteY0-48" fmla="*/ 300037 h 1514475"/>
                <a:gd name="connsiteX1-49" fmla="*/ 0 w 2219325"/>
                <a:gd name="connsiteY1-50" fmla="*/ 0 h 1514475"/>
                <a:gd name="connsiteX2-51" fmla="*/ 2219325 w 2219325"/>
                <a:gd name="connsiteY2-52" fmla="*/ 0 h 1514475"/>
                <a:gd name="connsiteX3-53" fmla="*/ 2219325 w 2219325"/>
                <a:gd name="connsiteY3-54" fmla="*/ 1514475 h 1514475"/>
                <a:gd name="connsiteX4-55" fmla="*/ 0 w 2219325"/>
                <a:gd name="connsiteY4-56" fmla="*/ 1514475 h 1514475"/>
                <a:gd name="connsiteX5-57" fmla="*/ 0 w 2219325"/>
                <a:gd name="connsiteY5-58" fmla="*/ 1214437 h 15144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219325" h="1514475">
                  <a:moveTo>
                    <a:pt x="0" y="300037"/>
                  </a:moveTo>
                  <a:lnTo>
                    <a:pt x="0" y="0"/>
                  </a:lnTo>
                  <a:lnTo>
                    <a:pt x="2219325" y="0"/>
                  </a:lnTo>
                  <a:lnTo>
                    <a:pt x="2219325" y="1514475"/>
                  </a:lnTo>
                  <a:lnTo>
                    <a:pt x="0" y="1514475"/>
                  </a:lnTo>
                  <a:lnTo>
                    <a:pt x="0" y="1214437"/>
                  </a:lnTo>
                </a:path>
              </a:pathLst>
            </a:custGeom>
            <a:noFill/>
            <a:ln w="19050">
              <a:solidFill>
                <a:srgbClr val="2128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8" name="文本框 7"/>
            <p:cNvSpPr txBox="1"/>
            <p:nvPr>
              <p:custDataLst>
                <p:tags r:id="rId2"/>
              </p:custDataLst>
            </p:nvPr>
          </p:nvSpPr>
          <p:spPr>
            <a:xfrm flipH="1">
              <a:off x="6313" y="3848"/>
              <a:ext cx="906" cy="3350"/>
            </a:xfrm>
            <a:prstGeom prst="rect">
              <a:avLst/>
            </a:prstGeom>
            <a:noFill/>
          </p:spPr>
          <p:txBody>
            <a:bodyPr vert="vert" lIns="0" tIns="0" rIns="0" bIns="0" anchor="ctr"/>
            <a:lstStyle/>
            <a:p>
              <a:pPr algn="ctr">
                <a:defRPr/>
              </a:pPr>
              <a:r>
                <a:rPr lang="en-US" altLang="zh-CN" sz="4400" dirty="0">
                  <a:solidFill>
                    <a:srgbClr val="212833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PART 2</a:t>
              </a:r>
              <a:endParaRPr lang="en-US" altLang="zh-CN" sz="4400" dirty="0">
                <a:solidFill>
                  <a:srgbClr val="212833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 flipH="1">
              <a:off x="8264" y="4588"/>
              <a:ext cx="5815" cy="87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l"/>
              <a:r>
                <a:rPr lang="zh-CN" altLang="en-US" sz="3600" b="1" dirty="0">
                  <a:solidFill>
                    <a:srgbClr val="212833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ea"/>
                </a:rPr>
                <a:t>项目介绍</a:t>
              </a:r>
              <a:endParaRPr lang="zh-CN" altLang="en-US" sz="3600" b="1" dirty="0">
                <a:solidFill>
                  <a:srgbClr val="212833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26060" y="1968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212833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项目介绍</a:t>
            </a:r>
            <a:endParaRPr lang="zh-CN" altLang="en-US" sz="2400" b="1" dirty="0">
              <a:solidFill>
                <a:srgbClr val="212833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" name="Freeform 23"/>
          <p:cNvSpPr>
            <a:spLocks noEditPoints="1"/>
          </p:cNvSpPr>
          <p:nvPr/>
        </p:nvSpPr>
        <p:spPr bwMode="auto">
          <a:xfrm>
            <a:off x="6305138" y="2959260"/>
            <a:ext cx="262282" cy="414227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Freeform 28"/>
          <p:cNvSpPr>
            <a:spLocks noEditPoints="1"/>
          </p:cNvSpPr>
          <p:nvPr/>
        </p:nvSpPr>
        <p:spPr bwMode="auto">
          <a:xfrm>
            <a:off x="8897947" y="2346560"/>
            <a:ext cx="300269" cy="363579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53968" y="592234"/>
            <a:ext cx="9766169" cy="46166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kern="100" dirty="0"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kern="100" dirty="0" smtClean="0">
              <a:effectLst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800" kern="1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sz="2800" kern="100" dirty="0" smtClean="0"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首页：展示的是卧龙团队</a:t>
            </a:r>
            <a:r>
              <a:rPr lang="en-US" altLang="zh-CN" sz="2800" kern="100" dirty="0" smtClean="0"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banner</a:t>
            </a:r>
            <a:r>
              <a:rPr lang="zh-CN" altLang="zh-CN" sz="2800" kern="100" dirty="0" smtClean="0"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图 成员介绍 团队技能以及版权声明</a:t>
            </a:r>
            <a:endParaRPr lang="en-US" altLang="zh-CN" sz="2800" kern="100" dirty="0" smtClean="0">
              <a:effectLst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zh-CN" sz="2800" kern="100" dirty="0" smtClean="0">
              <a:effectLst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800" kern="100" dirty="0" smtClean="0"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sz="2800" kern="100" dirty="0"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团队介绍</a:t>
            </a:r>
            <a:r>
              <a:rPr lang="zh-CN" altLang="zh-CN" sz="2800" kern="100" dirty="0" smtClean="0"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：团队</a:t>
            </a:r>
            <a:r>
              <a:rPr lang="zh-CN" altLang="zh-CN" sz="2800" kern="100" dirty="0"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文化顺天</a:t>
            </a:r>
            <a:r>
              <a:rPr lang="en-US" altLang="zh-CN" sz="2800" kern="100" dirty="0"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kern="100" dirty="0"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因时 依人 以利胜 以及团队</a:t>
            </a:r>
            <a:r>
              <a:rPr lang="zh-CN" altLang="zh-CN" sz="2800" kern="100" dirty="0" smtClean="0"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风采</a:t>
            </a:r>
            <a:endParaRPr lang="en-US" altLang="zh-CN" sz="2800" kern="100" dirty="0" smtClean="0">
              <a:effectLst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zh-CN" sz="2800" kern="100" dirty="0">
              <a:effectLst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800" kern="100" dirty="0"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sz="2800" kern="100" dirty="0"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团队作品</a:t>
            </a:r>
            <a:r>
              <a:rPr lang="zh-CN" altLang="zh-CN" sz="2800" kern="100" dirty="0" smtClean="0"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：素描</a:t>
            </a:r>
            <a:r>
              <a:rPr lang="zh-CN" altLang="zh-CN" sz="2800" kern="100" dirty="0"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绘画</a:t>
            </a:r>
            <a:r>
              <a:rPr lang="en-US" altLang="zh-CN" sz="2800" kern="100" dirty="0"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kern="100" dirty="0"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墨刀首页设计</a:t>
            </a:r>
            <a:r>
              <a:rPr lang="zh-CN" altLang="zh-CN" sz="2800" kern="100" dirty="0" smtClean="0"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展示</a:t>
            </a:r>
            <a:endParaRPr lang="en-US" altLang="zh-CN" sz="2800" kern="100" dirty="0" smtClean="0">
              <a:effectLst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zh-CN" sz="2800" kern="100" dirty="0">
              <a:effectLst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800" kern="100" dirty="0"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sz="2800" kern="100" dirty="0"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联系我们：地址是</a:t>
            </a:r>
            <a:r>
              <a:rPr lang="zh-CN" altLang="zh-CN" sz="2800" kern="100" dirty="0" smtClean="0"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湖南工程职业技术学院</a:t>
            </a:r>
            <a:endParaRPr lang="en-US" altLang="zh-CN" sz="2800" kern="100" dirty="0" smtClean="0">
              <a:effectLst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sz="2400" kern="100" dirty="0">
              <a:effectLst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3551555" y="2030095"/>
            <a:ext cx="5088255" cy="2406650"/>
            <a:chOff x="6066" y="3628"/>
            <a:chExt cx="8013" cy="3790"/>
          </a:xfrm>
        </p:grpSpPr>
        <p:sp>
          <p:nvSpPr>
            <p:cNvPr id="3" name="任意多边形 2"/>
            <p:cNvSpPr/>
            <p:nvPr>
              <p:custDataLst>
                <p:tags r:id="rId1"/>
              </p:custDataLst>
            </p:nvPr>
          </p:nvSpPr>
          <p:spPr>
            <a:xfrm flipH="1">
              <a:off x="6066" y="3628"/>
              <a:ext cx="5554" cy="3790"/>
            </a:xfrm>
            <a:custGeom>
              <a:avLst/>
              <a:gdLst>
                <a:gd name="connsiteX0" fmla="*/ 0 w 2219325"/>
                <a:gd name="connsiteY0" fmla="*/ 0 h 1514475"/>
                <a:gd name="connsiteX1" fmla="*/ 2219325 w 2219325"/>
                <a:gd name="connsiteY1" fmla="*/ 0 h 1514475"/>
                <a:gd name="connsiteX2" fmla="*/ 2219325 w 2219325"/>
                <a:gd name="connsiteY2" fmla="*/ 1514475 h 1514475"/>
                <a:gd name="connsiteX3" fmla="*/ 0 w 2219325"/>
                <a:gd name="connsiteY3" fmla="*/ 1514475 h 1514475"/>
                <a:gd name="connsiteX4" fmla="*/ 0 w 2219325"/>
                <a:gd name="connsiteY4" fmla="*/ 1214437 h 1514475"/>
                <a:gd name="connsiteX5" fmla="*/ 238125 w 2219325"/>
                <a:gd name="connsiteY5" fmla="*/ 1214437 h 1514475"/>
                <a:gd name="connsiteX6" fmla="*/ 238125 w 2219325"/>
                <a:gd name="connsiteY6" fmla="*/ 300037 h 1514475"/>
                <a:gd name="connsiteX7" fmla="*/ 0 w 2219325"/>
                <a:gd name="connsiteY7" fmla="*/ 300037 h 1514475"/>
                <a:gd name="connsiteX0-1" fmla="*/ 238125 w 2219325"/>
                <a:gd name="connsiteY0-2" fmla="*/ 300037 h 1514475"/>
                <a:gd name="connsiteX1-3" fmla="*/ 0 w 2219325"/>
                <a:gd name="connsiteY1-4" fmla="*/ 300037 h 1514475"/>
                <a:gd name="connsiteX2-5" fmla="*/ 0 w 2219325"/>
                <a:gd name="connsiteY2-6" fmla="*/ 0 h 1514475"/>
                <a:gd name="connsiteX3-7" fmla="*/ 2219325 w 2219325"/>
                <a:gd name="connsiteY3-8" fmla="*/ 0 h 1514475"/>
                <a:gd name="connsiteX4-9" fmla="*/ 2219325 w 2219325"/>
                <a:gd name="connsiteY4-10" fmla="*/ 1514475 h 1514475"/>
                <a:gd name="connsiteX5-11" fmla="*/ 0 w 2219325"/>
                <a:gd name="connsiteY5-12" fmla="*/ 1514475 h 1514475"/>
                <a:gd name="connsiteX6-13" fmla="*/ 0 w 2219325"/>
                <a:gd name="connsiteY6-14" fmla="*/ 1214437 h 1514475"/>
                <a:gd name="connsiteX7-15" fmla="*/ 238125 w 2219325"/>
                <a:gd name="connsiteY7-16" fmla="*/ 1214437 h 1514475"/>
                <a:gd name="connsiteX8" fmla="*/ 329565 w 2219325"/>
                <a:gd name="connsiteY8" fmla="*/ 391477 h 1514475"/>
                <a:gd name="connsiteX0-17" fmla="*/ 0 w 2219325"/>
                <a:gd name="connsiteY0-18" fmla="*/ 300037 h 1514475"/>
                <a:gd name="connsiteX1-19" fmla="*/ 0 w 2219325"/>
                <a:gd name="connsiteY1-20" fmla="*/ 0 h 1514475"/>
                <a:gd name="connsiteX2-21" fmla="*/ 2219325 w 2219325"/>
                <a:gd name="connsiteY2-22" fmla="*/ 0 h 1514475"/>
                <a:gd name="connsiteX3-23" fmla="*/ 2219325 w 2219325"/>
                <a:gd name="connsiteY3-24" fmla="*/ 1514475 h 1514475"/>
                <a:gd name="connsiteX4-25" fmla="*/ 0 w 2219325"/>
                <a:gd name="connsiteY4-26" fmla="*/ 1514475 h 1514475"/>
                <a:gd name="connsiteX5-27" fmla="*/ 0 w 2219325"/>
                <a:gd name="connsiteY5-28" fmla="*/ 1214437 h 1514475"/>
                <a:gd name="connsiteX6-29" fmla="*/ 238125 w 2219325"/>
                <a:gd name="connsiteY6-30" fmla="*/ 1214437 h 1514475"/>
                <a:gd name="connsiteX7-31" fmla="*/ 329565 w 2219325"/>
                <a:gd name="connsiteY7-32" fmla="*/ 391477 h 1514475"/>
                <a:gd name="connsiteX0-33" fmla="*/ 0 w 2219325"/>
                <a:gd name="connsiteY0-34" fmla="*/ 300037 h 1514475"/>
                <a:gd name="connsiteX1-35" fmla="*/ 0 w 2219325"/>
                <a:gd name="connsiteY1-36" fmla="*/ 0 h 1514475"/>
                <a:gd name="connsiteX2-37" fmla="*/ 2219325 w 2219325"/>
                <a:gd name="connsiteY2-38" fmla="*/ 0 h 1514475"/>
                <a:gd name="connsiteX3-39" fmla="*/ 2219325 w 2219325"/>
                <a:gd name="connsiteY3-40" fmla="*/ 1514475 h 1514475"/>
                <a:gd name="connsiteX4-41" fmla="*/ 0 w 2219325"/>
                <a:gd name="connsiteY4-42" fmla="*/ 1514475 h 1514475"/>
                <a:gd name="connsiteX5-43" fmla="*/ 0 w 2219325"/>
                <a:gd name="connsiteY5-44" fmla="*/ 1214437 h 1514475"/>
                <a:gd name="connsiteX6-45" fmla="*/ 238125 w 2219325"/>
                <a:gd name="connsiteY6-46" fmla="*/ 1214437 h 1514475"/>
                <a:gd name="connsiteX0-47" fmla="*/ 0 w 2219325"/>
                <a:gd name="connsiteY0-48" fmla="*/ 300037 h 1514475"/>
                <a:gd name="connsiteX1-49" fmla="*/ 0 w 2219325"/>
                <a:gd name="connsiteY1-50" fmla="*/ 0 h 1514475"/>
                <a:gd name="connsiteX2-51" fmla="*/ 2219325 w 2219325"/>
                <a:gd name="connsiteY2-52" fmla="*/ 0 h 1514475"/>
                <a:gd name="connsiteX3-53" fmla="*/ 2219325 w 2219325"/>
                <a:gd name="connsiteY3-54" fmla="*/ 1514475 h 1514475"/>
                <a:gd name="connsiteX4-55" fmla="*/ 0 w 2219325"/>
                <a:gd name="connsiteY4-56" fmla="*/ 1514475 h 1514475"/>
                <a:gd name="connsiteX5-57" fmla="*/ 0 w 2219325"/>
                <a:gd name="connsiteY5-58" fmla="*/ 1214437 h 15144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219325" h="1514475">
                  <a:moveTo>
                    <a:pt x="0" y="300037"/>
                  </a:moveTo>
                  <a:lnTo>
                    <a:pt x="0" y="0"/>
                  </a:lnTo>
                  <a:lnTo>
                    <a:pt x="2219325" y="0"/>
                  </a:lnTo>
                  <a:lnTo>
                    <a:pt x="2219325" y="1514475"/>
                  </a:lnTo>
                  <a:lnTo>
                    <a:pt x="0" y="1514475"/>
                  </a:lnTo>
                  <a:lnTo>
                    <a:pt x="0" y="1214437"/>
                  </a:lnTo>
                </a:path>
              </a:pathLst>
            </a:custGeom>
            <a:noFill/>
            <a:ln w="19050">
              <a:solidFill>
                <a:srgbClr val="2128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8" name="文本框 7"/>
            <p:cNvSpPr txBox="1"/>
            <p:nvPr>
              <p:custDataLst>
                <p:tags r:id="rId2"/>
              </p:custDataLst>
            </p:nvPr>
          </p:nvSpPr>
          <p:spPr>
            <a:xfrm flipH="1">
              <a:off x="6313" y="3848"/>
              <a:ext cx="906" cy="3350"/>
            </a:xfrm>
            <a:prstGeom prst="rect">
              <a:avLst/>
            </a:prstGeom>
            <a:noFill/>
          </p:spPr>
          <p:txBody>
            <a:bodyPr vert="vert" lIns="0" tIns="0" rIns="0" bIns="0" anchor="ctr"/>
            <a:lstStyle/>
            <a:p>
              <a:pPr algn="ctr">
                <a:defRPr/>
              </a:pPr>
              <a:r>
                <a:rPr lang="en-US" altLang="zh-CN" sz="4400" dirty="0">
                  <a:solidFill>
                    <a:srgbClr val="212833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PART 3</a:t>
              </a:r>
              <a:endParaRPr lang="en-US" altLang="zh-CN" sz="4400" dirty="0">
                <a:solidFill>
                  <a:srgbClr val="212833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 flipH="1">
              <a:off x="8264" y="4588"/>
              <a:ext cx="5815" cy="87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l"/>
              <a:r>
                <a:rPr lang="zh-CN" altLang="en-US" sz="3600" b="1" dirty="0">
                  <a:solidFill>
                    <a:srgbClr val="212833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ea"/>
                </a:rPr>
                <a:t>项目展示</a:t>
              </a:r>
              <a:endParaRPr lang="zh-CN" altLang="en-US" sz="3600" b="1" dirty="0">
                <a:solidFill>
                  <a:srgbClr val="212833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>
</file>

<file path=ppt/tags/tag1.xml><?xml version="1.0" encoding="utf-8"?>
<p:tagLst xmlns:p="http://schemas.openxmlformats.org/presentationml/2006/main">
  <p:tag name="KSO_WM_TEMPLATE_TOPIC_ID" val="2806177"/>
  <p:tag name="KSO_WM_TEMPLATE_OUTLINE_ID" val="15"/>
  <p:tag name="KSO_WM_TEMPLATE_SCENE_ID" val="1"/>
  <p:tag name="KSO_WM_TEMPLATE_JOB_ID" val="2"/>
  <p:tag name="KSO_WM_TEMPLATE_TOPIC_DEFAULT" val="1"/>
</p:tagLst>
</file>

<file path=ppt/tags/tag10.xml><?xml version="1.0" encoding="utf-8"?>
<p:tagLst xmlns:p="http://schemas.openxmlformats.org/presentationml/2006/main">
  <p:tag name="ISPRING_PRESENTATION_TITLE" val="演示文稿66"/>
</p:tagLst>
</file>

<file path=ppt/tags/tag2.xml><?xml version="1.0" encoding="utf-8"?>
<p:tagLst xmlns:p="http://schemas.openxmlformats.org/presentationml/2006/main">
  <p:tag name="MH" val="20161022204503"/>
  <p:tag name="MH_LIBRARY" val="GRAPHIC"/>
  <p:tag name="MH_ORDER" val="Freeform 4"/>
</p:tagLst>
</file>

<file path=ppt/tags/tag3.xml><?xml version="1.0" encoding="utf-8"?>
<p:tagLst xmlns:p="http://schemas.openxmlformats.org/presentationml/2006/main">
  <p:tag name="MH" val="20161022204503"/>
  <p:tag name="MH_LIBRARY" val="GRAPHIC"/>
  <p:tag name="MH_ORDER" val="TextBox 6"/>
</p:tagLst>
</file>

<file path=ppt/tags/tag4.xml><?xml version="1.0" encoding="utf-8"?>
<p:tagLst xmlns:p="http://schemas.openxmlformats.org/presentationml/2006/main">
  <p:tag name="MH" val="20161022204503"/>
  <p:tag name="MH_LIBRARY" val="GRAPHIC"/>
  <p:tag name="MH_ORDER" val="Freeform 4"/>
</p:tagLst>
</file>

<file path=ppt/tags/tag5.xml><?xml version="1.0" encoding="utf-8"?>
<p:tagLst xmlns:p="http://schemas.openxmlformats.org/presentationml/2006/main">
  <p:tag name="MH" val="20161022204503"/>
  <p:tag name="MH_LIBRARY" val="GRAPHIC"/>
  <p:tag name="MH_ORDER" val="TextBox 6"/>
</p:tagLst>
</file>

<file path=ppt/tags/tag6.xml><?xml version="1.0" encoding="utf-8"?>
<p:tagLst xmlns:p="http://schemas.openxmlformats.org/presentationml/2006/main">
  <p:tag name="MH" val="20161022204503"/>
  <p:tag name="MH_LIBRARY" val="GRAPHIC"/>
  <p:tag name="MH_ORDER" val="Freeform 4"/>
</p:tagLst>
</file>

<file path=ppt/tags/tag7.xml><?xml version="1.0" encoding="utf-8"?>
<p:tagLst xmlns:p="http://schemas.openxmlformats.org/presentationml/2006/main">
  <p:tag name="MH" val="20161022204503"/>
  <p:tag name="MH_LIBRARY" val="GRAPHIC"/>
  <p:tag name="MH_ORDER" val="TextBox 6"/>
</p:tagLst>
</file>

<file path=ppt/tags/tag8.xml><?xml version="1.0" encoding="utf-8"?>
<p:tagLst xmlns:p="http://schemas.openxmlformats.org/presentationml/2006/main">
  <p:tag name="MH" val="20161022204503"/>
  <p:tag name="MH_LIBRARY" val="GRAPHIC"/>
  <p:tag name="MH_ORDER" val="Freeform 4"/>
</p:tagLst>
</file>

<file path=ppt/tags/tag9.xml><?xml version="1.0" encoding="utf-8"?>
<p:tagLst xmlns:p="http://schemas.openxmlformats.org/presentationml/2006/main">
  <p:tag name="MH" val="20161022204503"/>
  <p:tag name="MH_LIBRARY" val="GRAPHIC"/>
  <p:tag name="MH_ORDER" val="TextBox 6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613</Words>
  <Application>WPS 演示</Application>
  <PresentationFormat>自定义</PresentationFormat>
  <Paragraphs>162</Paragraphs>
  <Slides>19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4" baseType="lpstr">
      <vt:lpstr>Arial</vt:lpstr>
      <vt:lpstr>宋体</vt:lpstr>
      <vt:lpstr>Wingdings</vt:lpstr>
      <vt:lpstr>华文隶书</vt:lpstr>
      <vt:lpstr>Adobe 黑体 Std R</vt:lpstr>
      <vt:lpstr>方正细谭黑简体</vt:lpstr>
      <vt:lpstr>黑体</vt:lpstr>
      <vt:lpstr>Calibri</vt:lpstr>
      <vt:lpstr>微软雅黑</vt:lpstr>
      <vt:lpstr>方正姚体</vt:lpstr>
      <vt:lpstr>Times New Roman</vt:lpstr>
      <vt:lpstr>Arial Unicode MS</vt:lpstr>
      <vt:lpstr>Calibri Light</vt:lpstr>
      <vt:lpstr>等线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第一PPT，www.1ppt.com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蓝色工作汇报</dc:title>
  <dc:creator>第一PPT</dc:creator>
  <cp:keywords>www.1ppt.com</cp:keywords>
  <dc:description>www.1ppt.com</dc:description>
  <cp:lastModifiedBy>Administrator</cp:lastModifiedBy>
  <cp:revision>23</cp:revision>
  <dcterms:created xsi:type="dcterms:W3CDTF">2017-12-18T09:17:00Z</dcterms:created>
  <dcterms:modified xsi:type="dcterms:W3CDTF">2021-06-08T02:37:11Z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2052-11.1.0.10577</vt:lpwstr>
  </property>
  <property fmtid="{D5CDD505-2E9C-101B-9397-08002B2CF9AE}" pid="3" name="KSORubyTemplateID">
    <vt:lpwstr>2</vt:lpwstr>
  </property>
  <property fmtid="{D5CDD505-2E9C-101B-9397-08002B2CF9AE}" pid="4" name="ICV">
    <vt:lpwstr>88CA7F86C3B349549BA5539153AE3655</vt:lpwstr>
  </property>
</Properties>
</file>