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9" r:id="rId2"/>
    <p:sldId id="262" r:id="rId3"/>
    <p:sldId id="297" r:id="rId4"/>
    <p:sldId id="317" r:id="rId5"/>
    <p:sldId id="299" r:id="rId6"/>
    <p:sldId id="261" r:id="rId7"/>
    <p:sldId id="320" r:id="rId8"/>
    <p:sldId id="260" r:id="rId9"/>
    <p:sldId id="305" r:id="rId10"/>
    <p:sldId id="298" r:id="rId11"/>
    <p:sldId id="345" r:id="rId12"/>
    <p:sldId id="346" r:id="rId13"/>
    <p:sldId id="312" r:id="rId14"/>
    <p:sldId id="318" r:id="rId15"/>
    <p:sldId id="344" r:id="rId16"/>
    <p:sldId id="301" r:id="rId17"/>
    <p:sldId id="315" r:id="rId18"/>
    <p:sldId id="314" r:id="rId19"/>
  </p:sldIdLst>
  <p:sldSz cx="12192000" cy="6858000"/>
  <p:notesSz cx="6858000" cy="9144000"/>
  <p:embeddedFontLst>
    <p:embeddedFont>
      <p:font typeface="等线" charset="-122"/>
      <p:regular r:id="rId21"/>
    </p:embeddedFont>
    <p:embeddedFont>
      <p:font typeface="微软雅黑" pitchFamily="34" charset="-122"/>
      <p:regular r:id="rId22"/>
      <p:bold r:id="rId23"/>
    </p:embeddedFont>
    <p:embeddedFont>
      <p:font typeface="华文楷体" pitchFamily="2" charset="-122"/>
      <p:regular r:id="rId24"/>
    </p:embeddedFont>
    <p:embeddedFont>
      <p:font typeface="24 LED" charset="0"/>
      <p:regular r:id="rId25"/>
    </p:embeddedFont>
    <p:embeddedFont>
      <p:font typeface="Arial Black" pitchFamily="34" charset="0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CECEC"/>
    <a:srgbClr val="404040"/>
    <a:srgbClr val="D9D9D9"/>
    <a:srgbClr val="BFBFBF"/>
    <a:srgbClr val="F7F7F7"/>
    <a:srgbClr val="7F7F7F"/>
    <a:srgbClr val="595959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366" y="-108"/>
      </p:cViewPr>
      <p:guideLst>
        <p:guide orient="horz" pos="214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CF60-13D2-4829-93DF-B5F5E133989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6198-4CF3-446F-B204-6B1848582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4E0-930B-4A04-9F56-81E5D806185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>
            <a:stCxn id="86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2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40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2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endCxn id="41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>
            <a:endCxn id="42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4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1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61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61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9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62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9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9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59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89" idx="3"/>
            <a:endCxn id="62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42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7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42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42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90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>
            <a:endCxn id="90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92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87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87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endCxn id="152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0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90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91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93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91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90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87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9393551" y="6722264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899285" y="2165985"/>
            <a:ext cx="53714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/>
              <a:t>   1376    </a:t>
            </a:r>
            <a:r>
              <a:rPr lang="zh-CN" altLang="en-US" sz="9600" dirty="0"/>
              <a:t>团队介绍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1924050" y="35814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rot="11174285" flipH="1">
            <a:off x="311114" y="3515865"/>
            <a:ext cx="190563" cy="638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rot="11174285" flipH="1">
            <a:off x="262523" y="3881807"/>
            <a:ext cx="860986" cy="331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rot="11174285">
            <a:off x="550844" y="3476915"/>
            <a:ext cx="587028" cy="4550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 rot="11174285">
            <a:off x="1067390" y="3905787"/>
            <a:ext cx="112175" cy="112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rot="11174285">
            <a:off x="189132" y="4082061"/>
            <a:ext cx="156349" cy="15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 rot="11174285">
            <a:off x="520660" y="3432549"/>
            <a:ext cx="89295" cy="8929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/>
          <p:nvPr/>
        </p:nvCxnSpPr>
        <p:spPr>
          <a:xfrm rot="7715704" flipH="1">
            <a:off x="1054829" y="2632404"/>
            <a:ext cx="82782" cy="277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rot="7715704" flipH="1">
            <a:off x="1053920" y="2643236"/>
            <a:ext cx="374020" cy="1440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67" idx="5"/>
          </p:cNvCxnSpPr>
          <p:nvPr/>
        </p:nvCxnSpPr>
        <p:spPr>
          <a:xfrm flipH="1">
            <a:off x="993390" y="2540090"/>
            <a:ext cx="291937" cy="77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椭圆 166"/>
          <p:cNvSpPr/>
          <p:nvPr/>
        </p:nvSpPr>
        <p:spPr>
          <a:xfrm rot="7715704">
            <a:off x="1285175" y="2513007"/>
            <a:ext cx="48730" cy="48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7715704">
            <a:off x="1149317" y="2863708"/>
            <a:ext cx="67919" cy="679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7715704">
            <a:off x="982518" y="2610118"/>
            <a:ext cx="38791" cy="38791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 rot="11174285" flipH="1">
            <a:off x="1213485" y="1597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1174285" flipH="1" flipV="1">
            <a:off x="2454910" y="136144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 flipH="1" flipV="1">
            <a:off x="2446020" y="-46355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49" idx="2"/>
            <a:endCxn id="61" idx="6"/>
          </p:cNvCxnSpPr>
          <p:nvPr/>
        </p:nvCxnSpPr>
        <p:spPr>
          <a:xfrm flipV="1">
            <a:off x="1213485" y="1403985"/>
            <a:ext cx="1318895" cy="2273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2464090" y="1378790"/>
            <a:ext cx="908050" cy="444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 flipH="1" flipV="1">
            <a:off x="3585845" y="315595"/>
            <a:ext cx="8826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 flipH="1" flipV="1">
            <a:off x="4032250" y="123317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 flipH="1" flipV="1">
            <a:off x="3302635" y="136398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 flipH="1">
            <a:off x="1706880" y="67437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 flipH="1" flipV="1">
            <a:off x="4712970" y="66040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-269103" y="807827"/>
            <a:ext cx="720725" cy="55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>
            <a:off x="-216841" y="-316077"/>
            <a:ext cx="1506220" cy="22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>
            <a:off x="3317326" y="1300610"/>
            <a:ext cx="777875" cy="723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1289411" y="-338487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1439907" y="508001"/>
            <a:ext cx="334010" cy="180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1286867" y="422915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1423820" y="-871420"/>
            <a:ext cx="629285" cy="1322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2009191" y="-837273"/>
            <a:ext cx="1664970" cy="1196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 flipH="1" flipV="1">
            <a:off x="374015" y="82042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3337631" y="315871"/>
            <a:ext cx="297180" cy="11245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3586134" y="348603"/>
            <a:ext cx="1162050" cy="387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-290671" y="-363285"/>
            <a:ext cx="134620" cy="981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1707157" y="707939"/>
            <a:ext cx="782320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1380200" y="-828493"/>
            <a:ext cx="706755" cy="509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 flipH="1">
            <a:off x="1315564" y="-247396"/>
            <a:ext cx="57073" cy="687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88645" y="828993"/>
            <a:ext cx="892175" cy="782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2" idx="2"/>
            <a:endCxn id="109" idx="7"/>
          </p:cNvCxnSpPr>
          <p:nvPr/>
        </p:nvCxnSpPr>
        <p:spPr>
          <a:xfrm flipV="1">
            <a:off x="-244094" y="547886"/>
            <a:ext cx="1546860" cy="1847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/>
          <p:nvPr/>
        </p:nvCxnSpPr>
        <p:spPr>
          <a:xfrm>
            <a:off x="-401860" y="28336"/>
            <a:ext cx="448945" cy="1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74019" y="575960"/>
            <a:ext cx="981075" cy="2781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74019" y="741695"/>
            <a:ext cx="1394460" cy="1123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1228152" y="750638"/>
            <a:ext cx="512445" cy="855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 flipV="1">
            <a:off x="2455175" y="15256"/>
            <a:ext cx="1209040" cy="3155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2023806" y="-862638"/>
            <a:ext cx="485140" cy="8832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1439907" y="-31749"/>
            <a:ext cx="1074420" cy="539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>
            <a:off x="1707157" y="707939"/>
            <a:ext cx="1673860" cy="698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1721668" y="-46482"/>
            <a:ext cx="767715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2460854" y="-37397"/>
            <a:ext cx="905510" cy="1468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3311669" y="674709"/>
            <a:ext cx="1470660" cy="750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4066381" y="660446"/>
            <a:ext cx="690245" cy="648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2454910" y="1275715"/>
            <a:ext cx="1357630" cy="1149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椭圆 178"/>
          <p:cNvSpPr/>
          <p:nvPr/>
        </p:nvSpPr>
        <p:spPr>
          <a:xfrm>
            <a:off x="7497590" y="5859966"/>
            <a:ext cx="457200" cy="4572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2433898" y="5763945"/>
            <a:ext cx="363951" cy="363951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130799" y="5712197"/>
            <a:ext cx="376369" cy="376369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7996662" y="272367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179012" y="5433418"/>
            <a:ext cx="355602" cy="35560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方案设计</a:t>
            </a: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" y="1230630"/>
            <a:ext cx="2804169" cy="10800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708910"/>
            <a:ext cx="3125257" cy="144000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30" y="4648200"/>
            <a:ext cx="3228132" cy="1440000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870" y="1313180"/>
            <a:ext cx="2842105" cy="1800000"/>
          </a:xfrm>
          <a:prstGeom prst="rect">
            <a:avLst/>
          </a:prstGeom>
        </p:spPr>
      </p:pic>
      <p:pic>
        <p:nvPicPr>
          <p:cNvPr id="7" name="图片 6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560" y="3503930"/>
            <a:ext cx="2707397" cy="1800000"/>
          </a:xfrm>
          <a:prstGeom prst="rect">
            <a:avLst/>
          </a:prstGeom>
        </p:spPr>
      </p:pic>
      <p:pic>
        <p:nvPicPr>
          <p:cNvPr id="8" name="图片 7" descr="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560" y="1120140"/>
            <a:ext cx="2627392" cy="180000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160" y="3816985"/>
            <a:ext cx="2826563" cy="18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 rot="11174285" flipH="1">
            <a:off x="1213485" y="1597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1174285" flipH="1" flipV="1">
            <a:off x="2454910" y="136144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 flipH="1" flipV="1">
            <a:off x="2446020" y="-46355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49" idx="2"/>
            <a:endCxn id="61" idx="6"/>
          </p:cNvCxnSpPr>
          <p:nvPr/>
        </p:nvCxnSpPr>
        <p:spPr>
          <a:xfrm flipV="1">
            <a:off x="1213485" y="1403985"/>
            <a:ext cx="1318895" cy="2273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2464090" y="1378790"/>
            <a:ext cx="908050" cy="444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 flipH="1" flipV="1">
            <a:off x="3585845" y="315595"/>
            <a:ext cx="8826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 flipH="1" flipV="1">
            <a:off x="4032250" y="123317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 flipH="1" flipV="1">
            <a:off x="3302635" y="136398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 flipH="1">
            <a:off x="1706880" y="67437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 flipH="1" flipV="1">
            <a:off x="4712970" y="66040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-269103" y="807827"/>
            <a:ext cx="720725" cy="55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>
            <a:off x="-216841" y="-316077"/>
            <a:ext cx="1506220" cy="22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>
            <a:off x="3317326" y="1300610"/>
            <a:ext cx="777875" cy="723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1289411" y="-338487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1439907" y="508001"/>
            <a:ext cx="334010" cy="180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1286867" y="422915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1423820" y="-871420"/>
            <a:ext cx="629285" cy="1322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2009191" y="-837273"/>
            <a:ext cx="1664970" cy="1196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 flipH="1" flipV="1">
            <a:off x="374015" y="82042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3337631" y="315871"/>
            <a:ext cx="297180" cy="11245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3586134" y="348603"/>
            <a:ext cx="1162050" cy="387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-290671" y="-363285"/>
            <a:ext cx="134620" cy="981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1707157" y="707939"/>
            <a:ext cx="782320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1380200" y="-828493"/>
            <a:ext cx="706755" cy="509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 flipH="1">
            <a:off x="1315564" y="-247396"/>
            <a:ext cx="57073" cy="687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88645" y="828993"/>
            <a:ext cx="892175" cy="782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2" idx="2"/>
            <a:endCxn id="109" idx="7"/>
          </p:cNvCxnSpPr>
          <p:nvPr/>
        </p:nvCxnSpPr>
        <p:spPr>
          <a:xfrm flipV="1">
            <a:off x="-244094" y="547886"/>
            <a:ext cx="1546860" cy="1847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/>
          <p:nvPr/>
        </p:nvCxnSpPr>
        <p:spPr>
          <a:xfrm>
            <a:off x="-401860" y="28336"/>
            <a:ext cx="448945" cy="1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74019" y="575960"/>
            <a:ext cx="981075" cy="2781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74019" y="741695"/>
            <a:ext cx="1394460" cy="1123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1228152" y="750638"/>
            <a:ext cx="512445" cy="855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 flipV="1">
            <a:off x="2455175" y="15256"/>
            <a:ext cx="1209040" cy="3155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2023806" y="-862638"/>
            <a:ext cx="485140" cy="8832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1439907" y="-31749"/>
            <a:ext cx="1074420" cy="539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>
            <a:off x="1707157" y="707939"/>
            <a:ext cx="1673860" cy="698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1721668" y="-46482"/>
            <a:ext cx="767715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2460854" y="-37397"/>
            <a:ext cx="905510" cy="1468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3311669" y="674709"/>
            <a:ext cx="1470660" cy="750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4066381" y="660446"/>
            <a:ext cx="690245" cy="648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2454910" y="1275715"/>
            <a:ext cx="1357630" cy="1149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椭圆 178"/>
          <p:cNvSpPr/>
          <p:nvPr/>
        </p:nvSpPr>
        <p:spPr>
          <a:xfrm>
            <a:off x="7497590" y="5859966"/>
            <a:ext cx="457200" cy="4572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2433898" y="5763945"/>
            <a:ext cx="363951" cy="363951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130799" y="5712197"/>
            <a:ext cx="376369" cy="376369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7996662" y="272367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179012" y="5433418"/>
            <a:ext cx="355602" cy="35560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方案设计</a:t>
            </a: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041400"/>
            <a:ext cx="2608249" cy="2520000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115" y="1041400"/>
            <a:ext cx="2566860" cy="2520000"/>
          </a:xfrm>
          <a:prstGeom prst="rect">
            <a:avLst/>
          </a:prstGeom>
        </p:spPr>
      </p:pic>
      <p:pic>
        <p:nvPicPr>
          <p:cNvPr id="15" name="图片 1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445" y="1041400"/>
            <a:ext cx="3521700" cy="2520000"/>
          </a:xfrm>
          <a:prstGeom prst="rect">
            <a:avLst/>
          </a:prstGeom>
        </p:spPr>
      </p:pic>
      <p:pic>
        <p:nvPicPr>
          <p:cNvPr id="16" name="图片 15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5" y="4145915"/>
            <a:ext cx="3148329" cy="2520000"/>
          </a:xfrm>
          <a:prstGeom prst="rect">
            <a:avLst/>
          </a:prstGeom>
        </p:spPr>
      </p:pic>
      <p:pic>
        <p:nvPicPr>
          <p:cNvPr id="17" name="图片 16" descr="13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4145915"/>
            <a:ext cx="2520000" cy="2520000"/>
          </a:xfrm>
          <a:prstGeom prst="rect">
            <a:avLst/>
          </a:prstGeom>
        </p:spPr>
      </p:pic>
      <p:pic>
        <p:nvPicPr>
          <p:cNvPr id="3" name="图片 2" descr="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8760" y="4356100"/>
            <a:ext cx="3551539" cy="18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 rot="11174285" flipH="1">
            <a:off x="1213485" y="15976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1174285" flipH="1" flipV="1">
            <a:off x="2454910" y="136144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 flipH="1" flipV="1">
            <a:off x="2446020" y="-46355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49" idx="2"/>
            <a:endCxn id="61" idx="6"/>
          </p:cNvCxnSpPr>
          <p:nvPr/>
        </p:nvCxnSpPr>
        <p:spPr>
          <a:xfrm flipV="1">
            <a:off x="1213485" y="1403985"/>
            <a:ext cx="1318895" cy="2273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2464090" y="1378790"/>
            <a:ext cx="908050" cy="444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 flipH="1" flipV="1">
            <a:off x="3585845" y="315595"/>
            <a:ext cx="8826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 flipH="1" flipV="1">
            <a:off x="4032250" y="123317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 flipH="1" flipV="1">
            <a:off x="3302635" y="136398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 flipH="1">
            <a:off x="1706880" y="67437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 flipH="1" flipV="1">
            <a:off x="4712970" y="66040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-269103" y="807827"/>
            <a:ext cx="720725" cy="55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>
            <a:off x="-216841" y="-316077"/>
            <a:ext cx="1506220" cy="22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>
            <a:off x="3317326" y="1300610"/>
            <a:ext cx="777875" cy="723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1289411" y="-338487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1439907" y="508001"/>
            <a:ext cx="334010" cy="180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1286867" y="422915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1423820" y="-871420"/>
            <a:ext cx="629285" cy="1322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2009191" y="-837273"/>
            <a:ext cx="1664970" cy="1196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 flipH="1" flipV="1">
            <a:off x="374015" y="820420"/>
            <a:ext cx="7747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3337631" y="315871"/>
            <a:ext cx="297180" cy="11245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3586134" y="348603"/>
            <a:ext cx="1162050" cy="387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-290671" y="-363285"/>
            <a:ext cx="134620" cy="981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1707157" y="707939"/>
            <a:ext cx="782320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1380200" y="-828493"/>
            <a:ext cx="706755" cy="509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 flipH="1">
            <a:off x="1315564" y="-247396"/>
            <a:ext cx="57073" cy="687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88645" y="828993"/>
            <a:ext cx="892175" cy="782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2" idx="2"/>
            <a:endCxn id="109" idx="7"/>
          </p:cNvCxnSpPr>
          <p:nvPr/>
        </p:nvCxnSpPr>
        <p:spPr>
          <a:xfrm flipV="1">
            <a:off x="-244094" y="547886"/>
            <a:ext cx="1546860" cy="1847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/>
          <p:nvPr/>
        </p:nvCxnSpPr>
        <p:spPr>
          <a:xfrm>
            <a:off x="-401860" y="28336"/>
            <a:ext cx="448945" cy="1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74019" y="575960"/>
            <a:ext cx="981075" cy="2781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74019" y="741695"/>
            <a:ext cx="1394460" cy="1123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1228152" y="750638"/>
            <a:ext cx="512445" cy="855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 flipV="1">
            <a:off x="2455175" y="15256"/>
            <a:ext cx="1209040" cy="3155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2023806" y="-862638"/>
            <a:ext cx="485140" cy="8832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1439907" y="-31749"/>
            <a:ext cx="1074420" cy="539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>
            <a:off x="1707157" y="707939"/>
            <a:ext cx="1673860" cy="698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1721668" y="-46482"/>
            <a:ext cx="767715" cy="729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2460854" y="-37397"/>
            <a:ext cx="905510" cy="1468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3311669" y="674709"/>
            <a:ext cx="1470660" cy="750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4066381" y="660446"/>
            <a:ext cx="690245" cy="648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2454910" y="1275715"/>
            <a:ext cx="1357630" cy="1149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椭圆 178"/>
          <p:cNvSpPr/>
          <p:nvPr/>
        </p:nvSpPr>
        <p:spPr>
          <a:xfrm>
            <a:off x="7497590" y="5859966"/>
            <a:ext cx="457200" cy="4572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2433898" y="5763945"/>
            <a:ext cx="363951" cy="363951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130799" y="5712197"/>
            <a:ext cx="376369" cy="376369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7996662" y="272367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179012" y="5433418"/>
            <a:ext cx="355602" cy="35560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团队最终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20560" y="1748790"/>
            <a:ext cx="4074160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/>
              <a:t>logo</a:t>
            </a:r>
            <a:r>
              <a:rPr lang="zh-CN" altLang="en-US"/>
              <a:t>介绍：</a:t>
            </a:r>
            <a:r>
              <a:rPr lang="en-US" altLang="zh-CN"/>
              <a:t>“1376”</a:t>
            </a:r>
            <a:r>
              <a:rPr lang="zh-CN" altLang="en-US"/>
              <a:t>是我们的组名，</a:t>
            </a:r>
            <a:r>
              <a:rPr lang="en-US" altLang="zh-CN"/>
              <a:t>“1376”</a:t>
            </a:r>
            <a:r>
              <a:rPr lang="zh-CN" altLang="en-US"/>
              <a:t>在藏语中是</a:t>
            </a:r>
            <a:r>
              <a:rPr lang="en-US" altLang="zh-CN"/>
              <a:t>“</a:t>
            </a:r>
            <a:r>
              <a:rPr lang="zh-CN" altLang="en-US"/>
              <a:t>心想事成</a:t>
            </a:r>
            <a:r>
              <a:rPr lang="en-US" altLang="zh-CN"/>
              <a:t>”</a:t>
            </a:r>
            <a:r>
              <a:rPr lang="zh-CN" altLang="en-US"/>
              <a:t>的意思。在尝试了各种风格的logo之后，还是没用找到合适的感觉，直到看到了雷总的小米logo之后，才决定采用类似风格的设计方式，同时在字体中加入了藏语的元素，枣红色的配色，热烈而庄重，还有logo所要表达的寓意，简洁的同时还有细节。</a:t>
            </a:r>
          </a:p>
        </p:txBody>
      </p:sp>
      <p:pic>
        <p:nvPicPr>
          <p:cNvPr id="2" name="图片 1" descr="1376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205" y="389255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4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直接连接符 124"/>
          <p:cNvCxnSpPr/>
          <p:nvPr/>
        </p:nvCxnSpPr>
        <p:spPr>
          <a:xfrm flipH="1">
            <a:off x="3105171" y="-130951"/>
            <a:ext cx="225543" cy="510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416127" y="-166805"/>
            <a:ext cx="663460" cy="7706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endCxn id="133" idx="7"/>
          </p:cNvCxnSpPr>
          <p:nvPr/>
        </p:nvCxnSpPr>
        <p:spPr>
          <a:xfrm>
            <a:off x="3836577" y="-191544"/>
            <a:ext cx="212559" cy="7676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095816" y="-130951"/>
            <a:ext cx="344906" cy="780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4033932" y="560933"/>
            <a:ext cx="103822" cy="10382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连接符 133"/>
          <p:cNvCxnSpPr>
            <a:endCxn id="133" idx="5"/>
          </p:cNvCxnSpPr>
          <p:nvPr/>
        </p:nvCxnSpPr>
        <p:spPr>
          <a:xfrm>
            <a:off x="3115891" y="390771"/>
            <a:ext cx="933245" cy="258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2536874" y="392206"/>
            <a:ext cx="557950" cy="4810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2976107" y="0"/>
            <a:ext cx="64729" cy="3693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H="1">
            <a:off x="2174539" y="0"/>
            <a:ext cx="111192" cy="24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2463308" y="0"/>
            <a:ext cx="112222" cy="1525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2628292" y="142023"/>
            <a:ext cx="432648" cy="284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H="1">
            <a:off x="2480558" y="194785"/>
            <a:ext cx="116076" cy="7175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H="1">
            <a:off x="2628292" y="0"/>
            <a:ext cx="44214" cy="1525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33" idx="3"/>
          </p:cNvCxnSpPr>
          <p:nvPr/>
        </p:nvCxnSpPr>
        <p:spPr>
          <a:xfrm>
            <a:off x="4122549" y="649550"/>
            <a:ext cx="614245" cy="115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2" idx="1"/>
          </p:cNvCxnSpPr>
          <p:nvPr/>
        </p:nvCxnSpPr>
        <p:spPr>
          <a:xfrm flipV="1">
            <a:off x="4552047" y="661069"/>
            <a:ext cx="226298" cy="7091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endCxn id="133" idx="4"/>
          </p:cNvCxnSpPr>
          <p:nvPr/>
        </p:nvCxnSpPr>
        <p:spPr>
          <a:xfrm flipH="1" flipV="1">
            <a:off x="4085843" y="664755"/>
            <a:ext cx="415501" cy="7857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endCxn id="133" idx="4"/>
          </p:cNvCxnSpPr>
          <p:nvPr/>
        </p:nvCxnSpPr>
        <p:spPr>
          <a:xfrm flipV="1">
            <a:off x="3642642" y="664755"/>
            <a:ext cx="443201" cy="4533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H="1" flipV="1">
            <a:off x="3088641" y="414302"/>
            <a:ext cx="540151" cy="7038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642642" y="1118120"/>
            <a:ext cx="831002" cy="290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3" idx="3"/>
          </p:cNvCxnSpPr>
          <p:nvPr/>
        </p:nvCxnSpPr>
        <p:spPr>
          <a:xfrm flipH="1" flipV="1">
            <a:off x="2506939" y="910370"/>
            <a:ext cx="469168" cy="44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>
            <a:off x="2936290" y="1118120"/>
            <a:ext cx="650951" cy="18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H="1">
            <a:off x="2950140" y="522569"/>
            <a:ext cx="110800" cy="7617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椭圆 150"/>
          <p:cNvSpPr/>
          <p:nvPr/>
        </p:nvSpPr>
        <p:spPr>
          <a:xfrm flipH="1">
            <a:off x="4644322" y="634007"/>
            <a:ext cx="181785" cy="181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4440722" y="1351137"/>
            <a:ext cx="130424" cy="1304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2880085" y="1264103"/>
            <a:ext cx="112499" cy="1124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2448103" y="837933"/>
            <a:ext cx="103822" cy="10382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3552710" y="1068419"/>
            <a:ext cx="126866" cy="1268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H="1">
            <a:off x="2960874" y="333774"/>
            <a:ext cx="181785" cy="181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7" name="直接连接符 156"/>
          <p:cNvCxnSpPr>
            <a:endCxn id="153" idx="4"/>
          </p:cNvCxnSpPr>
          <p:nvPr/>
        </p:nvCxnSpPr>
        <p:spPr>
          <a:xfrm flipH="1" flipV="1">
            <a:off x="2936334" y="1376602"/>
            <a:ext cx="429307" cy="460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155" idx="4"/>
          </p:cNvCxnSpPr>
          <p:nvPr/>
        </p:nvCxnSpPr>
        <p:spPr>
          <a:xfrm flipV="1">
            <a:off x="3379491" y="1195285"/>
            <a:ext cx="236651" cy="641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3365641" y="1416350"/>
            <a:ext cx="1075081" cy="4208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stCxn id="153" idx="5"/>
          </p:cNvCxnSpPr>
          <p:nvPr/>
        </p:nvCxnSpPr>
        <p:spPr>
          <a:xfrm flipH="1">
            <a:off x="2728540" y="1360127"/>
            <a:ext cx="168020" cy="90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H="1">
            <a:off x="2742390" y="1837168"/>
            <a:ext cx="554001" cy="4582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53" idx="6"/>
            <a:endCxn id="234" idx="2"/>
          </p:cNvCxnSpPr>
          <p:nvPr/>
        </p:nvCxnSpPr>
        <p:spPr>
          <a:xfrm flipH="1">
            <a:off x="2421578" y="1320353"/>
            <a:ext cx="458507" cy="130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154" idx="5"/>
            <a:endCxn id="234" idx="0"/>
          </p:cNvCxnSpPr>
          <p:nvPr/>
        </p:nvCxnSpPr>
        <p:spPr>
          <a:xfrm flipH="1">
            <a:off x="2342001" y="926551"/>
            <a:ext cx="121307" cy="444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>
            <a:off x="2174539" y="182472"/>
            <a:ext cx="318454" cy="160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54" idx="7"/>
          </p:cNvCxnSpPr>
          <p:nvPr/>
        </p:nvCxnSpPr>
        <p:spPr>
          <a:xfrm flipH="1" flipV="1">
            <a:off x="2174539" y="342520"/>
            <a:ext cx="288769" cy="5106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53" idx="6"/>
          </p:cNvCxnSpPr>
          <p:nvPr/>
        </p:nvCxnSpPr>
        <p:spPr>
          <a:xfrm flipH="1">
            <a:off x="2465389" y="1320353"/>
            <a:ext cx="414695" cy="516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 flipV="1">
            <a:off x="2465389" y="1837168"/>
            <a:ext cx="249301" cy="4166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34" idx="4"/>
          </p:cNvCxnSpPr>
          <p:nvPr/>
        </p:nvCxnSpPr>
        <p:spPr>
          <a:xfrm flipH="1" flipV="1">
            <a:off x="2342001" y="1530582"/>
            <a:ext cx="123388" cy="306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3254841" y="1837168"/>
            <a:ext cx="83100" cy="762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2742390" y="2323073"/>
            <a:ext cx="526301" cy="2562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endCxn id="177" idx="1"/>
          </p:cNvCxnSpPr>
          <p:nvPr/>
        </p:nvCxnSpPr>
        <p:spPr>
          <a:xfrm flipH="1">
            <a:off x="2217665" y="1837168"/>
            <a:ext cx="247724" cy="297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78" idx="6"/>
          </p:cNvCxnSpPr>
          <p:nvPr/>
        </p:nvCxnSpPr>
        <p:spPr>
          <a:xfrm flipH="1" flipV="1">
            <a:off x="2174539" y="2184573"/>
            <a:ext cx="470804" cy="1031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椭圆 172"/>
          <p:cNvSpPr/>
          <p:nvPr/>
        </p:nvSpPr>
        <p:spPr>
          <a:xfrm flipH="1">
            <a:off x="3214994" y="2542570"/>
            <a:ext cx="130424" cy="1304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 flipH="1">
            <a:off x="3279424" y="1746276"/>
            <a:ext cx="181785" cy="181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 flipH="1">
            <a:off x="2057346" y="2107548"/>
            <a:ext cx="187825" cy="18782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 flipH="1">
            <a:off x="2645343" y="2196784"/>
            <a:ext cx="181785" cy="181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9" name="直接连接符 178"/>
          <p:cNvCxnSpPr/>
          <p:nvPr/>
        </p:nvCxnSpPr>
        <p:spPr>
          <a:xfrm>
            <a:off x="960488" y="-130951"/>
            <a:ext cx="225543" cy="510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211616" y="-166805"/>
            <a:ext cx="663460" cy="7706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endCxn id="182" idx="7"/>
          </p:cNvCxnSpPr>
          <p:nvPr/>
        </p:nvCxnSpPr>
        <p:spPr>
          <a:xfrm flipH="1">
            <a:off x="242066" y="-191544"/>
            <a:ext cx="212559" cy="7676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椭圆 181"/>
          <p:cNvSpPr/>
          <p:nvPr/>
        </p:nvSpPr>
        <p:spPr>
          <a:xfrm>
            <a:off x="153449" y="560933"/>
            <a:ext cx="103822" cy="10382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3" name="直接连接符 182"/>
          <p:cNvCxnSpPr>
            <a:endCxn id="182" idx="5"/>
          </p:cNvCxnSpPr>
          <p:nvPr/>
        </p:nvCxnSpPr>
        <p:spPr>
          <a:xfrm flipH="1">
            <a:off x="242066" y="390771"/>
            <a:ext cx="933245" cy="258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 flipV="1">
            <a:off x="1196378" y="392206"/>
            <a:ext cx="557950" cy="4810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flipV="1">
            <a:off x="1250367" y="0"/>
            <a:ext cx="48252" cy="3693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2055005" y="0"/>
            <a:ext cx="61658" cy="247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>
            <a:off x="1715673" y="0"/>
            <a:ext cx="94971" cy="1525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1230263" y="142023"/>
            <a:ext cx="432648" cy="284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1694568" y="194785"/>
            <a:ext cx="116076" cy="7175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>
            <a:off x="1548812" y="0"/>
            <a:ext cx="114100" cy="1525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>
            <a:endCxn id="182" idx="4"/>
          </p:cNvCxnSpPr>
          <p:nvPr/>
        </p:nvCxnSpPr>
        <p:spPr>
          <a:xfrm flipV="1">
            <a:off x="-210141" y="664755"/>
            <a:ext cx="415501" cy="7857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endCxn id="182" idx="4"/>
          </p:cNvCxnSpPr>
          <p:nvPr/>
        </p:nvCxnSpPr>
        <p:spPr>
          <a:xfrm flipH="1" flipV="1">
            <a:off x="205360" y="664755"/>
            <a:ext cx="443201" cy="4533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flipV="1">
            <a:off x="662411" y="414302"/>
            <a:ext cx="540151" cy="7038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 flipH="1">
            <a:off x="-182441" y="1118120"/>
            <a:ext cx="831002" cy="290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199" idx="3"/>
          </p:cNvCxnSpPr>
          <p:nvPr/>
        </p:nvCxnSpPr>
        <p:spPr>
          <a:xfrm flipV="1">
            <a:off x="1315095" y="910370"/>
            <a:ext cx="469168" cy="44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703961" y="1118120"/>
            <a:ext cx="650951" cy="18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1230262" y="522569"/>
            <a:ext cx="110800" cy="7617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椭圆 197"/>
          <p:cNvSpPr/>
          <p:nvPr/>
        </p:nvSpPr>
        <p:spPr>
          <a:xfrm>
            <a:off x="-279944" y="1351137"/>
            <a:ext cx="130424" cy="1304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>
            <a:off x="1298619" y="1264103"/>
            <a:ext cx="112499" cy="1124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1739277" y="837933"/>
            <a:ext cx="103822" cy="10382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611627" y="1068419"/>
            <a:ext cx="126866" cy="1268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1616425" y="91579"/>
            <a:ext cx="137676" cy="1376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1148544" y="333774"/>
            <a:ext cx="181785" cy="181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4" name="直接连接符 203"/>
          <p:cNvCxnSpPr>
            <a:endCxn id="199" idx="4"/>
          </p:cNvCxnSpPr>
          <p:nvPr/>
        </p:nvCxnSpPr>
        <p:spPr>
          <a:xfrm flipV="1">
            <a:off x="925561" y="1376602"/>
            <a:ext cx="429307" cy="460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>
            <a:endCxn id="201" idx="4"/>
          </p:cNvCxnSpPr>
          <p:nvPr/>
        </p:nvCxnSpPr>
        <p:spPr>
          <a:xfrm flipH="1" flipV="1">
            <a:off x="675060" y="1195285"/>
            <a:ext cx="236651" cy="641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>
            <a:stCxn id="198" idx="6"/>
          </p:cNvCxnSpPr>
          <p:nvPr/>
        </p:nvCxnSpPr>
        <p:spPr>
          <a:xfrm>
            <a:off x="-149520" y="1416350"/>
            <a:ext cx="1075081" cy="4208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>
            <a:stCxn id="198" idx="4"/>
          </p:cNvCxnSpPr>
          <p:nvPr/>
        </p:nvCxnSpPr>
        <p:spPr>
          <a:xfrm>
            <a:off x="-214732" y="1481562"/>
            <a:ext cx="586292" cy="703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>
            <a:endCxn id="225" idx="7"/>
          </p:cNvCxnSpPr>
          <p:nvPr/>
        </p:nvCxnSpPr>
        <p:spPr>
          <a:xfrm flipH="1">
            <a:off x="429042" y="1837168"/>
            <a:ext cx="496520" cy="358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>
            <a:stCxn id="199" idx="5"/>
          </p:cNvCxnSpPr>
          <p:nvPr/>
        </p:nvCxnSpPr>
        <p:spPr>
          <a:xfrm>
            <a:off x="1394642" y="1360127"/>
            <a:ext cx="168020" cy="90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/>
        </p:nvCxnSpPr>
        <p:spPr>
          <a:xfrm>
            <a:off x="994811" y="1837168"/>
            <a:ext cx="554001" cy="4582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199" idx="6"/>
            <a:endCxn id="234" idx="5"/>
          </p:cNvCxnSpPr>
          <p:nvPr/>
        </p:nvCxnSpPr>
        <p:spPr>
          <a:xfrm>
            <a:off x="1411118" y="1320353"/>
            <a:ext cx="874614" cy="1869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0" idx="5"/>
            <a:endCxn id="234" idx="6"/>
          </p:cNvCxnSpPr>
          <p:nvPr/>
        </p:nvCxnSpPr>
        <p:spPr>
          <a:xfrm>
            <a:off x="1827895" y="926551"/>
            <a:ext cx="434530" cy="524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2" idx="6"/>
          </p:cNvCxnSpPr>
          <p:nvPr/>
        </p:nvCxnSpPr>
        <p:spPr>
          <a:xfrm>
            <a:off x="1754101" y="160417"/>
            <a:ext cx="362563" cy="182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>
            <a:stCxn id="200" idx="7"/>
          </p:cNvCxnSpPr>
          <p:nvPr/>
        </p:nvCxnSpPr>
        <p:spPr>
          <a:xfrm flipV="1">
            <a:off x="1827895" y="342520"/>
            <a:ext cx="288769" cy="5106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>
            <a:stCxn id="199" idx="6"/>
          </p:cNvCxnSpPr>
          <p:nvPr/>
        </p:nvCxnSpPr>
        <p:spPr>
          <a:xfrm>
            <a:off x="1411118" y="1320353"/>
            <a:ext cx="414695" cy="516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1576513" y="1837168"/>
            <a:ext cx="249301" cy="4166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>
            <a:endCxn id="177" idx="7"/>
          </p:cNvCxnSpPr>
          <p:nvPr/>
        </p:nvCxnSpPr>
        <p:spPr>
          <a:xfrm>
            <a:off x="1825813" y="1837169"/>
            <a:ext cx="259039" cy="297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>
            <a:off x="1825813" y="1837168"/>
            <a:ext cx="96950" cy="762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>
            <a:off x="1590363" y="2350773"/>
            <a:ext cx="290851" cy="290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>
            <a:endCxn id="177" idx="4"/>
          </p:cNvCxnSpPr>
          <p:nvPr/>
        </p:nvCxnSpPr>
        <p:spPr>
          <a:xfrm flipV="1">
            <a:off x="1908913" y="2295373"/>
            <a:ext cx="242345" cy="3324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椭圆 224"/>
          <p:cNvSpPr/>
          <p:nvPr/>
        </p:nvSpPr>
        <p:spPr>
          <a:xfrm>
            <a:off x="340424" y="2179983"/>
            <a:ext cx="103822" cy="10382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椭圆 226"/>
          <p:cNvSpPr/>
          <p:nvPr/>
        </p:nvSpPr>
        <p:spPr>
          <a:xfrm>
            <a:off x="1464074" y="2196784"/>
            <a:ext cx="181785" cy="181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>
            <a:off x="1851815" y="2564599"/>
            <a:ext cx="112499" cy="1124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椭圆 229"/>
          <p:cNvSpPr/>
          <p:nvPr/>
        </p:nvSpPr>
        <p:spPr>
          <a:xfrm flipH="1">
            <a:off x="862430" y="1770308"/>
            <a:ext cx="159154" cy="1591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/>
          <p:cNvSpPr/>
          <p:nvPr/>
        </p:nvSpPr>
        <p:spPr>
          <a:xfrm flipH="1">
            <a:off x="2055005" y="224540"/>
            <a:ext cx="181785" cy="181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椭圆 231"/>
          <p:cNvSpPr/>
          <p:nvPr/>
        </p:nvSpPr>
        <p:spPr>
          <a:xfrm flipH="1">
            <a:off x="2516620" y="91660"/>
            <a:ext cx="155886" cy="155886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 flipH="1">
            <a:off x="2262424" y="1371428"/>
            <a:ext cx="159154" cy="1591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5" name="直接连接符 234"/>
          <p:cNvCxnSpPr>
            <a:endCxn id="234" idx="5"/>
          </p:cNvCxnSpPr>
          <p:nvPr/>
        </p:nvCxnSpPr>
        <p:spPr>
          <a:xfrm flipV="1">
            <a:off x="1843099" y="1507274"/>
            <a:ext cx="442632" cy="337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椭圆 235"/>
          <p:cNvSpPr/>
          <p:nvPr/>
        </p:nvSpPr>
        <p:spPr>
          <a:xfrm flipH="1">
            <a:off x="1748588" y="1749411"/>
            <a:ext cx="181785" cy="181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8" name="组合 237"/>
          <p:cNvGrpSpPr/>
          <p:nvPr/>
        </p:nvGrpSpPr>
        <p:grpSpPr>
          <a:xfrm>
            <a:off x="10611088" y="5746091"/>
            <a:ext cx="990433" cy="805861"/>
            <a:chOff x="10611088" y="5746091"/>
            <a:chExt cx="990433" cy="805861"/>
          </a:xfrm>
        </p:grpSpPr>
        <p:cxnSp>
          <p:nvCxnSpPr>
            <p:cNvPr id="239" name="直接连接符 238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椭圆 241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379596" y="4826549"/>
            <a:ext cx="376265" cy="418620"/>
            <a:chOff x="11379596" y="4826549"/>
            <a:chExt cx="376265" cy="418620"/>
          </a:xfrm>
        </p:grpSpPr>
        <p:cxnSp>
          <p:nvCxnSpPr>
            <p:cNvPr id="246" name="直接连接符 245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>
              <a:stCxn id="250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椭圆 249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7" name="直接连接符 256"/>
          <p:cNvCxnSpPr/>
          <p:nvPr/>
        </p:nvCxnSpPr>
        <p:spPr>
          <a:xfrm>
            <a:off x="4644322" y="-130951"/>
            <a:ext cx="107712" cy="780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矩形 258"/>
          <p:cNvSpPr/>
          <p:nvPr/>
        </p:nvSpPr>
        <p:spPr>
          <a:xfrm>
            <a:off x="1754505" y="2107565"/>
            <a:ext cx="11941175" cy="364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600" dirty="0"/>
              <a:t>勤能补拙</a:t>
            </a:r>
          </a:p>
          <a:p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以人为本，遵纪守法，坚持社会主义核心价值观；充满活力，积极向上；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团队合作、沟通顺畅；集思广益、自我管理；鼓励创新、自由开放。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团队企业文化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5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>
          <a:xfrm rot="11174285">
            <a:off x="483618" y="6612361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1419105" y="636505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1174285">
            <a:off x="7207200" y="6516182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rot="11174285">
            <a:off x="8313800" y="623374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3455921">
            <a:off x="6054022" y="613074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8" name="直接连接符 67"/>
          <p:cNvCxnSpPr>
            <a:stCxn id="60" idx="3"/>
            <a:endCxn id="70" idx="1"/>
          </p:cNvCxnSpPr>
          <p:nvPr/>
        </p:nvCxnSpPr>
        <p:spPr>
          <a:xfrm>
            <a:off x="1620385" y="6407343"/>
            <a:ext cx="1193526" cy="282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 rot="11174285">
            <a:off x="2730685" y="6598299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>
            <a:stCxn id="73" idx="2"/>
            <a:endCxn id="64" idx="6"/>
          </p:cNvCxnSpPr>
          <p:nvPr/>
        </p:nvCxnSpPr>
        <p:spPr>
          <a:xfrm flipV="1">
            <a:off x="4559013" y="6155041"/>
            <a:ext cx="1517842" cy="108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61" idx="5"/>
            <a:endCxn id="64" idx="3"/>
          </p:cNvCxnSpPr>
          <p:nvPr/>
        </p:nvCxnSpPr>
        <p:spPr>
          <a:xfrm flipH="1" flipV="1">
            <a:off x="6214877" y="6210149"/>
            <a:ext cx="1037627" cy="3327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 rot="11174285">
            <a:off x="4405973" y="6178475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rot="8221468">
            <a:off x="9139627" y="105151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/>
          <p:cNvCxnSpPr>
            <a:stCxn id="61" idx="2"/>
            <a:endCxn id="63" idx="7"/>
          </p:cNvCxnSpPr>
          <p:nvPr/>
        </p:nvCxnSpPr>
        <p:spPr>
          <a:xfrm flipV="1">
            <a:off x="7448803" y="6417645"/>
            <a:ext cx="889905" cy="232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1" idx="5"/>
            <a:endCxn id="96" idx="1"/>
          </p:cNvCxnSpPr>
          <p:nvPr/>
        </p:nvCxnSpPr>
        <p:spPr>
          <a:xfrm flipH="1" flipV="1">
            <a:off x="10980343" y="588825"/>
            <a:ext cx="926369" cy="454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79"/>
          <p:cNvSpPr/>
          <p:nvPr/>
        </p:nvSpPr>
        <p:spPr>
          <a:xfrm rot="10302814">
            <a:off x="4241526" y="13332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rot="11174285">
            <a:off x="11879222" y="1027187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rot="11174285">
            <a:off x="11401201" y="6428862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 rot="11174285">
            <a:off x="5175256" y="75391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直接连接符 86"/>
          <p:cNvCxnSpPr>
            <a:stCxn id="70" idx="1"/>
            <a:endCxn id="73" idx="6"/>
          </p:cNvCxnSpPr>
          <p:nvPr/>
        </p:nvCxnSpPr>
        <p:spPr>
          <a:xfrm flipV="1">
            <a:off x="2813911" y="6246883"/>
            <a:ext cx="1592516" cy="4425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110" idx="5"/>
            <a:endCxn id="94" idx="2"/>
          </p:cNvCxnSpPr>
          <p:nvPr/>
        </p:nvCxnSpPr>
        <p:spPr>
          <a:xfrm flipH="1" flipV="1">
            <a:off x="6248006" y="266717"/>
            <a:ext cx="1490224" cy="3583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9752182">
            <a:off x="429400" y="184427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7894363">
            <a:off x="2878358" y="4005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5991972" y="124368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10798052" y="389307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rot="11174285">
            <a:off x="7720893" y="614821"/>
            <a:ext cx="92731" cy="92731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rot="11174285">
            <a:off x="8603634" y="1108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连接符 115"/>
          <p:cNvCxnSpPr>
            <a:stCxn id="92" idx="1"/>
            <a:endCxn id="127" idx="6"/>
          </p:cNvCxnSpPr>
          <p:nvPr/>
        </p:nvCxnSpPr>
        <p:spPr>
          <a:xfrm>
            <a:off x="658547" y="362029"/>
            <a:ext cx="786399" cy="3410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3" idx="3"/>
            <a:endCxn id="119" idx="6"/>
          </p:cNvCxnSpPr>
          <p:nvPr/>
        </p:nvCxnSpPr>
        <p:spPr>
          <a:xfrm>
            <a:off x="3024066" y="261435"/>
            <a:ext cx="147414" cy="3118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椭圆 118"/>
          <p:cNvSpPr/>
          <p:nvPr/>
        </p:nvSpPr>
        <p:spPr>
          <a:xfrm rot="11174285">
            <a:off x="3171177" y="527693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rot="13607479">
            <a:off x="1409594" y="67270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rot="11174285">
            <a:off x="10274546" y="44286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endCxn id="76" idx="4"/>
          </p:cNvCxnSpPr>
          <p:nvPr/>
        </p:nvCxnSpPr>
        <p:spPr>
          <a:xfrm>
            <a:off x="7196914" y="870375"/>
            <a:ext cx="1978397" cy="211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>
            <a:stCxn id="80" idx="6"/>
            <a:endCxn id="119" idx="3"/>
          </p:cNvCxnSpPr>
          <p:nvPr/>
        </p:nvCxnSpPr>
        <p:spPr>
          <a:xfrm flipH="1">
            <a:off x="3262268" y="262721"/>
            <a:ext cx="980439" cy="2841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>
            <a:stCxn id="114" idx="3"/>
            <a:endCxn id="134" idx="5"/>
          </p:cNvCxnSpPr>
          <p:nvPr/>
        </p:nvCxnSpPr>
        <p:spPr>
          <a:xfrm>
            <a:off x="8804914" y="153145"/>
            <a:ext cx="1499707" cy="30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rot="11174285">
            <a:off x="10164453" y="6688875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8" name="直接连接符 157"/>
          <p:cNvCxnSpPr>
            <a:stCxn id="82" idx="7"/>
            <a:endCxn id="149" idx="2"/>
          </p:cNvCxnSpPr>
          <p:nvPr/>
        </p:nvCxnSpPr>
        <p:spPr>
          <a:xfrm flipH="1">
            <a:off x="10324839" y="6584929"/>
            <a:ext cx="1097501" cy="193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stCxn id="63" idx="1"/>
            <a:endCxn id="149" idx="6"/>
          </p:cNvCxnSpPr>
          <p:nvPr/>
        </p:nvCxnSpPr>
        <p:spPr>
          <a:xfrm>
            <a:off x="8497701" y="6435024"/>
            <a:ext cx="1667228" cy="3255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stCxn id="59" idx="3"/>
            <a:endCxn id="60" idx="6"/>
          </p:cNvCxnSpPr>
          <p:nvPr/>
        </p:nvCxnSpPr>
        <p:spPr>
          <a:xfrm flipV="1">
            <a:off x="626765" y="6465861"/>
            <a:ext cx="793010" cy="1765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stCxn id="93" idx="1"/>
            <a:endCxn id="127" idx="4"/>
          </p:cNvCxnSpPr>
          <p:nvPr/>
        </p:nvCxnSpPr>
        <p:spPr>
          <a:xfrm flipH="1">
            <a:off x="1603407" y="185759"/>
            <a:ext cx="1279755" cy="5222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stCxn id="94" idx="7"/>
            <a:endCxn id="83" idx="3"/>
          </p:cNvCxnSpPr>
          <p:nvPr/>
        </p:nvCxnSpPr>
        <p:spPr>
          <a:xfrm flipH="1">
            <a:off x="5374774" y="333152"/>
            <a:ext cx="645477" cy="4626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80" idx="1"/>
            <a:endCxn id="83" idx="5"/>
          </p:cNvCxnSpPr>
          <p:nvPr/>
        </p:nvCxnSpPr>
        <p:spPr>
          <a:xfrm>
            <a:off x="4445281" y="314032"/>
            <a:ext cx="771893" cy="464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>
            <a:stCxn id="114" idx="7"/>
            <a:endCxn id="110" idx="3"/>
          </p:cNvCxnSpPr>
          <p:nvPr/>
        </p:nvCxnSpPr>
        <p:spPr>
          <a:xfrm flipH="1">
            <a:off x="7803412" y="294759"/>
            <a:ext cx="825130" cy="337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>
            <a:stCxn id="76" idx="2"/>
            <a:endCxn id="96" idx="6"/>
          </p:cNvCxnSpPr>
          <p:nvPr/>
        </p:nvCxnSpPr>
        <p:spPr>
          <a:xfrm flipV="1">
            <a:off x="9333752" y="489230"/>
            <a:ext cx="1464964" cy="5979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文本框 429"/>
          <p:cNvSpPr txBox="1"/>
          <p:nvPr/>
        </p:nvSpPr>
        <p:spPr>
          <a:xfrm>
            <a:off x="2461260" y="1370965"/>
            <a:ext cx="6872605" cy="51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自觉遵守团队规章制度，执行团队决议，坚决维护团队利益。</a:t>
            </a:r>
            <a:endParaRPr lang="en-US" altLang="zh-CN" dirty="0"/>
          </a:p>
          <a:p>
            <a:pPr algn="l">
              <a:lnSpc>
                <a:spcPct val="13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工作是工作，生活是生活，工作时做与工作无关的事情，请团队所有小伙伴喝奶茶（在一周内完成）。</a:t>
            </a:r>
          </a:p>
          <a:p>
            <a:pPr algn="l">
              <a:lnSpc>
                <a:spcPct val="13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发生矛盾分歧，主动与其它成员沟通，寻求帮助，一起解决，禁止自我消化。</a:t>
            </a:r>
          </a:p>
          <a:p>
            <a:pPr algn="l">
              <a:lnSpc>
                <a:spcPct val="13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禁止在组内传递消极能量和负面情绪，违者</a:t>
            </a:r>
            <a:r>
              <a:rPr lang="en-US" altLang="zh-CN" dirty="0"/>
              <a:t>“</a:t>
            </a:r>
            <a:r>
              <a:rPr lang="zh-CN" altLang="en-US" dirty="0"/>
              <a:t>群殴</a:t>
            </a:r>
            <a:r>
              <a:rPr lang="en-US" altLang="zh-CN" dirty="0"/>
              <a:t>”</a:t>
            </a:r>
            <a:r>
              <a:rPr lang="zh-CN" altLang="en-US" dirty="0"/>
              <a:t>，（嘿嘿嘿！）操场两公里发泄情绪。</a:t>
            </a:r>
            <a:endParaRPr lang="en-US" altLang="zh-CN" dirty="0"/>
          </a:p>
          <a:p>
            <a:pPr algn="l">
              <a:lnSpc>
                <a:spcPct val="13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按部就班完成所有任务，规定时间的任务必须在规定时间内完成，未完成者第二天给所有成员买早餐。</a:t>
            </a:r>
          </a:p>
          <a:p>
            <a:pPr algn="l">
              <a:lnSpc>
                <a:spcPct val="13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每周四下午进行团队例会，任务的安排，团队的总结反思，轮流进行会议记录，并在群相册公示。</a:t>
            </a:r>
          </a:p>
          <a:p>
            <a:pPr algn="l">
              <a:lnSpc>
                <a:spcPct val="130000"/>
              </a:lnSpc>
            </a:pPr>
            <a:r>
              <a:rPr lang="en-US" altLang="zh-CN" dirty="0"/>
              <a:t>7.</a:t>
            </a:r>
            <a:r>
              <a:rPr lang="zh-CN" altLang="en-US" dirty="0"/>
              <a:t>团队内部出现重大分歧，进行民主投票决策，不可弃票，经过理性分析交流仍存在重大分歧，主动寻求老师帮助。</a:t>
            </a:r>
          </a:p>
          <a:p>
            <a:pPr algn="l">
              <a:lnSpc>
                <a:spcPct val="130000"/>
              </a:lnSpc>
            </a:pPr>
            <a:r>
              <a:rPr lang="en-US" altLang="zh-CN" dirty="0"/>
              <a:t>8.</a:t>
            </a:r>
            <a:r>
              <a:rPr lang="zh-CN" altLang="en-US" dirty="0"/>
              <a:t>后续事宜继续补充</a:t>
            </a:r>
            <a:r>
              <a:rPr lang="en-US" altLang="zh-CN" dirty="0"/>
              <a:t>...</a:t>
            </a:r>
          </a:p>
        </p:txBody>
      </p:sp>
      <p:sp>
        <p:nvSpPr>
          <p:cNvPr id="254" name="文本框 253"/>
          <p:cNvSpPr txBox="1"/>
          <p:nvPr/>
        </p:nvSpPr>
        <p:spPr>
          <a:xfrm>
            <a:off x="4992223" y="682870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团队规章制度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25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81741" y="580393"/>
            <a:ext cx="1805940" cy="460375"/>
          </a:xfrm>
          <a:prstGeom prst="rect">
            <a:avLst/>
          </a:prstGeom>
          <a:solidFill>
            <a:srgbClr val="59595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</a:rPr>
              <a:t>总</a:t>
            </a:r>
            <a:r>
              <a:rPr lang="en-US" altLang="zh-CN" sz="24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</a:rPr>
              <a:t>结</a:t>
            </a:r>
            <a:r>
              <a:rPr lang="en-US" altLang="zh-CN" sz="2400" b="1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5" name="矩形 4"/>
          <p:cNvSpPr/>
          <p:nvPr/>
        </p:nvSpPr>
        <p:spPr>
          <a:xfrm>
            <a:off x="3391535" y="3107690"/>
            <a:ext cx="590105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9696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en-US" altLang="zh-CN" sz="2400" b="1" dirty="0">
                <a:solidFill>
                  <a:srgbClr val="69696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1376</a:t>
            </a:r>
            <a:r>
              <a:rPr lang="zh-CN" altLang="en-US" sz="2400" b="1" dirty="0">
                <a:solidFill>
                  <a:srgbClr val="69696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是一个团队，更是一个小小家，</a:t>
            </a:r>
            <a:r>
              <a:rPr lang="en-US" altLang="zh-CN" sz="2400" b="1" dirty="0">
                <a:solidFill>
                  <a:srgbClr val="69696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1376</a:t>
            </a:r>
            <a:r>
              <a:rPr lang="zh-CN" altLang="en-US" sz="2400" b="1" dirty="0">
                <a:solidFill>
                  <a:srgbClr val="69696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所有成员都会团结友爱，友好相处，相互信任，一起跨越所有的难关。</a:t>
            </a:r>
          </a:p>
        </p:txBody>
      </p:sp>
      <p:sp>
        <p:nvSpPr>
          <p:cNvPr id="7" name="弦形 6"/>
          <p:cNvSpPr/>
          <p:nvPr/>
        </p:nvSpPr>
        <p:spPr>
          <a:xfrm rot="13328571">
            <a:off x="-745065" y="2596447"/>
            <a:ext cx="1682044" cy="1682044"/>
          </a:xfrm>
          <a:prstGeom prst="chord">
            <a:avLst>
              <a:gd name="adj1" fmla="val 2412988"/>
              <a:gd name="adj2" fmla="val 14173956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2498653">
            <a:off x="11232446" y="2596447"/>
            <a:ext cx="1682044" cy="1682044"/>
          </a:xfrm>
          <a:prstGeom prst="chord">
            <a:avLst>
              <a:gd name="adj1" fmla="val 2412988"/>
              <a:gd name="adj2" fmla="val 14173956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8" name="直接连接符 67"/>
          <p:cNvCxnSpPr>
            <a:stCxn id="76" idx="5"/>
          </p:cNvCxnSpPr>
          <p:nvPr/>
        </p:nvCxnSpPr>
        <p:spPr>
          <a:xfrm>
            <a:off x="11240773" y="5979917"/>
            <a:ext cx="305662" cy="5635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78" idx="7"/>
            <a:endCxn id="83" idx="3"/>
          </p:cNvCxnSpPr>
          <p:nvPr/>
        </p:nvCxnSpPr>
        <p:spPr>
          <a:xfrm flipH="1" flipV="1">
            <a:off x="10973061" y="321061"/>
            <a:ext cx="415657" cy="3574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88" idx="7"/>
            <a:endCxn id="78" idx="5"/>
          </p:cNvCxnSpPr>
          <p:nvPr/>
        </p:nvCxnSpPr>
        <p:spPr>
          <a:xfrm flipV="1">
            <a:off x="11254145" y="787919"/>
            <a:ext cx="134573" cy="1137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79" idx="6"/>
            <a:endCxn id="88" idx="5"/>
          </p:cNvCxnSpPr>
          <p:nvPr/>
        </p:nvCxnSpPr>
        <p:spPr>
          <a:xfrm flipH="1" flipV="1">
            <a:off x="11254145" y="2072498"/>
            <a:ext cx="292290" cy="5499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76" idx="1"/>
            <a:endCxn id="82" idx="4"/>
          </p:cNvCxnSpPr>
          <p:nvPr/>
        </p:nvCxnSpPr>
        <p:spPr>
          <a:xfrm flipV="1">
            <a:off x="11341749" y="5050381"/>
            <a:ext cx="413399" cy="828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82" idx="7"/>
            <a:endCxn id="81" idx="3"/>
          </p:cNvCxnSpPr>
          <p:nvPr/>
        </p:nvCxnSpPr>
        <p:spPr>
          <a:xfrm flipH="1" flipV="1">
            <a:off x="11329440" y="3958937"/>
            <a:ext cx="362283" cy="9383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/>
        </p:nvSpPr>
        <p:spPr>
          <a:xfrm flipH="1">
            <a:off x="11845685" y="857864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flipH="1">
            <a:off x="12066982" y="601165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H="1">
            <a:off x="11219860" y="585802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H="1">
            <a:off x="10522388" y="80475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 flipH="1">
            <a:off x="11366057" y="65584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flipH="1">
            <a:off x="11546435" y="2535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8778801" y="225779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11116021" y="374551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H="1">
            <a:off x="11665452" y="487098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 flipH="1">
            <a:off x="10840986" y="1889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 flipH="1">
            <a:off x="10763618" y="426816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 flipH="1">
            <a:off x="9513772" y="285779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 flipH="1">
            <a:off x="10385909" y="503965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 flipH="1">
            <a:off x="10525950" y="2599455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076135" y="1894488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连接符 89"/>
          <p:cNvCxnSpPr>
            <a:stCxn id="98" idx="5"/>
          </p:cNvCxnSpPr>
          <p:nvPr/>
        </p:nvCxnSpPr>
        <p:spPr>
          <a:xfrm flipH="1">
            <a:off x="624207" y="5979917"/>
            <a:ext cx="305662" cy="5635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100" idx="7"/>
            <a:endCxn id="105" idx="3"/>
          </p:cNvCxnSpPr>
          <p:nvPr/>
        </p:nvCxnSpPr>
        <p:spPr>
          <a:xfrm flipV="1">
            <a:off x="781924" y="321061"/>
            <a:ext cx="415657" cy="3574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>
            <a:stCxn id="110" idx="7"/>
            <a:endCxn id="100" idx="5"/>
          </p:cNvCxnSpPr>
          <p:nvPr/>
        </p:nvCxnSpPr>
        <p:spPr>
          <a:xfrm flipH="1" flipV="1">
            <a:off x="781924" y="787919"/>
            <a:ext cx="134573" cy="1137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101" idx="6"/>
            <a:endCxn id="110" idx="5"/>
          </p:cNvCxnSpPr>
          <p:nvPr/>
        </p:nvCxnSpPr>
        <p:spPr>
          <a:xfrm flipV="1">
            <a:off x="624207" y="2072498"/>
            <a:ext cx="292290" cy="5499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98" idx="1"/>
            <a:endCxn id="104" idx="4"/>
          </p:cNvCxnSpPr>
          <p:nvPr/>
        </p:nvCxnSpPr>
        <p:spPr>
          <a:xfrm flipH="1" flipV="1">
            <a:off x="415494" y="5050381"/>
            <a:ext cx="413399" cy="828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104" idx="7"/>
            <a:endCxn id="103" idx="3"/>
          </p:cNvCxnSpPr>
          <p:nvPr/>
        </p:nvCxnSpPr>
        <p:spPr>
          <a:xfrm flipV="1">
            <a:off x="478919" y="3958937"/>
            <a:ext cx="362283" cy="9383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145565" y="857864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-146376" y="601165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07980" y="585802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505452" y="80475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49849" y="65584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449710" y="2535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3212449" y="225779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04585" y="374551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325798" y="487098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1174920" y="1889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1252288" y="426816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2406834" y="285779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534697" y="503965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386349" y="2599455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885955" y="1894488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49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57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3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1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3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2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13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2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2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0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3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0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30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0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0" idx="3"/>
            <a:endCxn id="33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3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58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13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3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1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>
            <a:endCxn id="61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3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8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8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95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1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2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4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62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61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8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stCxn id="154" idx="1"/>
          </p:cNvCxnSpPr>
          <p:nvPr/>
        </p:nvCxnSpPr>
        <p:spPr>
          <a:xfrm flipV="1">
            <a:off x="3610477" y="3103518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438016" y="292880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0" idx="5"/>
          </p:cNvCxnSpPr>
          <p:nvPr/>
        </p:nvCxnSpPr>
        <p:spPr>
          <a:xfrm flipH="1">
            <a:off x="1280036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1707739" y="2645776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1663494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108" idx="0"/>
          </p:cNvCxnSpPr>
          <p:nvPr/>
        </p:nvCxnSpPr>
        <p:spPr>
          <a:xfrm>
            <a:off x="3123584" y="2262318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endCxn id="110" idx="7"/>
          </p:cNvCxnSpPr>
          <p:nvPr/>
        </p:nvCxnSpPr>
        <p:spPr>
          <a:xfrm>
            <a:off x="2286047" y="2611749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2242596" y="2568297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42615" y="3041524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flipH="1">
            <a:off x="3510776" y="29549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2148829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2557498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/>
          <p:cNvCxnSpPr>
            <a:endCxn id="109" idx="1"/>
          </p:cNvCxnSpPr>
          <p:nvPr/>
        </p:nvCxnSpPr>
        <p:spPr>
          <a:xfrm flipH="1">
            <a:off x="2362248" y="2291814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flipH="1">
            <a:off x="3040541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endCxn id="110" idx="5"/>
          </p:cNvCxnSpPr>
          <p:nvPr/>
        </p:nvCxnSpPr>
        <p:spPr>
          <a:xfrm>
            <a:off x="1294781" y="3412692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498372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955572" y="2026343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12" idx="7"/>
          </p:cNvCxnSpPr>
          <p:nvPr/>
        </p:nvCxnSpPr>
        <p:spPr>
          <a:xfrm flipH="1" flipV="1">
            <a:off x="2133599" y="1517526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9" idx="0"/>
          </p:cNvCxnSpPr>
          <p:nvPr/>
        </p:nvCxnSpPr>
        <p:spPr>
          <a:xfrm flipH="1" flipV="1">
            <a:off x="2133599" y="1498474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1866899" y="965074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1648745" y="1536574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endCxn id="129" idx="3"/>
          </p:cNvCxnSpPr>
          <p:nvPr/>
        </p:nvCxnSpPr>
        <p:spPr>
          <a:xfrm flipH="1" flipV="1">
            <a:off x="1149297" y="374371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29" idx="7"/>
          </p:cNvCxnSpPr>
          <p:nvPr/>
        </p:nvCxnSpPr>
        <p:spPr>
          <a:xfrm flipH="1" flipV="1">
            <a:off x="514349" y="-6476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27" idx="0"/>
          </p:cNvCxnSpPr>
          <p:nvPr/>
        </p:nvCxnSpPr>
        <p:spPr>
          <a:xfrm flipV="1">
            <a:off x="1070034" y="336424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1028699" y="946024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30" idx="7"/>
          </p:cNvCxnSpPr>
          <p:nvPr/>
        </p:nvCxnSpPr>
        <p:spPr>
          <a:xfrm flipH="1" flipV="1">
            <a:off x="1066799" y="1079374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1104899" y="1136524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 flipH="1">
            <a:off x="2043148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flipH="1">
            <a:off x="992666" y="1083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flipH="1">
            <a:off x="1748118" y="86414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 flipH="1">
            <a:off x="996176" y="22125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H="1">
            <a:off x="1563988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直接连接符 130"/>
          <p:cNvCxnSpPr/>
          <p:nvPr/>
        </p:nvCxnSpPr>
        <p:spPr>
          <a:xfrm flipV="1">
            <a:off x="435428" y="-6476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27" idx="6"/>
          </p:cNvCxnSpPr>
          <p:nvPr/>
        </p:nvCxnSpPr>
        <p:spPr>
          <a:xfrm flipH="1" flipV="1">
            <a:off x="438016" y="835353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-3" y="835353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endCxn id="127" idx="6"/>
          </p:cNvCxnSpPr>
          <p:nvPr/>
        </p:nvCxnSpPr>
        <p:spPr>
          <a:xfrm flipV="1">
            <a:off x="-1" y="1160684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endCxn id="127" idx="4"/>
          </p:cNvCxnSpPr>
          <p:nvPr/>
        </p:nvCxnSpPr>
        <p:spPr>
          <a:xfrm flipV="1">
            <a:off x="928913" y="1238052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-1" y="1270782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H="1">
            <a:off x="406399" y="1981982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-1" y="1894895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H="1">
            <a:off x="-1" y="2359353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62855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4113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flipH="1">
            <a:off x="420913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6241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7" idx="3"/>
            <a:endCxn id="130" idx="7"/>
          </p:cNvCxnSpPr>
          <p:nvPr/>
        </p:nvCxnSpPr>
        <p:spPr>
          <a:xfrm>
            <a:off x="975516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10" idx="3"/>
          </p:cNvCxnSpPr>
          <p:nvPr/>
        </p:nvCxnSpPr>
        <p:spPr>
          <a:xfrm>
            <a:off x="2679387" y="3768630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5" idx="1"/>
          </p:cNvCxnSpPr>
          <p:nvPr/>
        </p:nvCxnSpPr>
        <p:spPr>
          <a:xfrm flipV="1">
            <a:off x="3270138" y="3784474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endCxn id="110" idx="4"/>
          </p:cNvCxnSpPr>
          <p:nvPr/>
        </p:nvCxnSpPr>
        <p:spPr>
          <a:xfrm flipH="1" flipV="1">
            <a:off x="2628899" y="3789543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endCxn id="110" idx="4"/>
          </p:cNvCxnSpPr>
          <p:nvPr/>
        </p:nvCxnSpPr>
        <p:spPr>
          <a:xfrm flipV="1">
            <a:off x="2019299" y="3789543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 flipV="1">
            <a:off x="1257299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019299" y="4413124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58" idx="3"/>
          </p:cNvCxnSpPr>
          <p:nvPr/>
        </p:nvCxnSpPr>
        <p:spPr>
          <a:xfrm flipH="1" flipV="1">
            <a:off x="457199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1047749" y="4413124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>
            <a:off x="1066799" y="3593974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椭圆 153"/>
          <p:cNvSpPr/>
          <p:nvPr/>
        </p:nvSpPr>
        <p:spPr>
          <a:xfrm flipH="1">
            <a:off x="3397058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3117017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H="1">
            <a:off x="274673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flipH="1">
            <a:off x="843441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flipH="1">
            <a:off x="970441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 flipH="1">
            <a:off x="376273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flipH="1">
            <a:off x="1895602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438016" y="30011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flipH="1">
            <a:off x="1081562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>
            <a:endCxn id="158" idx="4"/>
          </p:cNvCxnSpPr>
          <p:nvPr/>
        </p:nvCxnSpPr>
        <p:spPr>
          <a:xfrm flipH="1" flipV="1">
            <a:off x="1047809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160" idx="4"/>
          </p:cNvCxnSpPr>
          <p:nvPr/>
        </p:nvCxnSpPr>
        <p:spPr>
          <a:xfrm flipV="1">
            <a:off x="1657349" y="4519260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55" idx="6"/>
          </p:cNvCxnSpPr>
          <p:nvPr/>
        </p:nvCxnSpPr>
        <p:spPr>
          <a:xfrm flipH="1">
            <a:off x="1638299" y="4823323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55" idx="4"/>
          </p:cNvCxnSpPr>
          <p:nvPr/>
        </p:nvCxnSpPr>
        <p:spPr>
          <a:xfrm flipH="1">
            <a:off x="2400299" y="4913019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endCxn id="192" idx="7"/>
          </p:cNvCxnSpPr>
          <p:nvPr/>
        </p:nvCxnSpPr>
        <p:spPr>
          <a:xfrm>
            <a:off x="1638299" y="5402137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8" idx="5"/>
          </p:cNvCxnSpPr>
          <p:nvPr/>
        </p:nvCxnSpPr>
        <p:spPr>
          <a:xfrm flipH="1">
            <a:off x="761999" y="4745991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781049" y="5402137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stCxn id="158" idx="6"/>
          </p:cNvCxnSpPr>
          <p:nvPr/>
        </p:nvCxnSpPr>
        <p:spPr>
          <a:xfrm flipH="1">
            <a:off x="-1" y="4691284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59" idx="5"/>
          </p:cNvCxnSpPr>
          <p:nvPr/>
        </p:nvCxnSpPr>
        <p:spPr>
          <a:xfrm flipH="1">
            <a:off x="-1" y="4149630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1" idx="6"/>
          </p:cNvCxnSpPr>
          <p:nvPr/>
        </p:nvCxnSpPr>
        <p:spPr>
          <a:xfrm flipH="1">
            <a:off x="-1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stCxn id="159" idx="7"/>
          </p:cNvCxnSpPr>
          <p:nvPr/>
        </p:nvCxnSpPr>
        <p:spPr>
          <a:xfrm flipH="1" flipV="1">
            <a:off x="-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58" idx="6"/>
          </p:cNvCxnSpPr>
          <p:nvPr/>
        </p:nvCxnSpPr>
        <p:spPr>
          <a:xfrm flipH="1">
            <a:off x="400049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 flipV="1">
            <a:off x="400049" y="5402137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 flipH="1" flipV="1">
            <a:off x="-1" y="4889374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1485899" y="5402137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2381249" y="5899024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stCxn id="155" idx="3"/>
          </p:cNvCxnSpPr>
          <p:nvPr/>
        </p:nvCxnSpPr>
        <p:spPr>
          <a:xfrm flipH="1">
            <a:off x="2724149" y="4886748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543049" y="6451474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1543049" y="5918074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781049" y="6070474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H="1">
            <a:off x="266699" y="5402137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>
            <a:off x="323849" y="6108574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flipH="1">
            <a:off x="285749" y="6432424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 flipH="1">
            <a:off x="1162049" y="6527674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 flipV="1">
            <a:off x="304799" y="6565774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-1" y="6489574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H="1" flipV="1">
            <a:off x="-1" y="5879974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椭圆 189"/>
          <p:cNvSpPr/>
          <p:nvPr/>
        </p:nvSpPr>
        <p:spPr>
          <a:xfrm flipH="1">
            <a:off x="1431092" y="637238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 flipH="1">
            <a:off x="1519712" y="5277119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 flipH="1">
            <a:off x="2300323" y="587366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 flipH="1">
            <a:off x="204823" y="643563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flipH="1">
            <a:off x="647566" y="58967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4196593" y="2848325"/>
            <a:ext cx="393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THANKS</a:t>
            </a:r>
          </a:p>
        </p:txBody>
      </p:sp>
      <p:pic>
        <p:nvPicPr>
          <p:cNvPr id="196" name="音频 1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</p:childTnLst>
        </p:cTn>
      </p:par>
    </p:tnLst>
    <p:bldLst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0132" y="720575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CONTENT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19050">
            <a:solidFill>
              <a:schemeClr val="bg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11174285">
            <a:off x="2098591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3470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7000792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53186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83254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9790696" y="3864650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1174285">
            <a:off x="11115394" y="378451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9" idx="3"/>
          </p:cNvCxnSpPr>
          <p:nvPr/>
        </p:nvCxnSpPr>
        <p:spPr>
          <a:xfrm flipV="1">
            <a:off x="539772" y="3547264"/>
            <a:ext cx="686767" cy="269854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8" idx="5"/>
          </p:cNvCxnSpPr>
          <p:nvPr/>
        </p:nvCxnSpPr>
        <p:spPr>
          <a:xfrm>
            <a:off x="1226539" y="3547264"/>
            <a:ext cx="902127" cy="33510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229378" y="4007798"/>
            <a:ext cx="340215" cy="66374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7"/>
            <a:endCxn id="10" idx="7"/>
          </p:cNvCxnSpPr>
          <p:nvPr/>
        </p:nvCxnSpPr>
        <p:spPr>
          <a:xfrm flipV="1">
            <a:off x="2560627" y="3968413"/>
            <a:ext cx="811371" cy="7851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2547778" y="4658694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3475027" y="3458936"/>
            <a:ext cx="1140516" cy="365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5"/>
          </p:cNvCxnSpPr>
          <p:nvPr/>
        </p:nvCxnSpPr>
        <p:spPr>
          <a:xfrm flipH="1" flipV="1">
            <a:off x="4632960" y="3463290"/>
            <a:ext cx="727612" cy="336601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543512" y="3414972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5403840" y="3910377"/>
            <a:ext cx="254010" cy="499698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</p:cNvCxnSpPr>
          <p:nvPr/>
        </p:nvCxnSpPr>
        <p:spPr>
          <a:xfrm flipH="1">
            <a:off x="5661659" y="3995438"/>
            <a:ext cx="1356848" cy="396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578556" y="4324528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7104699" y="3338513"/>
            <a:ext cx="1896428" cy="510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5"/>
          </p:cNvCxnSpPr>
          <p:nvPr/>
        </p:nvCxnSpPr>
        <p:spPr>
          <a:xfrm flipH="1" flipV="1">
            <a:off x="9029700" y="3295650"/>
            <a:ext cx="791071" cy="586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8990541" y="32037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endCxn id="13" idx="1"/>
          </p:cNvCxnSpPr>
          <p:nvPr/>
        </p:nvCxnSpPr>
        <p:spPr>
          <a:xfrm flipH="1" flipV="1">
            <a:off x="8509391" y="3985792"/>
            <a:ext cx="1277547" cy="567159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5" idx="7"/>
          </p:cNvCxnSpPr>
          <p:nvPr/>
        </p:nvCxnSpPr>
        <p:spPr>
          <a:xfrm flipH="1">
            <a:off x="9744077" y="3968412"/>
            <a:ext cx="1396225" cy="5702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8736" y="2995581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NO.1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88366" y="415634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NO.2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07136" y="3059289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NO.3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13870" y="416560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NO.4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09531" y="311894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团队成员介绍</a:t>
            </a:r>
          </a:p>
        </p:txBody>
      </p:sp>
      <p:sp>
        <p:nvSpPr>
          <p:cNvPr id="48" name="矩形 47"/>
          <p:cNvSpPr/>
          <p:nvPr/>
        </p:nvSpPr>
        <p:spPr>
          <a:xfrm>
            <a:off x="4129061" y="426824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团队风貌</a:t>
            </a:r>
          </a:p>
        </p:txBody>
      </p:sp>
      <p:sp>
        <p:nvSpPr>
          <p:cNvPr id="51" name="矩形 50"/>
          <p:cNvSpPr/>
          <p:nvPr/>
        </p:nvSpPr>
        <p:spPr>
          <a:xfrm>
            <a:off x="6202076" y="3192480"/>
            <a:ext cx="157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团队</a:t>
            </a:r>
            <a:r>
              <a:rPr lang="en-US" altLang="zh-CN" b="1" dirty="0">
                <a:solidFill>
                  <a:schemeClr val="bg1"/>
                </a:solidFill>
              </a:rPr>
              <a:t>logo</a:t>
            </a:r>
            <a:r>
              <a:rPr lang="zh-CN" altLang="en-US" b="1" dirty="0">
                <a:solidFill>
                  <a:schemeClr val="bg1"/>
                </a:solidFill>
              </a:rPr>
              <a:t>介绍</a:t>
            </a:r>
          </a:p>
        </p:txBody>
      </p:sp>
      <p:sp>
        <p:nvSpPr>
          <p:cNvPr id="52" name="矩形 51"/>
          <p:cNvSpPr/>
          <p:nvPr/>
        </p:nvSpPr>
        <p:spPr>
          <a:xfrm>
            <a:off x="9216912" y="426824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团队企业文化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6540" y="3049270"/>
            <a:ext cx="17615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NO.5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39262" y="315699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团队规章制度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1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-25972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文本框 246"/>
          <p:cNvSpPr txBox="1"/>
          <p:nvPr/>
        </p:nvSpPr>
        <p:spPr>
          <a:xfrm>
            <a:off x="896620" y="3473450"/>
            <a:ext cx="1671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</a:rPr>
              <a:t>何湘川（组长）</a:t>
            </a:r>
          </a:p>
        </p:txBody>
      </p:sp>
      <p:sp>
        <p:nvSpPr>
          <p:cNvPr id="249" name="文本框 248"/>
          <p:cNvSpPr txBox="1"/>
          <p:nvPr/>
        </p:nvSpPr>
        <p:spPr>
          <a:xfrm>
            <a:off x="3400425" y="3452495"/>
            <a:ext cx="112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</a:rPr>
              <a:t>张先杰</a:t>
            </a:r>
          </a:p>
        </p:txBody>
      </p:sp>
      <p:sp>
        <p:nvSpPr>
          <p:cNvPr id="250" name="文本框 249"/>
          <p:cNvSpPr txBox="1"/>
          <p:nvPr/>
        </p:nvSpPr>
        <p:spPr>
          <a:xfrm>
            <a:off x="5791835" y="3437890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</a:rPr>
              <a:t>吴磊</a:t>
            </a:r>
          </a:p>
        </p:txBody>
      </p:sp>
      <p:sp>
        <p:nvSpPr>
          <p:cNvPr id="251" name="文本框 250"/>
          <p:cNvSpPr txBox="1"/>
          <p:nvPr/>
        </p:nvSpPr>
        <p:spPr>
          <a:xfrm>
            <a:off x="8074660" y="3437890"/>
            <a:ext cx="109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</a:rPr>
              <a:t>舒紫怡</a:t>
            </a:r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dirty="0"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性格活泼开朗，有一定的组织领导能力，沟通表达能力较强。</a:t>
            </a: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团队成员介绍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40315" y="3437890"/>
            <a:ext cx="109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</a:rPr>
              <a:t>刘雅雯</a:t>
            </a:r>
          </a:p>
        </p:txBody>
      </p:sp>
      <p:pic>
        <p:nvPicPr>
          <p:cNvPr id="4" name="图片 3" descr="川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05" y="1583690"/>
            <a:ext cx="1800000" cy="18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2240" y="4265930"/>
            <a:ext cx="14382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dirty="0"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性格开朗，比较细心，善于发现不同寻常的美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70225" y="4208780"/>
            <a:ext cx="1438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dirty="0"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风一般的男子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63845" y="4208780"/>
            <a:ext cx="1438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dirty="0"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谜一样的男人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73285" y="4265930"/>
            <a:ext cx="1438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dirty="0"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性格活泼开朗，细心</a:t>
            </a:r>
          </a:p>
        </p:txBody>
      </p:sp>
      <p:pic>
        <p:nvPicPr>
          <p:cNvPr id="10" name="图片 9" descr="杰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1583690"/>
            <a:ext cx="1800000" cy="1800000"/>
          </a:xfrm>
          <a:prstGeom prst="rect">
            <a:avLst/>
          </a:prstGeom>
        </p:spPr>
      </p:pic>
      <p:pic>
        <p:nvPicPr>
          <p:cNvPr id="11" name="图片 10" descr="磊磊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35" y="1557020"/>
            <a:ext cx="1800000" cy="1800000"/>
          </a:xfrm>
          <a:prstGeom prst="rect">
            <a:avLst/>
          </a:prstGeom>
        </p:spPr>
      </p:pic>
      <p:pic>
        <p:nvPicPr>
          <p:cNvPr id="12" name="图片 11" descr="主任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0" y="1553210"/>
            <a:ext cx="1800000" cy="1800000"/>
          </a:xfrm>
          <a:prstGeom prst="rect">
            <a:avLst/>
          </a:prstGeom>
        </p:spPr>
      </p:pic>
      <p:pic>
        <p:nvPicPr>
          <p:cNvPr id="13" name="图片 12" descr="豆豆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550" y="1557020"/>
            <a:ext cx="1800000" cy="18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99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/>
      <p:bldP spid="249" grpId="0" build="p"/>
      <p:bldP spid="250" grpId="0" build="p"/>
      <p:bldP spid="251" grpId="0" build="p"/>
      <p:bldP spid="254" grpId="0" bldLvl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2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 rot="4922515" flipH="1" flipV="1">
            <a:off x="5594949" y="1634006"/>
            <a:ext cx="85116" cy="810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126" idx="5"/>
          </p:cNvCxnSpPr>
          <p:nvPr/>
        </p:nvCxnSpPr>
        <p:spPr>
          <a:xfrm rot="4922515">
            <a:off x="6295384" y="4253716"/>
            <a:ext cx="391358" cy="886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4922515" flipH="1">
            <a:off x="5626630" y="3140353"/>
            <a:ext cx="1151222" cy="1337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rot="4922515">
            <a:off x="6617454" y="3912576"/>
            <a:ext cx="788702" cy="45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>
            <a:endCxn id="104" idx="0"/>
          </p:cNvCxnSpPr>
          <p:nvPr/>
        </p:nvCxnSpPr>
        <p:spPr>
          <a:xfrm rot="4922515" flipH="1">
            <a:off x="6400813" y="1776275"/>
            <a:ext cx="601612" cy="8737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rot="4922515" flipH="1">
            <a:off x="6029409" y="2813151"/>
            <a:ext cx="384455" cy="12871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4922515" flipH="1">
            <a:off x="5627444" y="2456339"/>
            <a:ext cx="1737014" cy="6690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4922515">
            <a:off x="5157673" y="2205666"/>
            <a:ext cx="1184311" cy="9180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椭圆 103"/>
          <p:cNvSpPr/>
          <p:nvPr/>
        </p:nvSpPr>
        <p:spPr>
          <a:xfrm rot="4922515">
            <a:off x="6002088" y="1878236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rot="4922515">
            <a:off x="6769102" y="3410083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 rot="4922515">
            <a:off x="5353370" y="3232823"/>
            <a:ext cx="180150" cy="18015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/>
          <p:cNvCxnSpPr>
            <a:endCxn id="105" idx="1"/>
          </p:cNvCxnSpPr>
          <p:nvPr/>
        </p:nvCxnSpPr>
        <p:spPr>
          <a:xfrm rot="4922515">
            <a:off x="6610816" y="2831699"/>
            <a:ext cx="941849" cy="2526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rot="4922515">
            <a:off x="7027641" y="2367286"/>
            <a:ext cx="195205" cy="1952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连接符 108"/>
          <p:cNvCxnSpPr>
            <a:endCxn id="106" idx="5"/>
          </p:cNvCxnSpPr>
          <p:nvPr/>
        </p:nvCxnSpPr>
        <p:spPr>
          <a:xfrm rot="4922515" flipH="1">
            <a:off x="4913962" y="3941072"/>
            <a:ext cx="1619343" cy="449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08" idx="7"/>
          </p:cNvCxnSpPr>
          <p:nvPr/>
        </p:nvCxnSpPr>
        <p:spPr>
          <a:xfrm>
            <a:off x="7203149" y="2523684"/>
            <a:ext cx="1076232" cy="10336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0"/>
          </p:cNvCxnSpPr>
          <p:nvPr/>
        </p:nvCxnSpPr>
        <p:spPr>
          <a:xfrm>
            <a:off x="7083013" y="3545963"/>
            <a:ext cx="1220167" cy="80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rot="4922515" flipH="1" flipV="1">
            <a:off x="7326433" y="3284503"/>
            <a:ext cx="611661" cy="13442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/>
          <p:cNvSpPr/>
          <p:nvPr/>
        </p:nvSpPr>
        <p:spPr>
          <a:xfrm rot="4922515">
            <a:off x="8156502" y="3496142"/>
            <a:ext cx="180150" cy="18015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 rot="4922515">
            <a:off x="6014072" y="4864027"/>
            <a:ext cx="220134" cy="2201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rot="4922515">
            <a:off x="6858051" y="4238405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06" idx="3"/>
          </p:cNvCxnSpPr>
          <p:nvPr/>
        </p:nvCxnSpPr>
        <p:spPr>
          <a:xfrm rot="4922515" flipH="1">
            <a:off x="4754957" y="2732248"/>
            <a:ext cx="1065825" cy="19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rot="4922515" flipH="1" flipV="1">
            <a:off x="4281939" y="1727146"/>
            <a:ext cx="432581" cy="14659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endCxn id="106" idx="4"/>
          </p:cNvCxnSpPr>
          <p:nvPr/>
        </p:nvCxnSpPr>
        <p:spPr>
          <a:xfrm rot="4922515" flipV="1">
            <a:off x="4268687" y="2391018"/>
            <a:ext cx="720969" cy="13634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 rot="4922515" flipH="1" flipV="1">
            <a:off x="4639346" y="3398107"/>
            <a:ext cx="745001" cy="7710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 rot="4922515" flipV="1">
            <a:off x="4885938" y="3998661"/>
            <a:ext cx="937259" cy="1221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rot="4922515" flipH="1">
            <a:off x="3610919" y="3274483"/>
            <a:ext cx="1441937" cy="5046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椭圆 149"/>
          <p:cNvSpPr/>
          <p:nvPr/>
        </p:nvSpPr>
        <p:spPr>
          <a:xfrm rot="4922515">
            <a:off x="4937167" y="2076179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rot="4922515">
            <a:off x="3848571" y="2680860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 rot="4922515">
            <a:off x="4521202" y="4076831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27940"/>
            <a:ext cx="5143500" cy="6858000"/>
          </a:xfrm>
          <a:prstGeom prst="rect">
            <a:avLst/>
          </a:prstGeom>
        </p:spPr>
      </p:pic>
      <p:sp>
        <p:nvSpPr>
          <p:cNvPr id="254" name="文本框 253"/>
          <p:cNvSpPr txBox="1"/>
          <p:nvPr/>
        </p:nvSpPr>
        <p:spPr>
          <a:xfrm>
            <a:off x="5230495" y="439420"/>
            <a:ext cx="172593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团队风貌</a:t>
            </a: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15" y="1426210"/>
            <a:ext cx="5760000" cy="43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 rot="4922515" flipH="1" flipV="1">
            <a:off x="6147399" y="2129306"/>
            <a:ext cx="85116" cy="810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>
            <a:endCxn id="104" idx="0"/>
          </p:cNvCxnSpPr>
          <p:nvPr/>
        </p:nvCxnSpPr>
        <p:spPr>
          <a:xfrm rot="4922515" flipH="1">
            <a:off x="6953263" y="2271575"/>
            <a:ext cx="601612" cy="8737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endCxn id="108" idx="7"/>
          </p:cNvCxnSpPr>
          <p:nvPr/>
        </p:nvCxnSpPr>
        <p:spPr>
          <a:xfrm flipH="1" flipV="1">
            <a:off x="6041099" y="3869885"/>
            <a:ext cx="1396993" cy="1834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4922515" flipH="1">
            <a:off x="6179894" y="2951639"/>
            <a:ext cx="1737014" cy="6690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08" idx="1"/>
          </p:cNvCxnSpPr>
          <p:nvPr/>
        </p:nvCxnSpPr>
        <p:spPr>
          <a:xfrm flipH="1">
            <a:off x="6021989" y="2509979"/>
            <a:ext cx="652903" cy="12232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椭圆 103"/>
          <p:cNvSpPr/>
          <p:nvPr/>
        </p:nvSpPr>
        <p:spPr>
          <a:xfrm rot="4922515">
            <a:off x="6554538" y="2373536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 rot="4922515">
            <a:off x="7633021" y="2915324"/>
            <a:ext cx="180150" cy="18015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/>
          <p:cNvCxnSpPr>
            <a:stCxn id="106" idx="5"/>
          </p:cNvCxnSpPr>
          <p:nvPr/>
        </p:nvCxnSpPr>
        <p:spPr>
          <a:xfrm flipH="1">
            <a:off x="7536174" y="3077297"/>
            <a:ext cx="132661" cy="1069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rot="4922515">
            <a:off x="5865591" y="3713487"/>
            <a:ext cx="195205" cy="1952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/>
          <p:nvPr/>
        </p:nvCxnSpPr>
        <p:spPr>
          <a:xfrm rot="4922515" flipH="1">
            <a:off x="5332807" y="3240249"/>
            <a:ext cx="1065825" cy="19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rot="4922515" flipH="1" flipV="1">
            <a:off x="4834389" y="2222446"/>
            <a:ext cx="432581" cy="14659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rot="4922515" flipV="1">
            <a:off x="4846537" y="2899019"/>
            <a:ext cx="720969" cy="13634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椭圆 149"/>
          <p:cNvSpPr/>
          <p:nvPr/>
        </p:nvSpPr>
        <p:spPr>
          <a:xfrm rot="4922515">
            <a:off x="4365666" y="3142979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rot="4922515">
            <a:off x="7315672" y="3976260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rot="4922515">
            <a:off x="5568952" y="2476633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1628775"/>
            <a:ext cx="4800000" cy="3600000"/>
          </a:xfrm>
          <a:prstGeom prst="rect">
            <a:avLst/>
          </a:prstGeom>
        </p:spPr>
      </p:pic>
      <p:sp>
        <p:nvSpPr>
          <p:cNvPr id="254" name="文本框 253"/>
          <p:cNvSpPr txBox="1"/>
          <p:nvPr/>
        </p:nvSpPr>
        <p:spPr>
          <a:xfrm>
            <a:off x="5230495" y="439420"/>
            <a:ext cx="172593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团队风貌</a:t>
            </a: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80" y="1629410"/>
            <a:ext cx="6400000" cy="3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rot="4922515" flipH="1">
            <a:off x="5896060" y="3232251"/>
            <a:ext cx="384455" cy="12871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4922515" flipH="1">
            <a:off x="5494095" y="2875439"/>
            <a:ext cx="1737014" cy="6690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4922515">
            <a:off x="5024324" y="2624766"/>
            <a:ext cx="1184311" cy="9180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 rot="4922515">
            <a:off x="5868739" y="2297336"/>
            <a:ext cx="226310" cy="22631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4922515">
            <a:off x="6635753" y="3829183"/>
            <a:ext cx="315430" cy="315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4922515">
            <a:off x="5220021" y="3651923"/>
            <a:ext cx="180150" cy="18015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文本框 253"/>
          <p:cNvSpPr txBox="1"/>
          <p:nvPr/>
        </p:nvSpPr>
        <p:spPr>
          <a:xfrm>
            <a:off x="5230495" y="439420"/>
            <a:ext cx="172593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团队风貌</a:t>
            </a: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838200"/>
            <a:ext cx="2880000" cy="21600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315" y="690880"/>
            <a:ext cx="2879400" cy="2160000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89595" y="4318000"/>
            <a:ext cx="2879400" cy="2160000"/>
          </a:xfrm>
          <a:prstGeom prst="rect">
            <a:avLst/>
          </a:prstGeom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235" y="4164965"/>
            <a:ext cx="2879400" cy="2160000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080" y="2282825"/>
            <a:ext cx="4800000" cy="3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3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istrator\Desktop\点与线\"/>
  <p:tag name="ISPRING_PRESENTATION_PATH" val="C:\Users\Administrator\Desktop\点与线.pptx"/>
  <p:tag name="ISPRING_PROJECT_FOLDER_UPDATED" val="1"/>
  <p:tag name="ISPRING_UUID" val="{9E835B18-4CBE-4158-BA05-AC18079C87BA}"/>
  <p:tag name="ISPRING_SCREEN_RECS_UPDATED" val="C:\Users\Administrator\Desktop\点与线\"/>
  <p:tag name="ISPRING_PRESENTATION_TITLE" val="点与线"/>
  <p:tag name="ISPRING_ULTRA_SCORM_COURSE_ID" val="EB056CF6-F6FB-419C-8F15-BF4BD319FD0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变色龙文件\点与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JVexIH9LMokMwAAAgWgAAFwAAAHVuaXZlcnNhbC91bml2ZXJzYWwucG5n7Xx7VFNX/q/Wju20KO10HIQCqS+sL56likDSDi1URVERoxKIFJQqkgghQAhJ2rEFLWBExAR5ZFrfBJIiQkggiS2VAAHiK0TNy0pCkGOCJCYh73uCtlpnutb93Tu/de+61z9YIfuc/f189/f9PftkH9m8KW7OGz5vzJgxY866zz7ZOmPGnwJmzJj1+euzwZHiDV5vgh8zMVvj/j6DMeT7APzyaubHGz+eMaOF/KY97U/g9z8f/GwnZsaMud3uv5kC9IWMGTN2tq375ONthalaeTZZm4lTElITUz9K/Whxw+Wt+5MIWy07kyLIu8peDV+15B+fZdd9sm1fXeyXX8fX/vVswF/e/jYZ/v2ft316pm3h1l3vbvvTq2d3n7orY19jM5Q/JBjMSoGvYOBUjbpNUsy7EYffKx88dQe/6TKp6Q5RcvUcxDUl8EJ3TfZc9SRNdW9QupzmmSCLM+Zeyu85cPSOP4sbET/aPz7kHptRsOBd1Xgu1X6dTNymeMs9ci9wT1mXb4BL6bKR1HOmb9LFfNhXYHkbNX2ZemkdD3gNNvUxbon7+xVCb4CFMe4W3YwvbRnUqI8tCRdcfTT7OpyfRjQBA4cfvTU/IOFY2niaweYJfo16tSA0njgWAykqSyBZb5ZUJ6/pCTaeJ1nPow2DaGJrlzaio09jtohITr0J6dRThMCENIToMhCsRxKKv+8KpCCx8sVkvATJiqJoLZewYwaEfv7ErYkwN/E8kLhzQGQfuBrkuBHEjfib/acg+09XqxKguIucaG66R6LrIc3RKpwZMQtBdEwJYETcnQ1B3G0KZ/0jUAiPh2JPF6MkuCYm0UinsKLNaaHK1hZIloEYCHuMX23mAhqeXwBJpyHq9OxmMzoyXiEwuC2AoRkq6XMgdWEH7XaRy64ea+PW3WkBhx6d3BKafs90qeAGVvAz0KFLV3/ovY8OHFXv6M7gwczdqQrkiNKkBzgT36ErjouxpcHxr4BijdQoSvp6H7XEfu1xAmZrheFx0t6pFhQF0Ds5qMiTxapFEJxB37siTILFkWw5EvoFff7sck/io0MUVp9gcE9W3k5Ks83fKtMJI8PjRx2IBpZkxTKSpoCo0V/yGGSvRAexifLVkmbpqKRLfzCFwrxjIgJJNeyEkmvG/YNarNTWpLkTPeRkj+qbtSMqLczeDSs25OgnXWaXU4m22XOlssxolG96R/RwcM1Es2MGm4dup2jw+x0WkbnP6i/EDGj1BJ5/EJ+haVAyZUQHVN0O5HxOCEoiVwlXsOXWqWRcdb7xdo48LMM2Hxcopi1yG5hOJiTnxjmP07Z8XvGxt7k9Zjj/8gA267MdsPWnWt4zD0qBfDYq8n2GVK3dAYlEZ17ZwRocUaVrHEZf/eTwDFwvJpnF9RT4BBjQy0azWjOakmmAz4PQ5WpOsc57LPSe2mo/BYBSi+SPclxWpAtQ23CRZiXvlRBJs2AnZBFFzYmiIVioTn8YGqnJGcaksO7chW5XDGlOaWptmQcGBENY9mD+rX4sW2vtwqRAFRwn1DeLOiC4TSSPSuw4kdri7NuDi1R6AkSLj4YHcLrqF2CilcYOy1o1EWiR2ICcYXM60bNRwF4P6qaFpZTiyo23LVO4hw88+tKbDO+ZRlaCojho1uVRB5CjBoqzl35ieHNbT7nHDCEnmyF679jbuyv+tKHnaxkKv1MhGqthSdIZQK4t/CPV5LB2oVkK267Dj2E6E0AxmEPtzfC1e4ulR7/21uUSShqWpA/5aHNdHjGAubjPyC7G86N0Vs8BVchwtmSkyWzIR5HqBXegkn5TSztaUBbEmxq9TRVKMP1SacgHw+9xuA8ZfhjqgFlb9M3nxEGaA8GDqIe/nM9GByajNfgv5IETmhCDo9XRemziKoLnv2g4Ykv0UJK+y9SdEZh8WnX87Q/IBFDlFbVsh1MU7F4nTKeOY4d9dADp11ZS6vE6ng2ddc0nbPiHypzdkR8E4khytCuHxRJlt5vlfL6vVWYiYyhHw+NRAjbX8UVHDx/RXr0lSJJ5baCQKkg5lBYoytY3djscoX/XwmJVTilLApoiSr8GLxXcJenYJJUWZCvLZjoubBdNQn3BtfyTxYMbsngN7GLQeGnG8kIAv1gZg4uUNE/UG6mVZsMaKdwnTtcZ62yWnSuqo6ugtokRRLurqFm6SgroiQyR1NIB8HCBOB17pQgLy3/FHVsBhbOiz/4nEnfrsvQ4VKvfY72JI7JiU9pT183zfkVCWEhmB0pJMu3rLZDgUMZDZEQ1EAb11cuGsye6l82tAuZVSaWqrOMfhzLzEORqod5WLxBJvVdICtkqKFsX0K3aCMlE23bYRI7GtFAy37V6ieHbPseeAi21W1UUqXzNe0RPDER2y03ibyqZBSg+iqVIHR6J5cGHJWyrU0irQiBBxZiUkkqBwuXU2Pv2SKJj9FHDmEFDf7bezjLPcgf/Ye6cKssGkBBzbf9Yi9/r7TGfzv5S+0VLanabf3rFXG+PXKmxRT8/68wOSQpozSG5BBAHGTOwQJTNJUE25VAH3qu2NTGRPb1doaExKbO7ECxncy9WKgtgibS5tQgK0uDElvQZ+4Ux/uByLCjlUToY+l5nOz00uIy6FBY3SOAfYNBEk4Yk9xqEkuAaoF35Luiyg5JollAKcG7DdEV1xRtZSpIlfEIDpIBrakzLdd0GHFGCKKI/3tHAIHc2jBTxLDKJYSe5Zeg1d5ghyvqCa1p2V7ySbBESe4501QMS8rqe/IdCrPfMYax0weLTm2cfwsp95g87hrFsEujlUDKfm51xbQe5SsrUFIPeFSSYf07ftnMRcgnN7Jz3LaCED/zAiu3GpihSJVetd2NLurC4Ep4xh05ucUQnHxrxiUK7jVBU4GJrnIBlVK9NVzvKK4GRTRBNoO+ImWSLrp1o6eLHshE83mt6k9VAm2gzRtdrKMDwo44DkNXduxXIbpTZwSLV0bcpJTni9LiCkgM0tD9eHsBSQmc/iRkZVBXKL516P8/icK/U/5Vu1Z9D46MPEF1gHfBl6ZVg3D88Ej1rlSS3GBYExze8132re9QMAb8Wvu5RNZ3Vr3sHuIuGL0+HubPRjBlxmdRX3Z9Hh4L/7P70rU/7i/tzzdruxe7Pg3kTVgPMZXhzug5ID/2fnVWybrqoGPuvwc7n2vVCLybPOn4VYPKJC9ZFvJkboDpwYagcmM6eM5qDiJNlXjD7L56QwbePP76Z+6Gq/MLQ0SPTs79wiJEO8ek///24InXo8PhD6nw36JcnF29MyhT8PA10efG+xrWRAdPc/XPJukTxnZCQacKr1p1q/I3OuhvbsPnx06x/tOH4ucbW9M+n2d11/IOker93ptd47fiZiy8h/mMQZwWnJal47X2LhsYvFOEVmAdHljZ0FJo7lYSt+rphgxAziBnGbfuN6I0HlK8mLp5vWC64knhSc6AuivwMfK2jATdakzuF91WxgUnmM4ybE38lHbBx9DLPB994pRY+Prnpu2ecbeLvf4Svk10uP14qSzDDn63rvJI4hpfJzoSvVzwmcpTP47QvUm53CiVB3Mc3TidzMVx9/wqK6GzR0Rx5+2nVRt152/Pg6Mjh7PpdYkw5cBmyhImH+Z1/Htyxm1Xnvnhx/4muIUde1/MwjdcDNzWPR8RKkk5njOU9E/+Dx/TYzjVtjZr5cHHF8e9uXnwOjemjvX+rsSF928Y/mmNjhK0v2fQ7JvZfLkukFx1t0XL+aBK9tvwPgM7UHv2DK76hf4DD+rf3j2T/W+jCd9fW/xuhKP4rpNOjDANhavU79Zue2XM9UfyF1/ntRt9FfqGbxv9g0Uer/i14T3tt+R9c4QF/MCdWjO1Z928ZGGk8l7P1fOJzlocMv3v1YlK0YGz8D6akjzf+wZSOTeI1F38nAzTs9ioRzGU/ndxl4D766U01aIntkKXYtc88Ms+aLeAIrm+8+yLvoKGPjJ1rfgFLmZgQbWxvmcip1BA/836BUrRZhlGPmdf0YiQjyOcnZTG5+ZOqqoST3cplQszQ7y+T47ynwJrFTJl1b1k/Jnx9Q8L/y/Hzgc7as5qXM3kD7FQHY8baJKmddoQhS8yBppjzn9cAp7MBr2OXFfBtcrQBlF1qFxhqyCjsLnWE8lPvv9IK7x8p09BIzutL0KsgmugJsFeRWk4hwqGjegTz5nNhtjNrTpU09PaeY8IvCr6Vq1+fGggTIaKMtxLJCnyWdyay8JdvhKxOeLxPQELrs4XpGPup8TTHw8ygIBE9wDCi8B7L3Ynip0ZQwRrvuLQ59L4aCnAcF1jcQOYOWSrfPyuFRu7st+FSgQ8v4v0tayy+w1hbboo/Gk87IZDNbbUJ5NBR665mPVuF2SVh5mDaHLLPCdFY1nMWVLBnPlgvlu9jR53eqRIfqoRv3Xs4+ZCiVQTFW+YD1vDg0aTDEySXLYiZzOQhJHsuC23sQLNIytYuJ7+L65IFgHRzo5X2U1+hi/wtt3EwPgrW0x4lkRUkp66rESDU6U0zQ0R75JmEAQS/X7BTosnJlVtzJqOYRl+Mw2o34MZQ9OdU1b+mvYTXXL4HiKsL61V/KIV77B1LljCHb58E+7O55xANArA5fKgdowgGtZJHrAbRctagIFltFT+OyiX0/Mgo/4Et2h8t0Go6CUTpdx/syUOI9hGa2yWaSQwtSufErMMxbMI82/NKD/12z2fC4PZqoeSHjp72bADKlh//Kphy1n4qJJDpPxDMIjV55Elto+2WcLU1/JVzYPuzOpsmxDYIimT0XTGqIvHnDROmkbPGuuHDHHTKSXI12G0tpQEckrG4kclEPed4BRKfG5zGX1ZOaKoPS2cGho43D1+hSEfnHcHVGXfYbJ8yNrCJ3Ppcef77MijlAQ6RSY2XQuRDhHZa3C7RvmgXAbhU3GT8dpBbfqqkb+SZg9yQV1ce8LkKUh6REruE5KC42R2OqZMfBzIbEMw1Mic1r58cw4SvHLUCc6vkhs8kfgGGFgloZADPWKcf73cYkLTEfswd547CfoLeV5/VI3KQT8LN17XP62Yt2E872mHOOiRrJIWRzPwo3jI5Hv7W3pUDNnZKfzBFyjSDLXAu3xFcswAzhwiPJufJ00KbITOV0AmxKSRsZSyUqCKyoWpHFE07Rf04P9oVFctAkqu3YGxt1+W/W86Wg5HWpD0P6aiqkFWHEBkHpLzcEHMffYbEKP1l1UhKDwebgmKVXD1BbiPAyJ1+b4ZZ1R8CSZVyQ6+jfaJAPanvsMEx57SYuzCXQxLMSk7fo+LIMqvJVZoaQM+Gx1x4Xi0vS8OXEC9ADIOtkfOLomNnWJSw73+jb9QLg5D2sThY0Qcff3YjQXjn2LOLux+fDSI8uI9X2hSnl/39eGCg6Ou6OeKaHL//tS7tv9zmMdRCpFN/tYBnqC+TIEmO44q776K7JkclAcjzrkmYM86C7ToiIugwXnyXjU+a/M6TMHZfQtRKAhuI1get1SJ0n6ZOxLWeOgidBrryfkwtSmHmuxxlFCSRbT+1CQp2hJRZiphJhZln1mdtJmSv8XwqFzGTaLw+cC5mbUbdwIrF9Bbdgn76UjrzbTLsiWj7fzgnrYYYnPe9+DuIBDPRxiJ1+o75X0ogjCeqJd8Kap/GGFQ/uRuOVDaDjcN3vqP+HPuOAqPx/uTeX2M1DxRyNXJELXPNWs2atBtEFGSYP/LXtLvClZppDD9qh1+gf3yU1kvugCNXP7sKGCXIIH7P5DXXCplk8pug4u/sdycLnzTbq+TZcMcasw1cWW75yHn7GjPuiRU1x9h+LR5S+qVSsHtqEwqROHV1HMV+xqG2YKNjl7CQkExXSHuzlGmaYDI4KWdthSlK6zBLYQqHPoYVGQC+E6DA7tuFfLtQwomCTv3omZrqxZYnSZJyCf6tHNQd4oBjRO3QCjov2t+tszH9yEFPxMbZh0uSvpMQlTOpA6uSVQ0E05041lTfPYpQYWgwR3FUS7VBIqZUcFuopYGli5BlAJJANoZt3q+yUrCd682THEXhSAWLUBF2NylGljGng+aya4RCFrmWhSQYxeB/6hFmyCTZNUWGpOyiAIY1KUD63q/tdyU809gNmgnPN+PR0PMxKuV9GclRGOX9xDk29r9fcz2wO6Okc8+c6qzXu3TBNVKmoFDftzSIiR+tyVR0rWTuGmCyo/ipSQyyuAgmWsHkIECOjJPteoSnVg1alFAyxZ0goCN+2tjOXCM/esyWFsosRxBGw2hs3/npc0qzbg9oJVggRA9wVkri+nvZgcpdzG8Ri8Y4UZBFhAm8slO8YqkBnYPi50fxnng2wNmzGDFLlQmz3YmjOM900YRhgefAjCcdpi81H9od+xOiAclcLhHs50Kk8NxUbGcnyjYi88bQZ+rWtndnxPY41FlUxKyM2D5sbe9H1O+CtYKfyo8s46OCkN0Z0B6TvllbyOZG0dA6luttfW0v/yqblx+l+BW8Gb6BMZmjLLqaXnIx0TtAgtnlSlUlsYQCWedGKUTjvFYK3Tb3oKRldq9x/Gdj+g1pWq5tf9949bdAdTnNrlqqzLV8EL/34YA0OevgALmE+SOGeylUohytPp6MW6I1id4nL31qFqis95pir172+9tpjjaJct42P0CyIkIi6BzPr5aeBJF+8uJtnouWtM3u9Tju/cqi0/fyqeVJxvnwOcduBu+sJneiKJV6qLOirxdzwdmkL3xq6oBpzdyqBw6w3FNLs840oVgNhuFsIRmjHBV0pEd+NDqPvAzGIJSnXcJfVTlNuKTR/DMDe2xS+bZY+bhoBdnzN+ZuS12v7dmqQLqcGYqhHyishDQqwvXhqLVFR0cVSNz7RrypNqStLTevk6GdUWOWTLGIlyMpmnkn6PvfQpAn3VtJqygJ3SqTuBLP3qhjkQbKz+1zId+GffJ7qHVZMiEpAp+sACvxH3MqiFnzNwD54t5CUF27yCFyHUPqWbC6DRIg+aJjF4VJigvt3lPSj3XZd2B3wV7hBZKlHlWWru1SQQpzfIBG12o9K7cUuDKrBWVPwpH8THkSUF0J9l+31FSwCicGKo8ey/qivItL4Fu3PNhHbVJB93H5d/m0YUMTCr6TTKhF2fp/dAR7A0lH9qU05By07e+XoW34LY5O8s1gXBJgkgs6te91FuswtBWuAX3h0wdutSchYsXR8qyfpa7Cgrvkb71fo28JjbY9bKWQW/06tjrfHGR3HbedMTr3u4j9Ai6oZuNt1jLmtqbZLGCXq0FlUuYPvM4uueLgWzr8ViXGdo8rvykvr8aVO75wOyazSarBNcH3M0K3K8Tve0Ocj0qFsNYo/6f50CxNmYv1HHQHP71oJfm1p0WYI9/LtYBaupJJbXbKcq2/3qx0wqK6jWplV9PvRvlWuKvRV07lmrkTq1zPXUE6T4eIx3qMxeOJtOWuh7l3n14QPJgFmfooghNiGJH9atg3cqwDmdDEoyiEyIv36Bu9KOi88GmjUpcKxqvcgyNFDSSn5fkLXU4LzKVRj/U8jIFYN1s0lJt7njbUqdPB7noFMAkieP2a4wlgYreqYbBHYC6naHqwv5YUKWL3jm+Z+9mn+lkNMW6l8610/X9D5ZEyvcs8na7hYCy+T3KKXH+uqylGa/BRSiDlN2rNDJeR75RcdbelZW7VkQMr8zap8ZHKEUvqxDMgrHpe0vEh/gM89zemxHuoJ/xjp/+/N8bxqLrR3TvNuW8KJW1r0fwnwfw0EBq/3nPRtHgO5qWUrHuQljHN4VGGMHhZPREGpqvA1KIHZ8umNzFvnoc5HpSBlc4GMiok8+mNAKOkj0nQZqGLlgoFosOL6je4NC47rYxcrFrkJYLaDjxAugCSY+wk4VdmUGHxe2fYb8IcN4U5i7vXzT5uPwXP576z50ofpo95I+LEREsxUi0yamAuC6tcZ8E0wDeOcryQxZPXz8J/Q/2wOwOMcIukoQ0Z7+OWpkZYqpnF6tz51UNnjY488aMOv8DzExG/LozlHWCYkKnnVdlyLSYlT7j7+FdLTK6A1FRjG6NM23EcyLVhXdiUHmr59zaB0Ga57U7h/YIqf5b7qYCwhWBb30ewhBHr4Rt9ngqOo10REHZYJaGXVHlQvOHDm6nSzDUItTi1EhjOhuNk5au894au2Xth4PUqM8ZS1NW1NVT9Ia7JOKknfkbOshgI9bBuCftJvbeGwwCj0T4bOl73Wr9HCRtlQ0NHTYCAb9gvcJD/kbkNwcwdmKKaJQ7DbcuarMPxuHJj4yCCpdgEVGfcGDk1TaSwCSvPp8YDcfSwhaPzyoB5lVJ4UKB3Qvus9T3dWqP3juHgGhuatC0SrbnUWE5hT5jEVFwXHRUUPVctQjsRBbB+rtPzS+37yD2/yvhaWuhppan6GN2YPrwsvc9aCTRrVywM61JdKl8BxHUnllAd71VJkeE8ldP7Y9aeGfU9Pg9OCM09Vmhjv1ngE8Q6XVz96wJjSvs8Fnj/xbxn8c5F/U4BI+z7jC/6/rlzzhE2insqdGSPjr9Kov6QHrUpMJncCUHrfVkQZJFvcveItZXX/1bNxHcIsGoyWX8zorl+AWGv7F0zQIZnflJu/FZg/LbXbqvMWnlEC4a9USeQlGoJN6d0j+SfAZVCzhpAnFYVdTm+YPujI2+p2NvJbC4SRZPGM6FVR5Oc8aP4fXOO1aPqPph2uzgJdiy4ZjK9okq6JcP1Rp/2n5f8ZiTq+AzhR9SWXO4bYSy503Z8X0UJAMU9DP9JpQ0/fC6KHL6LoafahPpCqaZOcJtMubHsBOy8pZWtEuXy4tqVh3LEa/Y9k+zWG/tOwM0oQZ92RSXrOW8kk7LquvafiP/f8tzo8idl/HWsd8DZ0spfdTAdazqVDt1p8+L6dIu/yFz07DE8HahYreiYGl3Nx1n2L78Xpf59KPq/v2u7BXYm3DKSDe3SXuVPebnu36fZq0i57o7Fq3BAjY9Q3rQohsxT255bcjLo6FdvJsAIk7cSE2ZmLn8xrhIepkNWlHrc61LhufRnsVUtPv4o+PdDSXPmX8GNPzc1aeRPBxs4z8V8ceHbJC3TET6EMNqGcMDvbv00o8NqYvEHa6yqpbCdTh5G8cLMkj7DXmox9eXoy9GXo//p0fzaNH06xHb77DiH6zIpnVJp19T9MnQqi+9QrSYZVguFzONko7sYpKCRxkmU3rIyAeZ4XEvu5Lpg9lLXoxtOfeL1Z2FpvLGnLDi+gQXmvITi++9QSCio8WJCtWTibPmR5KxrnQ9651/k2Jd7L5II2OMjagxbp2k9MNHqt4gFmTgm4KKfLwD3d73ercJFZlDtQS41H2FXI51qNVPiJ+PA0qVpQcyV9nqlpV64Bc31yZmDx8FYwuytxhZMLYIG6NcAesfmjkCRYEAtJbcyhHvYqGgK1nLcNpojSUcTwOjHmZJpoAW4WscICs0idKX/PoB9Oj9AJF3QrSo6O0I8CJzRvueV9XCDJZyy51pZOcHbyLPJJ1KJ5fb38xVDeyxTy1hKYnnv/I7ZN8vPSyFeSFaCJRxCmnO4clhTBf96dETtBFqGNVyVE+BJZ4aiNSZcuWxvSoNNxVanM4T6/PAiBYvxWzjfDg9P/TpN3yUfVVJlc1FVl1NTOpq+C1JLPEr3zcF6m0JVzYILPQPc8iNAjuRwDYueFioi2NCwvbsRtITZ3Q5siwLZjjyklUrJrECRYZ0FKye5co6efT5kV3ilUaPQAt8AujA9hbIg6JCCU8xdGJKeHqicWwhA8ZZJbdeuHO5fciu+FAezuSvbaQliEzvJfIfHJTzE4hTMXeaIc//Kcr0+mF0NhK5h5OTKNcu9Fxu+FXqcwPF9AsIQKJdfv1bTigq7o8i0mZK6VUk0ZQv2WWrkNE4u9KjSaANL+8q/kppZoJIBjuMg5ZfgdFURDDZc3xKCPh9uXwXEnZXcpkJGhuirDPnh8QzIPCSzceAwu8FlLVguIR8FWz4SM3cFaydzYEAKOC2FYn5Ijaa1AcnYIM15vOPfukAoM1XmLMSWXKGnvn2bu/VgCsWGFvA9CrxfhbPlPm+E+aKUSH3xdu+ZEoNwBOXi9mFtCB6q9qscOZRcS25pjO3rvUAVCF9nO4oyDg+o2UQ8rqHbWtcumrj9b/GOC+DPVR90n6CfgnEKjyrPxJejL0dfjv73jy7sXqwB0PYK/pYXC04wu+VF7J6hWfL7hxFksBxWH55ZRylmFjwXs3jGZjROvLiOXUzWPF8ThxspJAvFi2+p5e+c63NlZJVSavGn/Xd0EdjPXE6lCz9Ud7n5uTFvBs+hRWPOQS19CVBr/Uni1t/ggGNglB0Mvkh4trqY0PiG1d1nTM8Q5vZNi+0u/Ddm1i4Gc3FY/H7kS0L/3xJyl2LT20I/vRmEiDLLMJRU95aQBCF37z2UuTfNvCZwInyg+xkumYHT9Bt4fYbbCig/1YjTGPB1z7bV/Y6D1YJfaDzUoqqidKs2BHHzIuJTMw/jxy+eDxR0yZbq80v6Cy5FkWvLD0ulmSeKtW2SQKXC7N4Qup5Mzvw996zauVXeGvebeXETjjP7DgtXrMTU2jnZkW/sVSWfVjurD7OVSZJmIYtc35Inz+Ry7xLrOvZTBwQ7ma+nzFKZTN57WeRO/yCWnBjdLiLgbYmM55zJnbOlpPTQWXJsKpYKjx/Nt1TqCN4G/fIBBG2B+2E3NqXnGsL88zsJXRGBo1osDmWwG0RIxdLu3dDUQNGIipMEjdVVkSttcFH0rM8ZyaIlaKa7eOCPOk5Im8kUcltJX3ktDh8tkGVGC/4FHCxQupNLOhz0+fTQAMbMoPQUHauEW14rnQxetBtVhcTQEPz+H2rIlBY03uKzPFFXS2btiklDVdmaGT5JYf4o0kCUOTn9i/D47aJodboWpjC1n9/1e5PQXkvLrTgg8V5C16//2aPQ2xwKHdVyw19lzDyYjMXpWh3YNoVIcERcZCd4Lwh7nwHfxpiZh7cZJ+mCHZAgikbLTWS+wHZvcM13KEehAduvpbuuDVonNY7dHdlzvqR31QuEainkTRG1g3BV1W4kpv655uO8pIpvbbm1UaLiAa1WYuiXvCdBJ0PQLhmE8iw8lmaAVetqvwAJeXmmSjjW3gQ0fpVTUQJUly47fd9ntRn2Fx4X5diBVWzytulDTBTNvKNZeV37qQhIpnypmVnSFzWcf2BAO6zphAQkNgA+6wwRqNJrWsyAQUqmnt/xgkjOdWf0tJfn4pd1K4vwyB52ea63duEhuUlwRTK/BjDBFjZ8d1COtn0r0KpxXcaJ9Tpat8nhUYqzG3dIBcnqnHZRuFm0B7cJMFmw0QI7xx8Dy9/7iRw2dPEFx+ocJNljNTv/I07aqQ1mO4W3bAwO4vwLbq89lpZrQ9bzxrV2+AVj4fZ/8e6u/XmyVBS1uPgFR5XnUYtNdzKD4gTG8d7wj1KxuCKnRRMURHa7PHHA9vOL95vmVd2UMrv0/WppVvmALSFq8me1dO3gC4o0R8dDwSjilQBGATVTmH/h1oOkF3jqCa6B/KKYWzVZgS4e0RfVp77g+Db/APd7ZWWZoPPrtY/vZjG9AxK6nj0ZW+AN9nHfdWcYIeyLgaK3LLcSE1KccejQz0at2s0Xb9L/1WRdX250VvSWH5WSVugbhYlOocw7wPDG+vr8F5BjStbVF7zMDy8J/R8gdMajqo7pekxz3jyt3Pdg6ct3m15CvIR4CfES4iXES4iXEC8hXkK8hHgJ8RLiJcRLiP85CK7TCpDPvbauCB+x6Bn9IL5df5VMfHw67p2vFzsu18157mIs0nqDEsgzcyeiTy1c/OC+Pr73zuZ6b0naf8/5Bb87NsFp5pOmD2g6GP8f+53NXJ8AvqF+AmG/DnFcv4p2DKNTiu/NgnQUWh+cT9jUAG9ANmQ2oI246Vms9s4tbXeiAvX2EU/nPU/U5VXqdraIQzLeJpdFuWyyYVRUPNEBIPlT7rc29H0NjVHKqIlxg5u3e6hi9QpkxB2vFnls+9lilFjTVS2NQnXewarMj9fSXBvlhVT7lACWCv0xkaJJIUBZxiMJxfe3YuUK9/lMKcUWIZIoVZP0S0m507/nuREH1VeyUkQO3IOzFIX9Lsl6k0YUYqVKigyFl28nioa1PMsgmqfmYC1YEpJpDcv1gqRz5K/Bpn40Gbqata70fC/XIuwY/ftoT/eRVJVe38ivKtGbxKUw+y96g6I/u9HWcMiuUBjfdIELgzLo6IYCo0UWO7uBZqmhsX3xjYC5oVjfx0o5uSWMkvlqGc3GpnXasaRIXRzP5L3YEO76Bjn1zWpBXzkJMC8kOjUkZ/+WCLOQyUajWAwhraycwEZxuVz02WnmTnemQCVRROdKjVXr0PUT+DfWkgn13dcNoPg6ILivfg4TRSU6/dR122i27Vga5rhypLM4ZKCitG98XXRgo0iz2Ts39C21xCNanN0euj/p9JbUBSy/Q/odElwUKghp1vZS4G/uLR+Q2iYDF+URmfr8HpUR314yiO2043Yw/zl4jUXAjoicD0UnR0ZzxbTKGFgstNSYX9BZPASIDIQ5VYLCs0Zs6jyt2xxkZPvj7caCKkwiQZcsJgxtJDLpIsdbJX2zmiE4ru4YNS0rMjDl6ooA8lL+Upuy06PQgoXN12iN+3vKS7PmD1xhod4BRDGxfAcdYiCa8fgngIoh2s0H+Vn/lKXmS3QG8VcboLHGFlaUW0OdFBL+Byu+L6IR6moeh2oCSMouOgl9Ixi3IWtxI0Pav+JGO3MHPcMjmdk/4kziF2RRZeQ8HB6mu8pxXPJv5Tg+sKcYM1XtkBEOq7ZBmb1NSTZ/Z70Ncq+LAUEabbLS8fRZ4NLO2ndMRLg6j+PFkt10jiiin5wHB03UOwC9r+ITMTbZlvbFivRtjNXr/eFGvHnT3CrxSGma3tpI5ibJNdBtEDw4KcmhmHCk4mzABeiHoIumrNW4bm84a/U5kGSOgJMevUbaTJyD+ukp78n6ETZcHnA6w5nNH1f+TUVUC1pY6Y9MSuqAGhC0pdvQ8Si1CYj7Lt1hI7MPRA/fcLxbJadVSonlgEJX7x8As14np9otNJfl6gpmV+6j+XDCQ1BGT5fXiApbD4oR9ENdv3vXTj+xUNNkXetmJZNkyiRtJ/oxAL93A8wpZo70ApQm5QwF11zPcdSewHt3DpPyMu54xsrIxfVh15qVtfbUpsmQbiQRGerLnCycU23BzimU2lQ57YeQPVe0BNPIveHHmapj5EoYZTUucOJWsMX9ozAvpO2uxJ/Acp2BOUdggejIi1ATaMR9SaIlSZS4aek/jHyc9UMS4YBb1Y+MTJLjfRfRefEi729u89rp9FCJ/m5s65jbrVq1R7XzkCjJBIvtbIL8oqj1J3dWMbHEbWuH32IzhPM7GEL6XyVqqWtq0GeVRNsOGsInA2pL27sOvS01xb+UWB416hPJNCA4OY/bGycEvTNN43Qm1LqJ31HcWXRVtRRm6RMCuTgzrFgsUDTqMNXFdVGUbSkksXrLtFRt7vifcrRdnM2kW29PH47n6tltNB8Det8MMekT8wCr3ZGHT3FumpLyHVK0LfKG6cNkS+dIUfn40uv6HexAvo5Zuw1ZBtKqiqIUH5UKhzEDmkqzAadyrGeIJEFoNP9opWBQbYnUmaD40uJVJ6V2fFXJunuKJCW5pYR/4tAPnI2quC4WwWmgBcV1jqejtWhStW+v92y4FBi2AZL10yJt0rOb9b6cBflbp8Uq7eev2uHwU3EY+yswlsg7SeqJ0psjqolTbKKDi3KZG42J+KzHnUfGgZYkeealu0cPWSL1pktaJc2sttr9IrJd/jWVoc3MOLi5QA+seays/SD+FTPDShxwSVv758Ple9mNjh93gkLSZps5JpbUueuJmi87aV1aSYDrEG5szc4nrEyV8afK9BOQ1ZXDO/7mvZhFaU7LtRXwyg8DS3XD/6S2k1tZqVMthPDPdbX6ApAeKOpToMHWNOktzUKGT4DEWI2lFSsseJXPXvOsh1ZrPrIzRiWKNYY/mB/wFR5OgDHgH4/e05awjK5HTbk/jP7Q7KQ1TwuKL25jMInNT/zUKXhT78pXYypiSGc6p7XJyvFyzdNdhlwdps93v23Wkwk11AiFkh0UTk4299uDkX9nvJ3nKvgBaOQFgKYZIB3WFPcGewNAB4rv8ukB46SldQth49qn6qLbPTdgHZcc10dvOfi7pi2qNa8ZoCNXTP+f2Oc67L/2qXuiTls7BRvP2uWBs3Y2/RgSNNBrlP6ysnvXQ3Sr//n9kT3N8J0MfnLzLzoeMbSZI1qsxgxihBqK131EeLxOSi7LKt8ohe9GySXB3mLJmXTqAbv7DL4g948phbC3ktkrJUnmmQpQYYgk18TgdgbSdXiikZPyRBI3npMKVu3RGMjcBnkXzNwfNvLxsltJza6DQp+h4QvU0NvqpRPtpKW7KJm7pXd5PrlzTlnCzRtvwpYOX3wikWUiPEFhiWL6BLBomQ+RD1sdb+sQfC4qJN7pMj2NMetjBfY0gnvnn2iEk4z3VxNHVivuw4lqeKBzSGmJpLBCNv/UBHKq9bxOb3KFrBMbn3jfBgmHZ23bOv2/pNI1OeC68hD5KU5MX04nzwGrlHchU1de6+eTZJ/c5X2eW4F2M/3mzuHPWC5b+qmeNuMbP9lT9jvmm518BOEdsSQDXO3iZlG649ZuRQKQ1apQKpiXHJk3b5iUEsSwxMwo7bPfucAL8OtWDbH4Dm0Z32x2KtRTVNgFuEWudMiFUlU7O8G440oCmE+Azdzxs2o8oDZZ2jjQ6YSQ+eCuEmXLOjsdiQMA0pob+XUDTByJZHuSGbLdL9+qlTDUQuzp20RqubHgJwep2rZ25K6pmiJxRI4lNTL7QB9at4smMM0jPwjoVlk9L462Sz/Od31+0uYTYMg8bT2V51EViftUFeS8H3QyPWMJa5DQKHiF+L2VKHNSzrNc6Yl95ruNVhL+JOgBSeaLTa7VqDYuisv/TeEH+HstEEoX3/kanUN4YowAiwiw+vmHEPDx2Jb9VASspH54B0Vf8H3UsIKDbIKvPwc4bylA9gRu9u5CNVrlV+ZulQmDCI0aBaqYn6q0skyCwuY1JRME18BAYYNVtKwQrNcCSZ/gI6NSBUprMgm4r7TXkjCTNJeBNBpisPFdNgrskkiceyVJGbR6CwHWY3K1cfbXDZhv+yj1WWbPv8KfJNjczUxy8rOoLGnzW8pKYjU/ESpBE6mMmIL5v+P9M+erYJLnYLbeTNOqve/mWqy2dAWv30T0Hh9WZ12O3GY03m7UhfUZ7pKi9Yvk7GLu3RAJU5QWxOqTLEZPIAda/ZeSWKmUZuZEdtzdJaS/6TO/txaBjcm7FvJdlfKE7OjRSqXM9Qji7D7bxeU7Ia4RUvEk2Xkdtrw0aBMyvGdyu9gs3AgaR2X3wQrSMlfQJp7gpBGd3qR3bI8eemLI9b6MiCY6sBWLe6KOjaqsViYn5UnO/glpv4o8QfKMKBBLPgcvsm2tMFurPivHb+J2sGUT6EzNfFuBS6emn2k/nX5y1HGsWtjO6hMmuUZB0aI7/cil+w+PNDdOUGov8CAUOz8JUL7BbiynAGqgftoe2J5PMl2KLaQgSd7+JKmpyc4xcj+/rK51HPgBLGzqCPYRSBB/rmQPqER931Jl6JrY8IyrznySg+ky6vPreM+hsPT9P3s4pRDtJhwsaBVft0FLf746wiLC158bN4kFs8HadoMoyhBvMVdikghz2httdXQ7vMMTDBlXg9lp1GJq44KjrEYeEgUac9dTPiG/lVruABVIcDcdYv5qS8dF3mx3tSCG8/TV+qyD75T0VYzHsQ1otra0CdHOrYCoiV1JMb7oJAJf9nOIM2455DTolw2vgSYjF/JDdji4Kt8kmstdXj++IyK22+3o/mD25Lv8yXfVJPuo0tFJMo8ermaZJRoY0eBOYWjvzsLibU9JfuIcPDKO1wemaJRtj6LchyIKQpwNmDcaRQS33thCPlpRSI3qWUHQdWNTox+zRQRd7td3PMlVfAfLZbrKt1Ncl3y5a7LdpxgIWBUHu8Tu43X5diL7iI24j+Qf+YxfR1/Cie2kuAgvy+p5dBF+BeuiDh+oxyMIilLOZLClI/CeJAXj+hE29ZoXX7+Cv3XusWrZh+aL/m9OXbRL3zFPwrbiBmrtnX97Qqxjwiut6yajdVW9YUXcxMinwav9AyACWMZqy08EIx3JtbMClGaeuTpGpe/k2zoprL5sDG28xd0X+h/v2nzfV9AHoDZo1g6NYjhkrx9lhdRyW9FZEWGNShzj7WOY2Dgat8MAEE/Yz7se01Kdh7MYYevdvar91sjld1MEG1lnS50W5c8fd6tiJu+XBaUWPzoE6Zq2soUUNWccOt3nDvxxc/yjJ3Fz6pPuGOI+eLhiteJ95nQT3OF5Z7HSOAJxdXRNz7oHzagqllx10eAbp5tlwbFVoSlzqx64X6lM/vVo44xDCG5E/DmIYyxu+nRAYeQ0bd+FtentAlp+zqRrJqF6UVvNP7FF7vF1n276hPH33f/4H1BLAwQUAAIACADJVexIOF/j5UwAAABrAAAAGwAAAHVuaXZlcnNhbC91bml2ZXJzYWwucG5nLnhtbLOxr8jNUShLLSrOzM+zVTLUM1Cyt+PlsikoSi3LTC1XqACKAQUhQEmh0lbJxAjBLc9MKckAqjAwNEMIZqRmpmeU2CqZmyFU6gPNBABQSwECAAAUAAIACABDlFdHDcAxHsABAADaAwAADwAAAAAAAAABAAAAAAAAAAAAbm9uZS9wbGF5ZXIueG1sUEsBAgAAFAACAAgARJRXRyO0Tvv7AgAAsAgAABQAAAAAAAAAAQAAAAAA7QEAAHVuaXZlcnNhbC9wbGF5ZXIueG1sUEsBAgAAFAACAAgAyVXsSB/SzKJDMAAAIFoAABcAAAAAAAAAAAAAAAAAGgUAAHVuaXZlcnNhbC91bml2ZXJzYWwucG5nUEsBAgAAFAACAAgAyVXsSDhf4+VMAAAAawAAABsAAAAAAAAAAQAAAAAAkjUAAHVuaXZlcnNhbC91bml2ZXJzYWwucG5nLnhtbFBLBQYAAAAABAAEAA0BAAAXN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44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自定义</PresentationFormat>
  <Paragraphs>70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等线</vt:lpstr>
      <vt:lpstr>微软雅黑</vt:lpstr>
      <vt:lpstr>华文楷体</vt:lpstr>
      <vt:lpstr>24 LED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点与线</dc:title>
  <dc:creator>X250</dc:creator>
  <cp:lastModifiedBy>Windows 用户</cp:lastModifiedBy>
  <cp:revision>235</cp:revision>
  <dcterms:created xsi:type="dcterms:W3CDTF">2016-01-18T12:33:00Z</dcterms:created>
  <dcterms:modified xsi:type="dcterms:W3CDTF">2021-06-15T02:21:55Z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D77F7F8823B74AA3819004A419A1DB07</vt:lpwstr>
  </property>
  <property fmtid="{D5CDD505-2E9C-101B-9397-08002B2CF9AE}" pid="3" name="KSOProductBuildVer">
    <vt:lpwstr>2052-11.1.0.10356</vt:lpwstr>
  </property>
</Properties>
</file>