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6" r:id="rId2"/>
    <p:sldId id="307" r:id="rId3"/>
    <p:sldId id="309" r:id="rId4"/>
    <p:sldId id="267" r:id="rId5"/>
    <p:sldId id="314" r:id="rId6"/>
    <p:sldId id="310" r:id="rId7"/>
    <p:sldId id="270" r:id="rId8"/>
    <p:sldId id="311" r:id="rId9"/>
    <p:sldId id="274" r:id="rId10"/>
    <p:sldId id="313" r:id="rId11"/>
    <p:sldId id="269" r:id="rId12"/>
    <p:sldId id="322" r:id="rId13"/>
    <p:sldId id="323" r:id="rId14"/>
    <p:sldId id="325" r:id="rId15"/>
    <p:sldId id="330" r:id="rId16"/>
    <p:sldId id="332" r:id="rId17"/>
    <p:sldId id="31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2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B08"/>
    <a:srgbClr val="FAAD29"/>
    <a:srgbClr val="00B050"/>
    <a:srgbClr val="F27E8A"/>
    <a:srgbClr val="578FAF"/>
    <a:srgbClr val="63D1D9"/>
    <a:srgbClr val="F9AF6C"/>
    <a:srgbClr val="3B667C"/>
    <a:srgbClr val="25949B"/>
    <a:srgbClr val="EA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70" y="60"/>
      </p:cViewPr>
      <p:guideLst>
        <p:guide orient="horz" pos="1662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3458-184E-4576-9BF9-3CD441D988C3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6FBDA-9F86-41B6-8259-73DCD175E6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75"/>
            <a:ext cx="9140825" cy="51479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0825" cy="514794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35CC-FD02-4A75-99C3-005B8D926E98}" type="datetimeFigureOut">
              <a:rPr lang="zh-CN" altLang="en-US" smtClean="0"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993" y="401855"/>
            <a:ext cx="6057900" cy="44921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05935" y="1994745"/>
            <a:ext cx="213212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</a:rPr>
              <a:t>基本情况</a:t>
            </a:r>
            <a:endParaRPr lang="en-US" altLang="zh-CN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8358" y="1570685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rPr>
              <a:t>TEAM WORK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8613" y="3080516"/>
            <a:ext cx="866775" cy="219291"/>
            <a:chOff x="5518150" y="4107360"/>
            <a:chExt cx="1155700" cy="292388"/>
          </a:xfrm>
        </p:grpSpPr>
        <p:sp>
          <p:nvSpPr>
            <p:cNvPr id="9" name="圆角矩形 8"/>
            <p:cNvSpPr/>
            <p:nvPr/>
          </p:nvSpPr>
          <p:spPr>
            <a:xfrm>
              <a:off x="5518150" y="4118363"/>
              <a:ext cx="1155700" cy="258376"/>
            </a:xfrm>
            <a:prstGeom prst="roundRect">
              <a:avLst>
                <a:gd name="adj" fmla="val 50000"/>
              </a:avLst>
            </a:prstGeom>
            <a:solidFill>
              <a:srgbClr val="E17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77505" y="4107360"/>
              <a:ext cx="842539" cy="29238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BY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：伍彦</a:t>
              </a:r>
              <a:endParaRPr lang="zh-CN" altLang="en-US" sz="8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04531" y="3314322"/>
            <a:ext cx="23391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伍彦的团队合影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展示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5" name="图片 4" descr="一群人在房间里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5"/>
          <a:stretch>
            <a:fillRect/>
          </a:stretch>
        </p:blipFill>
        <p:spPr>
          <a:xfrm>
            <a:off x="735965" y="1566545"/>
            <a:ext cx="3790950" cy="2443480"/>
          </a:xfrm>
          <a:prstGeom prst="rect">
            <a:avLst/>
          </a:prstGeom>
        </p:spPr>
      </p:pic>
      <p:pic>
        <p:nvPicPr>
          <p:cNvPr id="7" name="图片 6" descr="一群男人和女人在房间里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3"/>
          <a:stretch>
            <a:fillRect/>
          </a:stretch>
        </p:blipFill>
        <p:spPr>
          <a:xfrm>
            <a:off x="4595495" y="1534795"/>
            <a:ext cx="3877310" cy="24663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展示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3" name="图片 2" descr="$@JY3$BZ_$AI9[YQMEC[12T"/>
          <p:cNvPicPr>
            <a:picLocks noChangeAspect="1"/>
          </p:cNvPicPr>
          <p:nvPr/>
        </p:nvPicPr>
        <p:blipFill>
          <a:blip r:embed="rId3"/>
          <a:srcRect b="8498"/>
          <a:stretch>
            <a:fillRect/>
          </a:stretch>
        </p:blipFill>
        <p:spPr>
          <a:xfrm>
            <a:off x="4655820" y="1358900"/>
            <a:ext cx="3775710" cy="2591435"/>
          </a:xfrm>
          <a:prstGeom prst="rect">
            <a:avLst/>
          </a:prstGeom>
        </p:spPr>
      </p:pic>
      <p:pic>
        <p:nvPicPr>
          <p:cNvPr id="4" name="图片 3" descr="DSC_03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" y="1358900"/>
            <a:ext cx="3853180" cy="2569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展示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2" name="图片 1" descr="DSC_03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" y="1664970"/>
            <a:ext cx="3792855" cy="2528570"/>
          </a:xfrm>
          <a:prstGeom prst="rect">
            <a:avLst/>
          </a:prstGeom>
        </p:spPr>
      </p:pic>
      <p:pic>
        <p:nvPicPr>
          <p:cNvPr id="5" name="图片 4" descr="DSC_04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005" y="1664970"/>
            <a:ext cx="3791585" cy="2528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展示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2" name="图片 1" descr="EF1IG@L07_05ACT`@U2R%_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457960"/>
            <a:ext cx="3764915" cy="2823845"/>
          </a:xfrm>
          <a:prstGeom prst="rect">
            <a:avLst/>
          </a:prstGeom>
        </p:spPr>
      </p:pic>
      <p:pic>
        <p:nvPicPr>
          <p:cNvPr id="5" name="图片 4" descr="GDWQIRX`PM%L9Z[(3Q2BRW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335" y="1458595"/>
            <a:ext cx="3763010" cy="28232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958642" y="3314322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伍彦的域名以及服务器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05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域名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635" y="2312670"/>
            <a:ext cx="9086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/>
              <a:t>www.wuyanteam.com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993" y="401855"/>
            <a:ext cx="6057900" cy="44921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37560" y="2183550"/>
            <a:ext cx="2468880" cy="5530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/>
            <a:r>
              <a:rPr lang="zh-CN" altLang="en-US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感谢您的观看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441" y="1477853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rPr>
              <a:t>TEAM WORK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38613" y="3080516"/>
            <a:ext cx="866775" cy="219291"/>
            <a:chOff x="5518150" y="4107360"/>
            <a:chExt cx="1155700" cy="292388"/>
          </a:xfrm>
        </p:grpSpPr>
        <p:sp>
          <p:nvSpPr>
            <p:cNvPr id="9" name="圆角矩形 8"/>
            <p:cNvSpPr/>
            <p:nvPr/>
          </p:nvSpPr>
          <p:spPr>
            <a:xfrm>
              <a:off x="5518150" y="4118363"/>
              <a:ext cx="1155700" cy="258376"/>
            </a:xfrm>
            <a:prstGeom prst="roundRect">
              <a:avLst>
                <a:gd name="adj" fmla="val 50000"/>
              </a:avLst>
            </a:prstGeom>
            <a:solidFill>
              <a:srgbClr val="E17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77505" y="4107360"/>
              <a:ext cx="842539" cy="29238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BY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：伍彦</a:t>
              </a:r>
              <a:endParaRPr lang="zh-CN" altLang="en-US" sz="8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86644" y="4873099"/>
            <a:ext cx="970714" cy="0"/>
            <a:chOff x="5451631" y="5125866"/>
            <a:chExt cx="1294285" cy="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451631" y="5125866"/>
              <a:ext cx="303921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781752" y="5125866"/>
              <a:ext cx="303921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111874" y="5125866"/>
              <a:ext cx="303921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441995" y="5125866"/>
              <a:ext cx="303921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465" y="1107476"/>
            <a:ext cx="3773111" cy="27979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171394" y="2250234"/>
            <a:ext cx="147510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contents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4609" y="1852393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95643" y="760947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的演变史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95643" y="15358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伍彦的团队文化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95643" y="23107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伍彦的规章制度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95643" y="308558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伍彦的团队合影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15963" y="3768849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伍彦的域名和服务器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183315" y="3314322"/>
            <a:ext cx="27815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Logo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的进化史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01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/>
        </p:nvSpPr>
        <p:spPr>
          <a:xfrm>
            <a:off x="1784239" y="356844"/>
            <a:ext cx="60276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你猜我们最终选择了哪一个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呢？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4" name="图片 3" descr="徽标, 公司名称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4" y="1179294"/>
            <a:ext cx="6796787" cy="3823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原来是它哈哈哈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28" y="434410"/>
            <a:ext cx="5073728" cy="5073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04533" y="331432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伍彦的团队文化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784239" y="3568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我们的团队文化是？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7185" y="2087245"/>
            <a:ext cx="86220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不忘初心  砥砺前行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04531" y="331432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伍彦的规章制度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784239" y="3568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我们的规章制度是？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grpSp>
        <p:nvGrpSpPr>
          <p:cNvPr id="36" name="Group 62"/>
          <p:cNvGrpSpPr/>
          <p:nvPr/>
        </p:nvGrpSpPr>
        <p:grpSpPr>
          <a:xfrm rot="20675447">
            <a:off x="5146744" y="893717"/>
            <a:ext cx="3747960" cy="1389740"/>
            <a:chOff x="812493" y="1298947"/>
            <a:chExt cx="6862137" cy="3384233"/>
          </a:xfrm>
        </p:grpSpPr>
        <p:sp>
          <p:nvSpPr>
            <p:cNvPr id="37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4425" tIns="27212" rIns="54425" bIns="272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7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grpSp>
          <p:nvGrpSpPr>
            <p:cNvPr id="38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39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0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1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2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3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E73B08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4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FAAD29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5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3E825D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6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7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8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9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0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1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2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3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104390" y="1179195"/>
            <a:ext cx="21031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一、学习</a:t>
            </a:r>
          </a:p>
          <a:p>
            <a:endParaRPr lang="zh-CN" altLang="en-US" sz="2400"/>
          </a:p>
          <a:p>
            <a:r>
              <a:rPr lang="zh-CN" altLang="en-US" sz="2400"/>
              <a:t>二、工作</a:t>
            </a:r>
          </a:p>
          <a:p>
            <a:endParaRPr lang="zh-CN" altLang="en-US" sz="2400"/>
          </a:p>
          <a:p>
            <a:r>
              <a:rPr lang="zh-CN" altLang="en-US" sz="2400"/>
              <a:t>三、会议</a:t>
            </a:r>
          </a:p>
          <a:p>
            <a:endParaRPr lang="zh-CN" altLang="en-US" sz="2400"/>
          </a:p>
          <a:p>
            <a:r>
              <a:rPr lang="zh-CN" altLang="en-US" sz="2400"/>
              <a:t>四、考勤</a:t>
            </a:r>
          </a:p>
          <a:p>
            <a:endParaRPr lang="zh-CN" altLang="en-US" sz="2400"/>
          </a:p>
          <a:p>
            <a:r>
              <a:rPr lang="zh-CN" altLang="en-US" sz="2400"/>
              <a:t>五、奖惩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ume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132F63"/>
      </a:accent1>
      <a:accent2>
        <a:srgbClr val="15AA96"/>
      </a:accent2>
      <a:accent3>
        <a:srgbClr val="9BB955"/>
      </a:accent3>
      <a:accent4>
        <a:srgbClr val="F29C13"/>
      </a:accent4>
      <a:accent5>
        <a:srgbClr val="BF392E"/>
      </a:accent5>
      <a:accent6>
        <a:srgbClr val="613246"/>
      </a:accent6>
      <a:hlink>
        <a:srgbClr val="FFFFFF"/>
      </a:hlink>
      <a:folHlink>
        <a:srgbClr val="8C8C8C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全屏显示(16:9)</PresentationFormat>
  <Paragraphs>51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简约竞聘个人简历PPT模板</dc:title>
  <dc:creator>办公资源</dc:creator>
  <cp:lastModifiedBy>何 佳玉</cp:lastModifiedBy>
  <cp:revision>72</cp:revision>
  <dcterms:created xsi:type="dcterms:W3CDTF">2015-06-07T09:01:00Z</dcterms:created>
  <dcterms:modified xsi:type="dcterms:W3CDTF">2021-05-17T13:21:29Z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