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306" r:id="rId2"/>
    <p:sldId id="307" r:id="rId3"/>
    <p:sldId id="308" r:id="rId4"/>
    <p:sldId id="284" r:id="rId5"/>
    <p:sldId id="264" r:id="rId6"/>
    <p:sldId id="309" r:id="rId7"/>
    <p:sldId id="267" r:id="rId8"/>
    <p:sldId id="314" r:id="rId9"/>
    <p:sldId id="310" r:id="rId10"/>
    <p:sldId id="270" r:id="rId11"/>
    <p:sldId id="311" r:id="rId12"/>
    <p:sldId id="274" r:id="rId13"/>
    <p:sldId id="313" r:id="rId14"/>
    <p:sldId id="269" r:id="rId15"/>
    <p:sldId id="312" r:id="rId1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3B08"/>
    <a:srgbClr val="FAAD29"/>
    <a:srgbClr val="00B050"/>
    <a:srgbClr val="F27E8A"/>
    <a:srgbClr val="578FAF"/>
    <a:srgbClr val="63D1D9"/>
    <a:srgbClr val="F9AF6C"/>
    <a:srgbClr val="3B667C"/>
    <a:srgbClr val="25949B"/>
    <a:srgbClr val="EA2E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7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270" y="60"/>
      </p:cViewPr>
      <p:guideLst>
        <p:guide orient="horz" pos="166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9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C3458-184E-4576-9BF9-3CD441D988C3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6FBDA-9F86-41B6-8259-73DCD175E6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04B92-5184-4370-883C-D72A6DD2061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04B92-5184-4370-883C-D72A6DD2061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04B92-5184-4370-883C-D72A6DD2061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04B92-5184-4370-883C-D72A6DD2061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04B92-5184-4370-883C-D72A6DD2061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04B92-5184-4370-883C-D72A6DD2061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04B92-5184-4370-883C-D72A6DD2061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0724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04B92-5184-4370-883C-D72A6DD2061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20"/>
            <a:ext cx="6858000" cy="17910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001"/>
            <a:ext cx="6858000" cy="124203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35CC-FD02-4A75-99C3-005B8D926E98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1061-DB80-4B37-AB61-68A152C375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2949178" cy="12003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698"/>
            <a:ext cx="4629150" cy="365585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2949178" cy="28591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35CC-FD02-4A75-99C3-005B8D926E98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1061-DB80-4B37-AB61-68A152C375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2949178" cy="12003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698"/>
            <a:ext cx="4629150" cy="365585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2949178" cy="28591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35CC-FD02-4A75-99C3-005B8D926E98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1061-DB80-4B37-AB61-68A152C375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35CC-FD02-4A75-99C3-005B8D926E98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1061-DB80-4B37-AB61-68A152C375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92"/>
            <a:ext cx="1971675" cy="435964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92"/>
            <a:ext cx="5800725" cy="435964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35CC-FD02-4A75-99C3-005B8D926E98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1061-DB80-4B37-AB61-68A152C375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35CC-FD02-4A75-99C3-005B8D926E98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1061-DB80-4B37-AB61-68A152C375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528"/>
            <a:ext cx="7886700" cy="213992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700"/>
            <a:ext cx="7886700" cy="11253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35CC-FD02-4A75-99C3-005B8D926E98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1061-DB80-4B37-AB61-68A152C375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458"/>
            <a:ext cx="3886200" cy="32640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458"/>
            <a:ext cx="3886200" cy="32640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35CC-FD02-4A75-99C3-005B8D926E98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1061-DB80-4B37-AB61-68A152C375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92"/>
            <a:ext cx="7886700" cy="99434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1093"/>
            <a:ext cx="3868340" cy="61804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9135"/>
            <a:ext cx="3868340" cy="27639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1093"/>
            <a:ext cx="3887391" cy="61804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135"/>
            <a:ext cx="3887391" cy="27639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35CC-FD02-4A75-99C3-005B8D926E98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1061-DB80-4B37-AB61-68A152C375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35CC-FD02-4A75-99C3-005B8D926E98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1061-DB80-4B37-AB61-68A152C375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175"/>
            <a:ext cx="9140825" cy="51479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0825" cy="5147945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35CC-FD02-4A75-99C3-005B8D926E98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1061-DB80-4B37-AB61-68A152C375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92"/>
            <a:ext cx="7886700" cy="994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458"/>
            <a:ext cx="7886700" cy="326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8097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A35CC-FD02-4A75-99C3-005B8D926E98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8097"/>
            <a:ext cx="30861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8097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E1061-DB80-4B37-AB61-68A152C375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0815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993" y="401855"/>
            <a:ext cx="6057900" cy="449218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505935" y="1994745"/>
            <a:ext cx="213212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微软雅黑" panose="020B0503020204020204" charset="-122"/>
              </a:rPr>
              <a:t>伍彦团队</a:t>
            </a:r>
            <a:endParaRPr lang="en-US" altLang="zh-CN" sz="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ea typeface="微软雅黑" panose="020B050302020402020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微软雅黑" panose="020B0503020204020204" charset="-122"/>
              </a:rPr>
              <a:t>第一次汇报</a:t>
            </a:r>
            <a:endParaRPr lang="en-US" altLang="zh-CN" sz="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68358" y="1570685"/>
            <a:ext cx="2007281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charset="-122"/>
                <a:cs typeface="+mn-cs"/>
              </a:rPr>
              <a:t>TEAM WORK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138613" y="3080516"/>
            <a:ext cx="866775" cy="219291"/>
            <a:chOff x="5518150" y="4107360"/>
            <a:chExt cx="1155700" cy="292388"/>
          </a:xfrm>
        </p:grpSpPr>
        <p:sp>
          <p:nvSpPr>
            <p:cNvPr id="9" name="圆角矩形 8"/>
            <p:cNvSpPr/>
            <p:nvPr/>
          </p:nvSpPr>
          <p:spPr>
            <a:xfrm>
              <a:off x="5518150" y="4118363"/>
              <a:ext cx="1155700" cy="258376"/>
            </a:xfrm>
            <a:prstGeom prst="roundRect">
              <a:avLst>
                <a:gd name="adj" fmla="val 50000"/>
              </a:avLst>
            </a:prstGeom>
            <a:solidFill>
              <a:srgbClr val="E17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677505" y="4107360"/>
              <a:ext cx="842539" cy="29238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BY</a:t>
              </a:r>
              <a:r>
                <a:rPr kumimoji="0" lang="zh-CN" alt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：伍彦</a:t>
              </a:r>
              <a:endParaRPr lang="zh-CN" altLang="en-US" sz="82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43"/>
          <p:cNvSpPr txBox="1"/>
          <p:nvPr/>
        </p:nvSpPr>
        <p:spPr>
          <a:xfrm>
            <a:off x="717255" y="1915703"/>
            <a:ext cx="4066815" cy="226523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3200" b="1" dirty="0"/>
              <a:t>工作上：勤恳认真！！！</a:t>
            </a:r>
          </a:p>
          <a:p>
            <a:pPr>
              <a:spcBef>
                <a:spcPct val="20000"/>
              </a:spcBef>
              <a:defRPr/>
            </a:pPr>
            <a:r>
              <a:rPr lang="zh-CN" altLang="en-US" sz="3200" b="1" dirty="0"/>
              <a:t>学习上：细致钻研！！！</a:t>
            </a:r>
          </a:p>
          <a:p>
            <a:pPr>
              <a:spcBef>
                <a:spcPct val="20000"/>
              </a:spcBef>
              <a:defRPr/>
            </a:pPr>
            <a:r>
              <a:rPr lang="zh-CN" altLang="en-US" sz="3200" b="1" dirty="0"/>
              <a:t>团队上：互相信任！！！</a:t>
            </a:r>
          </a:p>
          <a:p>
            <a:pPr>
              <a:spcBef>
                <a:spcPct val="20000"/>
              </a:spcBef>
              <a:defRPr/>
            </a:pPr>
            <a:r>
              <a:rPr lang="zh-CN" altLang="en-US" sz="3200" b="1" dirty="0"/>
              <a:t>生活上：乐观正直！！！</a:t>
            </a:r>
            <a:endParaRPr lang="en-US" sz="3200" dirty="0"/>
          </a:p>
        </p:txBody>
      </p:sp>
      <p:sp>
        <p:nvSpPr>
          <p:cNvPr id="37" name="文本框 36"/>
          <p:cNvSpPr txBox="1"/>
          <p:nvPr/>
        </p:nvSpPr>
        <p:spPr>
          <a:xfrm>
            <a:off x="1784239" y="356844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我们的团队文化是？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5637" y="248270"/>
            <a:ext cx="1255524" cy="931024"/>
          </a:xfrm>
          <a:prstGeom prst="rect">
            <a:avLst/>
          </a:prstGeom>
        </p:spPr>
      </p:pic>
      <p:grpSp>
        <p:nvGrpSpPr>
          <p:cNvPr id="39" name="Group 62">
            <a:extLst>
              <a:ext uri="{FF2B5EF4-FFF2-40B4-BE49-F238E27FC236}">
                <a16:creationId xmlns:a16="http://schemas.microsoft.com/office/drawing/2014/main" id="{ED34B10D-725C-4DA5-8306-EB74E40ECE3C}"/>
              </a:ext>
            </a:extLst>
          </p:cNvPr>
          <p:cNvGrpSpPr/>
          <p:nvPr/>
        </p:nvGrpSpPr>
        <p:grpSpPr>
          <a:xfrm rot="20675447">
            <a:off x="4869074" y="980133"/>
            <a:ext cx="4122445" cy="1377423"/>
            <a:chOff x="812493" y="1298947"/>
            <a:chExt cx="6862137" cy="3384233"/>
          </a:xfrm>
        </p:grpSpPr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8BCF79C8-8EA3-4364-8CE6-5154D67D62C2}"/>
                </a:ext>
              </a:extLst>
            </p:cNvPr>
            <p:cNvSpPr>
              <a:spLocks noEditPoints="1"/>
            </p:cNvSpPr>
            <p:nvPr/>
          </p:nvSpPr>
          <p:spPr bwMode="auto">
            <a:xfrm rot="1715850">
              <a:off x="812493" y="3764350"/>
              <a:ext cx="3665024" cy="918830"/>
            </a:xfrm>
            <a:custGeom>
              <a:avLst/>
              <a:gdLst>
                <a:gd name="T0" fmla="*/ 229 w 695"/>
                <a:gd name="T1" fmla="*/ 157 h 174"/>
                <a:gd name="T2" fmla="*/ 338 w 695"/>
                <a:gd name="T3" fmla="*/ 173 h 174"/>
                <a:gd name="T4" fmla="*/ 395 w 695"/>
                <a:gd name="T5" fmla="*/ 157 h 174"/>
                <a:gd name="T6" fmla="*/ 273 w 695"/>
                <a:gd name="T7" fmla="*/ 86 h 174"/>
                <a:gd name="T8" fmla="*/ 273 w 695"/>
                <a:gd name="T9" fmla="*/ 72 h 174"/>
                <a:gd name="T10" fmla="*/ 355 w 695"/>
                <a:gd name="T11" fmla="*/ 82 h 174"/>
                <a:gd name="T12" fmla="*/ 493 w 695"/>
                <a:gd name="T13" fmla="*/ 99 h 174"/>
                <a:gd name="T14" fmla="*/ 563 w 695"/>
                <a:gd name="T15" fmla="*/ 86 h 174"/>
                <a:gd name="T16" fmla="*/ 534 w 695"/>
                <a:gd name="T17" fmla="*/ 47 h 174"/>
                <a:gd name="T18" fmla="*/ 569 w 695"/>
                <a:gd name="T19" fmla="*/ 32 h 174"/>
                <a:gd name="T20" fmla="*/ 656 w 695"/>
                <a:gd name="T21" fmla="*/ 39 h 174"/>
                <a:gd name="T22" fmla="*/ 653 w 695"/>
                <a:gd name="T23" fmla="*/ 8 h 174"/>
                <a:gd name="T24" fmla="*/ 656 w 695"/>
                <a:gd name="T25" fmla="*/ 4 h 174"/>
                <a:gd name="T26" fmla="*/ 677 w 695"/>
                <a:gd name="T27" fmla="*/ 3 h 174"/>
                <a:gd name="T28" fmla="*/ 689 w 695"/>
                <a:gd name="T29" fmla="*/ 2 h 174"/>
                <a:gd name="T30" fmla="*/ 656 w 695"/>
                <a:gd name="T31" fmla="*/ 1 h 174"/>
                <a:gd name="T32" fmla="*/ 645 w 695"/>
                <a:gd name="T33" fmla="*/ 8 h 174"/>
                <a:gd name="T34" fmla="*/ 652 w 695"/>
                <a:gd name="T35" fmla="*/ 28 h 174"/>
                <a:gd name="T36" fmla="*/ 633 w 695"/>
                <a:gd name="T37" fmla="*/ 32 h 174"/>
                <a:gd name="T38" fmla="*/ 631 w 695"/>
                <a:gd name="T39" fmla="*/ 31 h 174"/>
                <a:gd name="T40" fmla="*/ 623 w 695"/>
                <a:gd name="T41" fmla="*/ 29 h 174"/>
                <a:gd name="T42" fmla="*/ 588 w 695"/>
                <a:gd name="T43" fmla="*/ 27 h 174"/>
                <a:gd name="T44" fmla="*/ 573 w 695"/>
                <a:gd name="T45" fmla="*/ 24 h 174"/>
                <a:gd name="T46" fmla="*/ 562 w 695"/>
                <a:gd name="T47" fmla="*/ 22 h 174"/>
                <a:gd name="T48" fmla="*/ 532 w 695"/>
                <a:gd name="T49" fmla="*/ 21 h 174"/>
                <a:gd name="T50" fmla="*/ 498 w 695"/>
                <a:gd name="T51" fmla="*/ 36 h 174"/>
                <a:gd name="T52" fmla="*/ 500 w 695"/>
                <a:gd name="T53" fmla="*/ 43 h 174"/>
                <a:gd name="T54" fmla="*/ 516 w 695"/>
                <a:gd name="T55" fmla="*/ 47 h 174"/>
                <a:gd name="T56" fmla="*/ 509 w 695"/>
                <a:gd name="T57" fmla="*/ 51 h 174"/>
                <a:gd name="T58" fmla="*/ 529 w 695"/>
                <a:gd name="T59" fmla="*/ 74 h 174"/>
                <a:gd name="T60" fmla="*/ 535 w 695"/>
                <a:gd name="T61" fmla="*/ 83 h 174"/>
                <a:gd name="T62" fmla="*/ 515 w 695"/>
                <a:gd name="T63" fmla="*/ 91 h 174"/>
                <a:gd name="T64" fmla="*/ 466 w 695"/>
                <a:gd name="T65" fmla="*/ 86 h 174"/>
                <a:gd name="T66" fmla="*/ 444 w 695"/>
                <a:gd name="T67" fmla="*/ 84 h 174"/>
                <a:gd name="T68" fmla="*/ 435 w 695"/>
                <a:gd name="T69" fmla="*/ 82 h 174"/>
                <a:gd name="T70" fmla="*/ 418 w 695"/>
                <a:gd name="T71" fmla="*/ 82 h 174"/>
                <a:gd name="T72" fmla="*/ 383 w 695"/>
                <a:gd name="T73" fmla="*/ 77 h 174"/>
                <a:gd name="T74" fmla="*/ 346 w 695"/>
                <a:gd name="T75" fmla="*/ 71 h 174"/>
                <a:gd name="T76" fmla="*/ 307 w 695"/>
                <a:gd name="T77" fmla="*/ 68 h 174"/>
                <a:gd name="T78" fmla="*/ 240 w 695"/>
                <a:gd name="T79" fmla="*/ 69 h 174"/>
                <a:gd name="T80" fmla="*/ 241 w 695"/>
                <a:gd name="T81" fmla="*/ 78 h 174"/>
                <a:gd name="T82" fmla="*/ 247 w 695"/>
                <a:gd name="T83" fmla="*/ 84 h 174"/>
                <a:gd name="T84" fmla="*/ 245 w 695"/>
                <a:gd name="T85" fmla="*/ 86 h 174"/>
                <a:gd name="T86" fmla="*/ 269 w 695"/>
                <a:gd name="T87" fmla="*/ 98 h 174"/>
                <a:gd name="T88" fmla="*/ 293 w 695"/>
                <a:gd name="T89" fmla="*/ 111 h 174"/>
                <a:gd name="T90" fmla="*/ 308 w 695"/>
                <a:gd name="T91" fmla="*/ 118 h 174"/>
                <a:gd name="T92" fmla="*/ 332 w 695"/>
                <a:gd name="T93" fmla="*/ 128 h 174"/>
                <a:gd name="T94" fmla="*/ 352 w 695"/>
                <a:gd name="T95" fmla="*/ 144 h 174"/>
                <a:gd name="T96" fmla="*/ 371 w 695"/>
                <a:gd name="T97" fmla="*/ 156 h 174"/>
                <a:gd name="T98" fmla="*/ 370 w 695"/>
                <a:gd name="T99" fmla="*/ 167 h 174"/>
                <a:gd name="T100" fmla="*/ 281 w 695"/>
                <a:gd name="T101" fmla="*/ 157 h 174"/>
                <a:gd name="T102" fmla="*/ 249 w 695"/>
                <a:gd name="T103" fmla="*/ 152 h 174"/>
                <a:gd name="T104" fmla="*/ 160 w 695"/>
                <a:gd name="T105" fmla="*/ 140 h 174"/>
                <a:gd name="T106" fmla="*/ 79 w 695"/>
                <a:gd name="T107" fmla="*/ 123 h 174"/>
                <a:gd name="T108" fmla="*/ 656 w 695"/>
                <a:gd name="T109" fmla="*/ 33 h 174"/>
                <a:gd name="T110" fmla="*/ 648 w 695"/>
                <a:gd name="T111" fmla="*/ 5 h 174"/>
                <a:gd name="T112" fmla="*/ 655 w 695"/>
                <a:gd name="T113" fmla="*/ 33 h 174"/>
                <a:gd name="T114" fmla="*/ 648 w 695"/>
                <a:gd name="T115" fmla="*/ 37 h 174"/>
                <a:gd name="T116" fmla="*/ 535 w 695"/>
                <a:gd name="T117" fmla="*/ 9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95" h="174">
                  <a:moveTo>
                    <a:pt x="78" y="130"/>
                  </a:moveTo>
                  <a:cubicBezTo>
                    <a:pt x="88" y="132"/>
                    <a:pt x="101" y="134"/>
                    <a:pt x="109" y="136"/>
                  </a:cubicBezTo>
                  <a:cubicBezTo>
                    <a:pt x="147" y="143"/>
                    <a:pt x="179" y="151"/>
                    <a:pt x="220" y="157"/>
                  </a:cubicBezTo>
                  <a:cubicBezTo>
                    <a:pt x="219" y="157"/>
                    <a:pt x="222" y="157"/>
                    <a:pt x="225" y="157"/>
                  </a:cubicBezTo>
                  <a:cubicBezTo>
                    <a:pt x="224" y="157"/>
                    <a:pt x="224" y="157"/>
                    <a:pt x="224" y="157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2" y="157"/>
                    <a:pt x="229" y="158"/>
                    <a:pt x="226" y="158"/>
                  </a:cubicBezTo>
                  <a:cubicBezTo>
                    <a:pt x="242" y="160"/>
                    <a:pt x="257" y="162"/>
                    <a:pt x="272" y="165"/>
                  </a:cubicBezTo>
                  <a:cubicBezTo>
                    <a:pt x="275" y="164"/>
                    <a:pt x="280" y="166"/>
                    <a:pt x="283" y="165"/>
                  </a:cubicBezTo>
                  <a:cubicBezTo>
                    <a:pt x="283" y="166"/>
                    <a:pt x="283" y="166"/>
                    <a:pt x="282" y="166"/>
                  </a:cubicBezTo>
                  <a:cubicBezTo>
                    <a:pt x="294" y="167"/>
                    <a:pt x="295" y="167"/>
                    <a:pt x="303" y="169"/>
                  </a:cubicBezTo>
                  <a:cubicBezTo>
                    <a:pt x="314" y="171"/>
                    <a:pt x="325" y="172"/>
                    <a:pt x="338" y="173"/>
                  </a:cubicBezTo>
                  <a:cubicBezTo>
                    <a:pt x="346" y="174"/>
                    <a:pt x="351" y="174"/>
                    <a:pt x="366" y="173"/>
                  </a:cubicBezTo>
                  <a:cubicBezTo>
                    <a:pt x="367" y="173"/>
                    <a:pt x="372" y="173"/>
                    <a:pt x="375" y="172"/>
                  </a:cubicBezTo>
                  <a:cubicBezTo>
                    <a:pt x="379" y="171"/>
                    <a:pt x="379" y="171"/>
                    <a:pt x="379" y="171"/>
                  </a:cubicBezTo>
                  <a:cubicBezTo>
                    <a:pt x="396" y="166"/>
                    <a:pt x="387" y="169"/>
                    <a:pt x="391" y="167"/>
                  </a:cubicBezTo>
                  <a:cubicBezTo>
                    <a:pt x="398" y="163"/>
                    <a:pt x="396" y="163"/>
                    <a:pt x="397" y="161"/>
                  </a:cubicBezTo>
                  <a:cubicBezTo>
                    <a:pt x="397" y="160"/>
                    <a:pt x="396" y="158"/>
                    <a:pt x="395" y="157"/>
                  </a:cubicBezTo>
                  <a:cubicBezTo>
                    <a:pt x="389" y="149"/>
                    <a:pt x="378" y="143"/>
                    <a:pt x="368" y="136"/>
                  </a:cubicBezTo>
                  <a:cubicBezTo>
                    <a:pt x="347" y="123"/>
                    <a:pt x="322" y="111"/>
                    <a:pt x="300" y="97"/>
                  </a:cubicBezTo>
                  <a:cubicBezTo>
                    <a:pt x="292" y="96"/>
                    <a:pt x="289" y="93"/>
                    <a:pt x="282" y="92"/>
                  </a:cubicBezTo>
                  <a:cubicBezTo>
                    <a:pt x="283" y="91"/>
                    <a:pt x="283" y="91"/>
                    <a:pt x="283" y="91"/>
                  </a:cubicBezTo>
                  <a:cubicBezTo>
                    <a:pt x="278" y="90"/>
                    <a:pt x="279" y="89"/>
                    <a:pt x="277" y="86"/>
                  </a:cubicBezTo>
                  <a:cubicBezTo>
                    <a:pt x="276" y="86"/>
                    <a:pt x="275" y="85"/>
                    <a:pt x="273" y="86"/>
                  </a:cubicBezTo>
                  <a:cubicBezTo>
                    <a:pt x="270" y="85"/>
                    <a:pt x="274" y="83"/>
                    <a:pt x="271" y="82"/>
                  </a:cubicBezTo>
                  <a:cubicBezTo>
                    <a:pt x="272" y="82"/>
                    <a:pt x="270" y="83"/>
                    <a:pt x="270" y="82"/>
                  </a:cubicBezTo>
                  <a:cubicBezTo>
                    <a:pt x="262" y="79"/>
                    <a:pt x="272" y="82"/>
                    <a:pt x="269" y="77"/>
                  </a:cubicBezTo>
                  <a:cubicBezTo>
                    <a:pt x="267" y="76"/>
                    <a:pt x="264" y="74"/>
                    <a:pt x="262" y="72"/>
                  </a:cubicBezTo>
                  <a:cubicBezTo>
                    <a:pt x="265" y="72"/>
                    <a:pt x="269" y="72"/>
                    <a:pt x="272" y="73"/>
                  </a:cubicBezTo>
                  <a:cubicBezTo>
                    <a:pt x="270" y="73"/>
                    <a:pt x="271" y="72"/>
                    <a:pt x="273" y="72"/>
                  </a:cubicBezTo>
                  <a:cubicBezTo>
                    <a:pt x="273" y="74"/>
                    <a:pt x="281" y="72"/>
                    <a:pt x="284" y="73"/>
                  </a:cubicBezTo>
                  <a:cubicBezTo>
                    <a:pt x="283" y="73"/>
                    <a:pt x="281" y="73"/>
                    <a:pt x="280" y="73"/>
                  </a:cubicBezTo>
                  <a:cubicBezTo>
                    <a:pt x="288" y="75"/>
                    <a:pt x="297" y="75"/>
                    <a:pt x="304" y="76"/>
                  </a:cubicBezTo>
                  <a:cubicBezTo>
                    <a:pt x="314" y="76"/>
                    <a:pt x="320" y="79"/>
                    <a:pt x="327" y="78"/>
                  </a:cubicBezTo>
                  <a:cubicBezTo>
                    <a:pt x="325" y="79"/>
                    <a:pt x="330" y="79"/>
                    <a:pt x="331" y="80"/>
                  </a:cubicBezTo>
                  <a:cubicBezTo>
                    <a:pt x="341" y="79"/>
                    <a:pt x="345" y="82"/>
                    <a:pt x="355" y="82"/>
                  </a:cubicBezTo>
                  <a:cubicBezTo>
                    <a:pt x="354" y="82"/>
                    <a:pt x="354" y="82"/>
                    <a:pt x="354" y="82"/>
                  </a:cubicBezTo>
                  <a:cubicBezTo>
                    <a:pt x="376" y="85"/>
                    <a:pt x="398" y="88"/>
                    <a:pt x="422" y="90"/>
                  </a:cubicBezTo>
                  <a:cubicBezTo>
                    <a:pt x="436" y="92"/>
                    <a:pt x="446" y="95"/>
                    <a:pt x="463" y="96"/>
                  </a:cubicBezTo>
                  <a:cubicBezTo>
                    <a:pt x="466" y="96"/>
                    <a:pt x="464" y="96"/>
                    <a:pt x="467" y="96"/>
                  </a:cubicBezTo>
                  <a:cubicBezTo>
                    <a:pt x="470" y="96"/>
                    <a:pt x="466" y="96"/>
                    <a:pt x="467" y="96"/>
                  </a:cubicBezTo>
                  <a:cubicBezTo>
                    <a:pt x="475" y="97"/>
                    <a:pt x="483" y="98"/>
                    <a:pt x="493" y="99"/>
                  </a:cubicBezTo>
                  <a:cubicBezTo>
                    <a:pt x="494" y="99"/>
                    <a:pt x="497" y="99"/>
                    <a:pt x="497" y="99"/>
                  </a:cubicBezTo>
                  <a:cubicBezTo>
                    <a:pt x="501" y="100"/>
                    <a:pt x="508" y="100"/>
                    <a:pt x="516" y="100"/>
                  </a:cubicBezTo>
                  <a:cubicBezTo>
                    <a:pt x="520" y="100"/>
                    <a:pt x="524" y="100"/>
                    <a:pt x="530" y="100"/>
                  </a:cubicBezTo>
                  <a:cubicBezTo>
                    <a:pt x="534" y="101"/>
                    <a:pt x="558" y="94"/>
                    <a:pt x="557" y="93"/>
                  </a:cubicBezTo>
                  <a:cubicBezTo>
                    <a:pt x="549" y="96"/>
                    <a:pt x="562" y="89"/>
                    <a:pt x="560" y="87"/>
                  </a:cubicBezTo>
                  <a:cubicBezTo>
                    <a:pt x="561" y="86"/>
                    <a:pt x="562" y="86"/>
                    <a:pt x="563" y="86"/>
                  </a:cubicBezTo>
                  <a:cubicBezTo>
                    <a:pt x="564" y="83"/>
                    <a:pt x="563" y="81"/>
                    <a:pt x="563" y="77"/>
                  </a:cubicBezTo>
                  <a:cubicBezTo>
                    <a:pt x="562" y="76"/>
                    <a:pt x="559" y="76"/>
                    <a:pt x="559" y="74"/>
                  </a:cubicBezTo>
                  <a:cubicBezTo>
                    <a:pt x="561" y="72"/>
                    <a:pt x="557" y="70"/>
                    <a:pt x="557" y="68"/>
                  </a:cubicBezTo>
                  <a:cubicBezTo>
                    <a:pt x="554" y="69"/>
                    <a:pt x="551" y="68"/>
                    <a:pt x="550" y="66"/>
                  </a:cubicBezTo>
                  <a:cubicBezTo>
                    <a:pt x="554" y="65"/>
                    <a:pt x="554" y="65"/>
                    <a:pt x="554" y="65"/>
                  </a:cubicBezTo>
                  <a:cubicBezTo>
                    <a:pt x="548" y="61"/>
                    <a:pt x="545" y="52"/>
                    <a:pt x="534" y="47"/>
                  </a:cubicBezTo>
                  <a:cubicBezTo>
                    <a:pt x="536" y="46"/>
                    <a:pt x="536" y="46"/>
                    <a:pt x="536" y="46"/>
                  </a:cubicBezTo>
                  <a:cubicBezTo>
                    <a:pt x="528" y="41"/>
                    <a:pt x="524" y="34"/>
                    <a:pt x="521" y="29"/>
                  </a:cubicBezTo>
                  <a:cubicBezTo>
                    <a:pt x="521" y="29"/>
                    <a:pt x="520" y="30"/>
                    <a:pt x="527" y="30"/>
                  </a:cubicBezTo>
                  <a:cubicBezTo>
                    <a:pt x="534" y="29"/>
                    <a:pt x="537" y="29"/>
                    <a:pt x="543" y="29"/>
                  </a:cubicBezTo>
                  <a:cubicBezTo>
                    <a:pt x="546" y="29"/>
                    <a:pt x="546" y="30"/>
                    <a:pt x="547" y="30"/>
                  </a:cubicBezTo>
                  <a:cubicBezTo>
                    <a:pt x="555" y="31"/>
                    <a:pt x="560" y="33"/>
                    <a:pt x="569" y="32"/>
                  </a:cubicBezTo>
                  <a:cubicBezTo>
                    <a:pt x="568" y="33"/>
                    <a:pt x="568" y="33"/>
                    <a:pt x="568" y="33"/>
                  </a:cubicBezTo>
                  <a:cubicBezTo>
                    <a:pt x="575" y="33"/>
                    <a:pt x="586" y="34"/>
                    <a:pt x="592" y="35"/>
                  </a:cubicBezTo>
                  <a:cubicBezTo>
                    <a:pt x="595" y="35"/>
                    <a:pt x="603" y="36"/>
                    <a:pt x="601" y="35"/>
                  </a:cubicBezTo>
                  <a:cubicBezTo>
                    <a:pt x="604" y="35"/>
                    <a:pt x="600" y="36"/>
                    <a:pt x="605" y="36"/>
                  </a:cubicBezTo>
                  <a:cubicBezTo>
                    <a:pt x="600" y="36"/>
                    <a:pt x="600" y="36"/>
                    <a:pt x="600" y="36"/>
                  </a:cubicBezTo>
                  <a:cubicBezTo>
                    <a:pt x="618" y="38"/>
                    <a:pt x="625" y="42"/>
                    <a:pt x="656" y="39"/>
                  </a:cubicBezTo>
                  <a:cubicBezTo>
                    <a:pt x="672" y="35"/>
                    <a:pt x="667" y="30"/>
                    <a:pt x="667" y="26"/>
                  </a:cubicBezTo>
                  <a:cubicBezTo>
                    <a:pt x="665" y="25"/>
                    <a:pt x="664" y="21"/>
                    <a:pt x="659" y="21"/>
                  </a:cubicBezTo>
                  <a:cubicBezTo>
                    <a:pt x="661" y="20"/>
                    <a:pt x="661" y="20"/>
                    <a:pt x="661" y="20"/>
                  </a:cubicBezTo>
                  <a:cubicBezTo>
                    <a:pt x="659" y="18"/>
                    <a:pt x="657" y="14"/>
                    <a:pt x="655" y="11"/>
                  </a:cubicBezTo>
                  <a:cubicBezTo>
                    <a:pt x="655" y="9"/>
                    <a:pt x="653" y="10"/>
                    <a:pt x="651" y="8"/>
                  </a:cubicBezTo>
                  <a:cubicBezTo>
                    <a:pt x="653" y="8"/>
                    <a:pt x="653" y="8"/>
                    <a:pt x="653" y="8"/>
                  </a:cubicBezTo>
                  <a:cubicBezTo>
                    <a:pt x="651" y="6"/>
                    <a:pt x="649" y="6"/>
                    <a:pt x="647" y="6"/>
                  </a:cubicBezTo>
                  <a:cubicBezTo>
                    <a:pt x="648" y="5"/>
                    <a:pt x="648" y="5"/>
                    <a:pt x="648" y="5"/>
                  </a:cubicBezTo>
                  <a:cubicBezTo>
                    <a:pt x="649" y="5"/>
                    <a:pt x="650" y="4"/>
                    <a:pt x="651" y="4"/>
                  </a:cubicBezTo>
                  <a:cubicBezTo>
                    <a:pt x="652" y="5"/>
                    <a:pt x="653" y="5"/>
                    <a:pt x="654" y="5"/>
                  </a:cubicBezTo>
                  <a:cubicBezTo>
                    <a:pt x="653" y="5"/>
                    <a:pt x="654" y="5"/>
                    <a:pt x="654" y="4"/>
                  </a:cubicBezTo>
                  <a:cubicBezTo>
                    <a:pt x="655" y="4"/>
                    <a:pt x="655" y="4"/>
                    <a:pt x="656" y="4"/>
                  </a:cubicBezTo>
                  <a:cubicBezTo>
                    <a:pt x="662" y="4"/>
                    <a:pt x="666" y="4"/>
                    <a:pt x="668" y="3"/>
                  </a:cubicBezTo>
                  <a:cubicBezTo>
                    <a:pt x="666" y="4"/>
                    <a:pt x="671" y="4"/>
                    <a:pt x="667" y="4"/>
                  </a:cubicBezTo>
                  <a:cubicBezTo>
                    <a:pt x="671" y="4"/>
                    <a:pt x="674" y="4"/>
                    <a:pt x="677" y="4"/>
                  </a:cubicBezTo>
                  <a:cubicBezTo>
                    <a:pt x="676" y="4"/>
                    <a:pt x="675" y="4"/>
                    <a:pt x="674" y="4"/>
                  </a:cubicBezTo>
                  <a:cubicBezTo>
                    <a:pt x="678" y="3"/>
                    <a:pt x="682" y="3"/>
                    <a:pt x="682" y="3"/>
                  </a:cubicBezTo>
                  <a:cubicBezTo>
                    <a:pt x="680" y="3"/>
                    <a:pt x="679" y="3"/>
                    <a:pt x="677" y="3"/>
                  </a:cubicBezTo>
                  <a:cubicBezTo>
                    <a:pt x="679" y="2"/>
                    <a:pt x="687" y="2"/>
                    <a:pt x="687" y="3"/>
                  </a:cubicBezTo>
                  <a:cubicBezTo>
                    <a:pt x="687" y="4"/>
                    <a:pt x="681" y="4"/>
                    <a:pt x="683" y="4"/>
                  </a:cubicBezTo>
                  <a:cubicBezTo>
                    <a:pt x="695" y="4"/>
                    <a:pt x="695" y="4"/>
                    <a:pt x="695" y="4"/>
                  </a:cubicBezTo>
                  <a:cubicBezTo>
                    <a:pt x="692" y="4"/>
                    <a:pt x="691" y="3"/>
                    <a:pt x="693" y="3"/>
                  </a:cubicBezTo>
                  <a:cubicBezTo>
                    <a:pt x="688" y="3"/>
                    <a:pt x="688" y="3"/>
                    <a:pt x="688" y="3"/>
                  </a:cubicBezTo>
                  <a:cubicBezTo>
                    <a:pt x="689" y="2"/>
                    <a:pt x="689" y="2"/>
                    <a:pt x="689" y="2"/>
                  </a:cubicBezTo>
                  <a:cubicBezTo>
                    <a:pt x="682" y="2"/>
                    <a:pt x="677" y="1"/>
                    <a:pt x="668" y="1"/>
                  </a:cubicBezTo>
                  <a:cubicBezTo>
                    <a:pt x="670" y="2"/>
                    <a:pt x="670" y="2"/>
                    <a:pt x="670" y="2"/>
                  </a:cubicBezTo>
                  <a:cubicBezTo>
                    <a:pt x="665" y="2"/>
                    <a:pt x="659" y="3"/>
                    <a:pt x="655" y="3"/>
                  </a:cubicBezTo>
                  <a:cubicBezTo>
                    <a:pt x="658" y="2"/>
                    <a:pt x="656" y="2"/>
                    <a:pt x="657" y="2"/>
                  </a:cubicBezTo>
                  <a:cubicBezTo>
                    <a:pt x="655" y="2"/>
                    <a:pt x="654" y="2"/>
                    <a:pt x="652" y="2"/>
                  </a:cubicBezTo>
                  <a:cubicBezTo>
                    <a:pt x="656" y="1"/>
                    <a:pt x="656" y="1"/>
                    <a:pt x="656" y="1"/>
                  </a:cubicBezTo>
                  <a:cubicBezTo>
                    <a:pt x="655" y="1"/>
                    <a:pt x="654" y="2"/>
                    <a:pt x="652" y="2"/>
                  </a:cubicBezTo>
                  <a:cubicBezTo>
                    <a:pt x="649" y="3"/>
                    <a:pt x="655" y="0"/>
                    <a:pt x="645" y="4"/>
                  </a:cubicBezTo>
                  <a:cubicBezTo>
                    <a:pt x="644" y="4"/>
                    <a:pt x="644" y="4"/>
                    <a:pt x="644" y="4"/>
                  </a:cubicBezTo>
                  <a:cubicBezTo>
                    <a:pt x="644" y="6"/>
                    <a:pt x="643" y="7"/>
                    <a:pt x="643" y="7"/>
                  </a:cubicBezTo>
                  <a:cubicBezTo>
                    <a:pt x="643" y="7"/>
                    <a:pt x="643" y="7"/>
                    <a:pt x="643" y="7"/>
                  </a:cubicBezTo>
                  <a:cubicBezTo>
                    <a:pt x="641" y="10"/>
                    <a:pt x="645" y="6"/>
                    <a:pt x="645" y="8"/>
                  </a:cubicBezTo>
                  <a:cubicBezTo>
                    <a:pt x="644" y="9"/>
                    <a:pt x="641" y="9"/>
                    <a:pt x="640" y="11"/>
                  </a:cubicBezTo>
                  <a:cubicBezTo>
                    <a:pt x="640" y="13"/>
                    <a:pt x="645" y="16"/>
                    <a:pt x="644" y="19"/>
                  </a:cubicBezTo>
                  <a:cubicBezTo>
                    <a:pt x="647" y="21"/>
                    <a:pt x="650" y="23"/>
                    <a:pt x="653" y="24"/>
                  </a:cubicBezTo>
                  <a:cubicBezTo>
                    <a:pt x="654" y="25"/>
                    <a:pt x="649" y="25"/>
                    <a:pt x="652" y="26"/>
                  </a:cubicBezTo>
                  <a:cubicBezTo>
                    <a:pt x="650" y="26"/>
                    <a:pt x="649" y="26"/>
                    <a:pt x="648" y="27"/>
                  </a:cubicBezTo>
                  <a:cubicBezTo>
                    <a:pt x="650" y="27"/>
                    <a:pt x="650" y="30"/>
                    <a:pt x="652" y="28"/>
                  </a:cubicBezTo>
                  <a:cubicBezTo>
                    <a:pt x="653" y="30"/>
                    <a:pt x="654" y="32"/>
                    <a:pt x="653" y="33"/>
                  </a:cubicBezTo>
                  <a:cubicBezTo>
                    <a:pt x="652" y="33"/>
                    <a:pt x="650" y="33"/>
                    <a:pt x="649" y="33"/>
                  </a:cubicBezTo>
                  <a:cubicBezTo>
                    <a:pt x="648" y="34"/>
                    <a:pt x="650" y="34"/>
                    <a:pt x="646" y="34"/>
                  </a:cubicBezTo>
                  <a:cubicBezTo>
                    <a:pt x="638" y="35"/>
                    <a:pt x="640" y="33"/>
                    <a:pt x="639" y="32"/>
                  </a:cubicBezTo>
                  <a:cubicBezTo>
                    <a:pt x="643" y="32"/>
                    <a:pt x="643" y="32"/>
                    <a:pt x="643" y="32"/>
                  </a:cubicBezTo>
                  <a:cubicBezTo>
                    <a:pt x="640" y="32"/>
                    <a:pt x="637" y="32"/>
                    <a:pt x="633" y="32"/>
                  </a:cubicBezTo>
                  <a:cubicBezTo>
                    <a:pt x="635" y="30"/>
                    <a:pt x="640" y="32"/>
                    <a:pt x="643" y="32"/>
                  </a:cubicBezTo>
                  <a:cubicBezTo>
                    <a:pt x="642" y="30"/>
                    <a:pt x="642" y="30"/>
                    <a:pt x="642" y="30"/>
                  </a:cubicBezTo>
                  <a:cubicBezTo>
                    <a:pt x="636" y="29"/>
                    <a:pt x="638" y="31"/>
                    <a:pt x="632" y="30"/>
                  </a:cubicBezTo>
                  <a:cubicBezTo>
                    <a:pt x="634" y="30"/>
                    <a:pt x="634" y="30"/>
                    <a:pt x="634" y="30"/>
                  </a:cubicBezTo>
                  <a:cubicBezTo>
                    <a:pt x="629" y="29"/>
                    <a:pt x="629" y="29"/>
                    <a:pt x="629" y="29"/>
                  </a:cubicBezTo>
                  <a:cubicBezTo>
                    <a:pt x="628" y="30"/>
                    <a:pt x="627" y="31"/>
                    <a:pt x="631" y="31"/>
                  </a:cubicBezTo>
                  <a:cubicBezTo>
                    <a:pt x="626" y="32"/>
                    <a:pt x="627" y="31"/>
                    <a:pt x="621" y="30"/>
                  </a:cubicBezTo>
                  <a:cubicBezTo>
                    <a:pt x="618" y="31"/>
                    <a:pt x="624" y="31"/>
                    <a:pt x="622" y="31"/>
                  </a:cubicBezTo>
                  <a:cubicBezTo>
                    <a:pt x="621" y="32"/>
                    <a:pt x="617" y="32"/>
                    <a:pt x="614" y="31"/>
                  </a:cubicBezTo>
                  <a:cubicBezTo>
                    <a:pt x="609" y="31"/>
                    <a:pt x="614" y="30"/>
                    <a:pt x="613" y="30"/>
                  </a:cubicBezTo>
                  <a:cubicBezTo>
                    <a:pt x="614" y="30"/>
                    <a:pt x="618" y="30"/>
                    <a:pt x="616" y="30"/>
                  </a:cubicBezTo>
                  <a:cubicBezTo>
                    <a:pt x="624" y="30"/>
                    <a:pt x="618" y="29"/>
                    <a:pt x="623" y="29"/>
                  </a:cubicBezTo>
                  <a:cubicBezTo>
                    <a:pt x="619" y="27"/>
                    <a:pt x="617" y="28"/>
                    <a:pt x="615" y="28"/>
                  </a:cubicBezTo>
                  <a:cubicBezTo>
                    <a:pt x="616" y="29"/>
                    <a:pt x="612" y="29"/>
                    <a:pt x="613" y="29"/>
                  </a:cubicBezTo>
                  <a:cubicBezTo>
                    <a:pt x="600" y="30"/>
                    <a:pt x="611" y="27"/>
                    <a:pt x="603" y="27"/>
                  </a:cubicBezTo>
                  <a:cubicBezTo>
                    <a:pt x="602" y="28"/>
                    <a:pt x="589" y="27"/>
                    <a:pt x="591" y="29"/>
                  </a:cubicBezTo>
                  <a:cubicBezTo>
                    <a:pt x="589" y="29"/>
                    <a:pt x="586" y="29"/>
                    <a:pt x="585" y="29"/>
                  </a:cubicBezTo>
                  <a:cubicBezTo>
                    <a:pt x="589" y="28"/>
                    <a:pt x="583" y="28"/>
                    <a:pt x="588" y="27"/>
                  </a:cubicBezTo>
                  <a:cubicBezTo>
                    <a:pt x="586" y="27"/>
                    <a:pt x="586" y="27"/>
                    <a:pt x="586" y="27"/>
                  </a:cubicBezTo>
                  <a:cubicBezTo>
                    <a:pt x="592" y="27"/>
                    <a:pt x="592" y="27"/>
                    <a:pt x="592" y="27"/>
                  </a:cubicBezTo>
                  <a:cubicBezTo>
                    <a:pt x="590" y="26"/>
                    <a:pt x="587" y="24"/>
                    <a:pt x="586" y="24"/>
                  </a:cubicBezTo>
                  <a:cubicBezTo>
                    <a:pt x="581" y="24"/>
                    <a:pt x="586" y="25"/>
                    <a:pt x="580" y="24"/>
                  </a:cubicBezTo>
                  <a:cubicBezTo>
                    <a:pt x="583" y="24"/>
                    <a:pt x="581" y="23"/>
                    <a:pt x="579" y="23"/>
                  </a:cubicBezTo>
                  <a:cubicBezTo>
                    <a:pt x="582" y="24"/>
                    <a:pt x="576" y="24"/>
                    <a:pt x="573" y="24"/>
                  </a:cubicBezTo>
                  <a:cubicBezTo>
                    <a:pt x="569" y="24"/>
                    <a:pt x="567" y="23"/>
                    <a:pt x="568" y="23"/>
                  </a:cubicBezTo>
                  <a:cubicBezTo>
                    <a:pt x="574" y="22"/>
                    <a:pt x="574" y="22"/>
                    <a:pt x="574" y="22"/>
                  </a:cubicBezTo>
                  <a:cubicBezTo>
                    <a:pt x="570" y="23"/>
                    <a:pt x="573" y="22"/>
                    <a:pt x="570" y="22"/>
                  </a:cubicBezTo>
                  <a:cubicBezTo>
                    <a:pt x="568" y="22"/>
                    <a:pt x="564" y="23"/>
                    <a:pt x="562" y="23"/>
                  </a:cubicBezTo>
                  <a:cubicBezTo>
                    <a:pt x="558" y="23"/>
                    <a:pt x="558" y="22"/>
                    <a:pt x="556" y="22"/>
                  </a:cubicBezTo>
                  <a:cubicBezTo>
                    <a:pt x="562" y="22"/>
                    <a:pt x="562" y="22"/>
                    <a:pt x="562" y="22"/>
                  </a:cubicBezTo>
                  <a:cubicBezTo>
                    <a:pt x="556" y="22"/>
                    <a:pt x="564" y="21"/>
                    <a:pt x="556" y="21"/>
                  </a:cubicBezTo>
                  <a:cubicBezTo>
                    <a:pt x="553" y="21"/>
                    <a:pt x="553" y="21"/>
                    <a:pt x="553" y="21"/>
                  </a:cubicBezTo>
                  <a:cubicBezTo>
                    <a:pt x="552" y="21"/>
                    <a:pt x="552" y="21"/>
                    <a:pt x="554" y="20"/>
                  </a:cubicBezTo>
                  <a:cubicBezTo>
                    <a:pt x="552" y="21"/>
                    <a:pt x="548" y="21"/>
                    <a:pt x="546" y="21"/>
                  </a:cubicBezTo>
                  <a:cubicBezTo>
                    <a:pt x="546" y="20"/>
                    <a:pt x="546" y="20"/>
                    <a:pt x="546" y="20"/>
                  </a:cubicBezTo>
                  <a:cubicBezTo>
                    <a:pt x="543" y="20"/>
                    <a:pt x="536" y="21"/>
                    <a:pt x="532" y="21"/>
                  </a:cubicBezTo>
                  <a:cubicBezTo>
                    <a:pt x="534" y="22"/>
                    <a:pt x="538" y="20"/>
                    <a:pt x="543" y="21"/>
                  </a:cubicBezTo>
                  <a:cubicBezTo>
                    <a:pt x="545" y="22"/>
                    <a:pt x="536" y="22"/>
                    <a:pt x="534" y="22"/>
                  </a:cubicBezTo>
                  <a:cubicBezTo>
                    <a:pt x="537" y="21"/>
                    <a:pt x="523" y="22"/>
                    <a:pt x="513" y="25"/>
                  </a:cubicBezTo>
                  <a:cubicBezTo>
                    <a:pt x="507" y="26"/>
                    <a:pt x="500" y="29"/>
                    <a:pt x="500" y="29"/>
                  </a:cubicBezTo>
                  <a:cubicBezTo>
                    <a:pt x="501" y="30"/>
                    <a:pt x="501" y="30"/>
                    <a:pt x="501" y="30"/>
                  </a:cubicBezTo>
                  <a:cubicBezTo>
                    <a:pt x="493" y="32"/>
                    <a:pt x="499" y="34"/>
                    <a:pt x="498" y="36"/>
                  </a:cubicBezTo>
                  <a:cubicBezTo>
                    <a:pt x="496" y="35"/>
                    <a:pt x="494" y="35"/>
                    <a:pt x="494" y="37"/>
                  </a:cubicBezTo>
                  <a:cubicBezTo>
                    <a:pt x="497" y="35"/>
                    <a:pt x="499" y="38"/>
                    <a:pt x="501" y="37"/>
                  </a:cubicBezTo>
                  <a:cubicBezTo>
                    <a:pt x="501" y="39"/>
                    <a:pt x="496" y="37"/>
                    <a:pt x="494" y="38"/>
                  </a:cubicBezTo>
                  <a:cubicBezTo>
                    <a:pt x="497" y="39"/>
                    <a:pt x="494" y="41"/>
                    <a:pt x="498" y="41"/>
                  </a:cubicBezTo>
                  <a:cubicBezTo>
                    <a:pt x="498" y="40"/>
                    <a:pt x="500" y="41"/>
                    <a:pt x="502" y="41"/>
                  </a:cubicBezTo>
                  <a:cubicBezTo>
                    <a:pt x="503" y="43"/>
                    <a:pt x="500" y="41"/>
                    <a:pt x="500" y="43"/>
                  </a:cubicBezTo>
                  <a:cubicBezTo>
                    <a:pt x="501" y="43"/>
                    <a:pt x="504" y="44"/>
                    <a:pt x="504" y="42"/>
                  </a:cubicBezTo>
                  <a:cubicBezTo>
                    <a:pt x="504" y="43"/>
                    <a:pt x="509" y="44"/>
                    <a:pt x="507" y="45"/>
                  </a:cubicBezTo>
                  <a:cubicBezTo>
                    <a:pt x="506" y="46"/>
                    <a:pt x="505" y="44"/>
                    <a:pt x="504" y="45"/>
                  </a:cubicBezTo>
                  <a:cubicBezTo>
                    <a:pt x="505" y="47"/>
                    <a:pt x="510" y="45"/>
                    <a:pt x="513" y="47"/>
                  </a:cubicBezTo>
                  <a:cubicBezTo>
                    <a:pt x="513" y="45"/>
                    <a:pt x="518" y="45"/>
                    <a:pt x="520" y="46"/>
                  </a:cubicBezTo>
                  <a:cubicBezTo>
                    <a:pt x="521" y="49"/>
                    <a:pt x="518" y="45"/>
                    <a:pt x="516" y="47"/>
                  </a:cubicBezTo>
                  <a:cubicBezTo>
                    <a:pt x="517" y="48"/>
                    <a:pt x="517" y="48"/>
                    <a:pt x="517" y="48"/>
                  </a:cubicBezTo>
                  <a:cubicBezTo>
                    <a:pt x="515" y="50"/>
                    <a:pt x="508" y="46"/>
                    <a:pt x="506" y="48"/>
                  </a:cubicBezTo>
                  <a:cubicBezTo>
                    <a:pt x="509" y="49"/>
                    <a:pt x="509" y="49"/>
                    <a:pt x="509" y="49"/>
                  </a:cubicBezTo>
                  <a:cubicBezTo>
                    <a:pt x="507" y="49"/>
                    <a:pt x="505" y="49"/>
                    <a:pt x="504" y="50"/>
                  </a:cubicBezTo>
                  <a:cubicBezTo>
                    <a:pt x="507" y="50"/>
                    <a:pt x="507" y="52"/>
                    <a:pt x="508" y="52"/>
                  </a:cubicBezTo>
                  <a:cubicBezTo>
                    <a:pt x="511" y="52"/>
                    <a:pt x="507" y="52"/>
                    <a:pt x="509" y="51"/>
                  </a:cubicBezTo>
                  <a:cubicBezTo>
                    <a:pt x="510" y="52"/>
                    <a:pt x="514" y="52"/>
                    <a:pt x="515" y="54"/>
                  </a:cubicBezTo>
                  <a:cubicBezTo>
                    <a:pt x="512" y="53"/>
                    <a:pt x="512" y="55"/>
                    <a:pt x="510" y="55"/>
                  </a:cubicBezTo>
                  <a:cubicBezTo>
                    <a:pt x="510" y="56"/>
                    <a:pt x="513" y="55"/>
                    <a:pt x="513" y="56"/>
                  </a:cubicBezTo>
                  <a:cubicBezTo>
                    <a:pt x="512" y="56"/>
                    <a:pt x="512" y="56"/>
                    <a:pt x="512" y="56"/>
                  </a:cubicBezTo>
                  <a:cubicBezTo>
                    <a:pt x="516" y="61"/>
                    <a:pt x="521" y="66"/>
                    <a:pt x="530" y="69"/>
                  </a:cubicBezTo>
                  <a:cubicBezTo>
                    <a:pt x="528" y="70"/>
                    <a:pt x="529" y="72"/>
                    <a:pt x="529" y="74"/>
                  </a:cubicBezTo>
                  <a:cubicBezTo>
                    <a:pt x="529" y="73"/>
                    <a:pt x="531" y="74"/>
                    <a:pt x="532" y="74"/>
                  </a:cubicBezTo>
                  <a:cubicBezTo>
                    <a:pt x="530" y="76"/>
                    <a:pt x="530" y="76"/>
                    <a:pt x="530" y="76"/>
                  </a:cubicBezTo>
                  <a:cubicBezTo>
                    <a:pt x="530" y="78"/>
                    <a:pt x="533" y="79"/>
                    <a:pt x="535" y="80"/>
                  </a:cubicBezTo>
                  <a:cubicBezTo>
                    <a:pt x="535" y="80"/>
                    <a:pt x="534" y="80"/>
                    <a:pt x="534" y="80"/>
                  </a:cubicBezTo>
                  <a:cubicBezTo>
                    <a:pt x="533" y="82"/>
                    <a:pt x="536" y="81"/>
                    <a:pt x="537" y="82"/>
                  </a:cubicBezTo>
                  <a:cubicBezTo>
                    <a:pt x="535" y="83"/>
                    <a:pt x="535" y="83"/>
                    <a:pt x="535" y="83"/>
                  </a:cubicBezTo>
                  <a:cubicBezTo>
                    <a:pt x="537" y="83"/>
                    <a:pt x="537" y="83"/>
                    <a:pt x="537" y="83"/>
                  </a:cubicBezTo>
                  <a:cubicBezTo>
                    <a:pt x="538" y="84"/>
                    <a:pt x="538" y="86"/>
                    <a:pt x="535" y="86"/>
                  </a:cubicBezTo>
                  <a:cubicBezTo>
                    <a:pt x="536" y="86"/>
                    <a:pt x="536" y="87"/>
                    <a:pt x="537" y="86"/>
                  </a:cubicBezTo>
                  <a:cubicBezTo>
                    <a:pt x="536" y="87"/>
                    <a:pt x="535" y="90"/>
                    <a:pt x="535" y="91"/>
                  </a:cubicBezTo>
                  <a:cubicBezTo>
                    <a:pt x="530" y="91"/>
                    <a:pt x="523" y="91"/>
                    <a:pt x="518" y="91"/>
                  </a:cubicBezTo>
                  <a:cubicBezTo>
                    <a:pt x="516" y="91"/>
                    <a:pt x="516" y="91"/>
                    <a:pt x="515" y="91"/>
                  </a:cubicBezTo>
                  <a:cubicBezTo>
                    <a:pt x="510" y="89"/>
                    <a:pt x="499" y="90"/>
                    <a:pt x="493" y="88"/>
                  </a:cubicBezTo>
                  <a:cubicBezTo>
                    <a:pt x="494" y="89"/>
                    <a:pt x="489" y="90"/>
                    <a:pt x="485" y="90"/>
                  </a:cubicBezTo>
                  <a:cubicBezTo>
                    <a:pt x="479" y="90"/>
                    <a:pt x="486" y="88"/>
                    <a:pt x="483" y="87"/>
                  </a:cubicBezTo>
                  <a:cubicBezTo>
                    <a:pt x="480" y="87"/>
                    <a:pt x="476" y="87"/>
                    <a:pt x="475" y="87"/>
                  </a:cubicBezTo>
                  <a:cubicBezTo>
                    <a:pt x="475" y="87"/>
                    <a:pt x="475" y="87"/>
                    <a:pt x="475" y="87"/>
                  </a:cubicBezTo>
                  <a:cubicBezTo>
                    <a:pt x="472" y="87"/>
                    <a:pt x="468" y="87"/>
                    <a:pt x="466" y="86"/>
                  </a:cubicBezTo>
                  <a:cubicBezTo>
                    <a:pt x="466" y="86"/>
                    <a:pt x="466" y="86"/>
                    <a:pt x="466" y="86"/>
                  </a:cubicBezTo>
                  <a:cubicBezTo>
                    <a:pt x="464" y="86"/>
                    <a:pt x="463" y="85"/>
                    <a:pt x="460" y="85"/>
                  </a:cubicBezTo>
                  <a:cubicBezTo>
                    <a:pt x="457" y="85"/>
                    <a:pt x="453" y="84"/>
                    <a:pt x="450" y="85"/>
                  </a:cubicBezTo>
                  <a:cubicBezTo>
                    <a:pt x="450" y="84"/>
                    <a:pt x="450" y="84"/>
                    <a:pt x="450" y="84"/>
                  </a:cubicBezTo>
                  <a:cubicBezTo>
                    <a:pt x="448" y="85"/>
                    <a:pt x="448" y="85"/>
                    <a:pt x="448" y="85"/>
                  </a:cubicBezTo>
                  <a:cubicBezTo>
                    <a:pt x="444" y="84"/>
                    <a:pt x="444" y="84"/>
                    <a:pt x="444" y="84"/>
                  </a:cubicBezTo>
                  <a:cubicBezTo>
                    <a:pt x="446" y="84"/>
                    <a:pt x="447" y="83"/>
                    <a:pt x="448" y="83"/>
                  </a:cubicBezTo>
                  <a:cubicBezTo>
                    <a:pt x="444" y="82"/>
                    <a:pt x="445" y="84"/>
                    <a:pt x="442" y="84"/>
                  </a:cubicBezTo>
                  <a:cubicBezTo>
                    <a:pt x="437" y="84"/>
                    <a:pt x="439" y="83"/>
                    <a:pt x="438" y="83"/>
                  </a:cubicBezTo>
                  <a:cubicBezTo>
                    <a:pt x="440" y="83"/>
                    <a:pt x="440" y="83"/>
                    <a:pt x="441" y="83"/>
                  </a:cubicBezTo>
                  <a:cubicBezTo>
                    <a:pt x="445" y="83"/>
                    <a:pt x="440" y="83"/>
                    <a:pt x="440" y="82"/>
                  </a:cubicBezTo>
                  <a:cubicBezTo>
                    <a:pt x="440" y="82"/>
                    <a:pt x="438" y="83"/>
                    <a:pt x="435" y="82"/>
                  </a:cubicBezTo>
                  <a:cubicBezTo>
                    <a:pt x="433" y="82"/>
                    <a:pt x="428" y="82"/>
                    <a:pt x="430" y="81"/>
                  </a:cubicBezTo>
                  <a:cubicBezTo>
                    <a:pt x="427" y="81"/>
                    <a:pt x="425" y="81"/>
                    <a:pt x="423" y="81"/>
                  </a:cubicBezTo>
                  <a:cubicBezTo>
                    <a:pt x="424" y="81"/>
                    <a:pt x="427" y="82"/>
                    <a:pt x="427" y="82"/>
                  </a:cubicBezTo>
                  <a:cubicBezTo>
                    <a:pt x="425" y="82"/>
                    <a:pt x="421" y="82"/>
                    <a:pt x="421" y="82"/>
                  </a:cubicBezTo>
                  <a:cubicBezTo>
                    <a:pt x="423" y="82"/>
                    <a:pt x="423" y="82"/>
                    <a:pt x="423" y="82"/>
                  </a:cubicBezTo>
                  <a:cubicBezTo>
                    <a:pt x="421" y="82"/>
                    <a:pt x="417" y="81"/>
                    <a:pt x="418" y="82"/>
                  </a:cubicBezTo>
                  <a:cubicBezTo>
                    <a:pt x="417" y="80"/>
                    <a:pt x="417" y="80"/>
                    <a:pt x="417" y="80"/>
                  </a:cubicBezTo>
                  <a:cubicBezTo>
                    <a:pt x="414" y="81"/>
                    <a:pt x="411" y="80"/>
                    <a:pt x="408" y="80"/>
                  </a:cubicBezTo>
                  <a:cubicBezTo>
                    <a:pt x="409" y="79"/>
                    <a:pt x="413" y="79"/>
                    <a:pt x="408" y="78"/>
                  </a:cubicBezTo>
                  <a:cubicBezTo>
                    <a:pt x="402" y="78"/>
                    <a:pt x="402" y="78"/>
                    <a:pt x="402" y="78"/>
                  </a:cubicBezTo>
                  <a:cubicBezTo>
                    <a:pt x="400" y="78"/>
                    <a:pt x="399" y="78"/>
                    <a:pt x="401" y="77"/>
                  </a:cubicBezTo>
                  <a:cubicBezTo>
                    <a:pt x="393" y="76"/>
                    <a:pt x="388" y="78"/>
                    <a:pt x="383" y="77"/>
                  </a:cubicBezTo>
                  <a:cubicBezTo>
                    <a:pt x="387" y="76"/>
                    <a:pt x="385" y="76"/>
                    <a:pt x="383" y="75"/>
                  </a:cubicBezTo>
                  <a:cubicBezTo>
                    <a:pt x="383" y="75"/>
                    <a:pt x="382" y="76"/>
                    <a:pt x="380" y="76"/>
                  </a:cubicBezTo>
                  <a:cubicBezTo>
                    <a:pt x="380" y="76"/>
                    <a:pt x="383" y="75"/>
                    <a:pt x="384" y="76"/>
                  </a:cubicBezTo>
                  <a:cubicBezTo>
                    <a:pt x="384" y="77"/>
                    <a:pt x="381" y="76"/>
                    <a:pt x="379" y="76"/>
                  </a:cubicBezTo>
                  <a:cubicBezTo>
                    <a:pt x="378" y="73"/>
                    <a:pt x="361" y="73"/>
                    <a:pt x="354" y="71"/>
                  </a:cubicBezTo>
                  <a:cubicBezTo>
                    <a:pt x="352" y="72"/>
                    <a:pt x="349" y="71"/>
                    <a:pt x="346" y="71"/>
                  </a:cubicBezTo>
                  <a:cubicBezTo>
                    <a:pt x="349" y="70"/>
                    <a:pt x="340" y="71"/>
                    <a:pt x="339" y="70"/>
                  </a:cubicBezTo>
                  <a:cubicBezTo>
                    <a:pt x="338" y="71"/>
                    <a:pt x="338" y="71"/>
                    <a:pt x="338" y="71"/>
                  </a:cubicBezTo>
                  <a:cubicBezTo>
                    <a:pt x="333" y="70"/>
                    <a:pt x="325" y="71"/>
                    <a:pt x="324" y="70"/>
                  </a:cubicBezTo>
                  <a:cubicBezTo>
                    <a:pt x="321" y="69"/>
                    <a:pt x="327" y="69"/>
                    <a:pt x="329" y="69"/>
                  </a:cubicBezTo>
                  <a:cubicBezTo>
                    <a:pt x="327" y="67"/>
                    <a:pt x="314" y="69"/>
                    <a:pt x="313" y="67"/>
                  </a:cubicBezTo>
                  <a:cubicBezTo>
                    <a:pt x="312" y="67"/>
                    <a:pt x="312" y="68"/>
                    <a:pt x="307" y="68"/>
                  </a:cubicBezTo>
                  <a:cubicBezTo>
                    <a:pt x="305" y="68"/>
                    <a:pt x="299" y="66"/>
                    <a:pt x="300" y="66"/>
                  </a:cubicBezTo>
                  <a:cubicBezTo>
                    <a:pt x="297" y="66"/>
                    <a:pt x="295" y="67"/>
                    <a:pt x="293" y="66"/>
                  </a:cubicBezTo>
                  <a:cubicBezTo>
                    <a:pt x="294" y="66"/>
                    <a:pt x="295" y="66"/>
                    <a:pt x="297" y="66"/>
                  </a:cubicBezTo>
                  <a:cubicBezTo>
                    <a:pt x="292" y="65"/>
                    <a:pt x="287" y="65"/>
                    <a:pt x="282" y="65"/>
                  </a:cubicBezTo>
                  <a:cubicBezTo>
                    <a:pt x="281" y="64"/>
                    <a:pt x="271" y="64"/>
                    <a:pt x="263" y="64"/>
                  </a:cubicBezTo>
                  <a:cubicBezTo>
                    <a:pt x="259" y="65"/>
                    <a:pt x="244" y="65"/>
                    <a:pt x="240" y="69"/>
                  </a:cubicBezTo>
                  <a:cubicBezTo>
                    <a:pt x="240" y="68"/>
                    <a:pt x="238" y="69"/>
                    <a:pt x="237" y="70"/>
                  </a:cubicBezTo>
                  <a:cubicBezTo>
                    <a:pt x="235" y="72"/>
                    <a:pt x="239" y="72"/>
                    <a:pt x="239" y="73"/>
                  </a:cubicBezTo>
                  <a:cubicBezTo>
                    <a:pt x="236" y="73"/>
                    <a:pt x="236" y="73"/>
                    <a:pt x="236" y="73"/>
                  </a:cubicBezTo>
                  <a:cubicBezTo>
                    <a:pt x="233" y="74"/>
                    <a:pt x="237" y="76"/>
                    <a:pt x="236" y="77"/>
                  </a:cubicBezTo>
                  <a:cubicBezTo>
                    <a:pt x="238" y="76"/>
                    <a:pt x="237" y="78"/>
                    <a:pt x="239" y="77"/>
                  </a:cubicBezTo>
                  <a:cubicBezTo>
                    <a:pt x="241" y="78"/>
                    <a:pt x="241" y="78"/>
                    <a:pt x="241" y="78"/>
                  </a:cubicBezTo>
                  <a:cubicBezTo>
                    <a:pt x="243" y="80"/>
                    <a:pt x="242" y="78"/>
                    <a:pt x="245" y="80"/>
                  </a:cubicBezTo>
                  <a:cubicBezTo>
                    <a:pt x="246" y="81"/>
                    <a:pt x="242" y="81"/>
                    <a:pt x="242" y="81"/>
                  </a:cubicBezTo>
                  <a:cubicBezTo>
                    <a:pt x="241" y="82"/>
                    <a:pt x="243" y="82"/>
                    <a:pt x="245" y="83"/>
                  </a:cubicBezTo>
                  <a:cubicBezTo>
                    <a:pt x="245" y="83"/>
                    <a:pt x="245" y="83"/>
                    <a:pt x="246" y="83"/>
                  </a:cubicBezTo>
                  <a:cubicBezTo>
                    <a:pt x="245" y="83"/>
                    <a:pt x="245" y="83"/>
                    <a:pt x="245" y="83"/>
                  </a:cubicBezTo>
                  <a:cubicBezTo>
                    <a:pt x="246" y="84"/>
                    <a:pt x="246" y="84"/>
                    <a:pt x="247" y="84"/>
                  </a:cubicBezTo>
                  <a:cubicBezTo>
                    <a:pt x="247" y="84"/>
                    <a:pt x="247" y="84"/>
                    <a:pt x="247" y="84"/>
                  </a:cubicBezTo>
                  <a:cubicBezTo>
                    <a:pt x="246" y="84"/>
                    <a:pt x="246" y="84"/>
                    <a:pt x="245" y="83"/>
                  </a:cubicBezTo>
                  <a:cubicBezTo>
                    <a:pt x="245" y="84"/>
                    <a:pt x="246" y="84"/>
                    <a:pt x="246" y="84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7" y="85"/>
                    <a:pt x="247" y="85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50" y="87"/>
                    <a:pt x="251" y="87"/>
                  </a:cubicBezTo>
                  <a:cubicBezTo>
                    <a:pt x="252" y="90"/>
                    <a:pt x="260" y="94"/>
                    <a:pt x="263" y="95"/>
                  </a:cubicBezTo>
                  <a:cubicBezTo>
                    <a:pt x="262" y="95"/>
                    <a:pt x="262" y="95"/>
                    <a:pt x="263" y="95"/>
                  </a:cubicBezTo>
                  <a:cubicBezTo>
                    <a:pt x="265" y="96"/>
                    <a:pt x="268" y="96"/>
                    <a:pt x="267" y="96"/>
                  </a:cubicBezTo>
                  <a:cubicBezTo>
                    <a:pt x="269" y="97"/>
                    <a:pt x="266" y="97"/>
                    <a:pt x="268" y="99"/>
                  </a:cubicBezTo>
                  <a:cubicBezTo>
                    <a:pt x="268" y="99"/>
                    <a:pt x="270" y="98"/>
                    <a:pt x="269" y="98"/>
                  </a:cubicBezTo>
                  <a:cubicBezTo>
                    <a:pt x="270" y="101"/>
                    <a:pt x="279" y="102"/>
                    <a:pt x="281" y="105"/>
                  </a:cubicBezTo>
                  <a:cubicBezTo>
                    <a:pt x="280" y="105"/>
                    <a:pt x="279" y="105"/>
                    <a:pt x="278" y="105"/>
                  </a:cubicBezTo>
                  <a:cubicBezTo>
                    <a:pt x="282" y="106"/>
                    <a:pt x="285" y="108"/>
                    <a:pt x="291" y="109"/>
                  </a:cubicBezTo>
                  <a:cubicBezTo>
                    <a:pt x="289" y="109"/>
                    <a:pt x="289" y="109"/>
                    <a:pt x="287" y="109"/>
                  </a:cubicBezTo>
                  <a:cubicBezTo>
                    <a:pt x="289" y="110"/>
                    <a:pt x="292" y="112"/>
                    <a:pt x="295" y="112"/>
                  </a:cubicBezTo>
                  <a:cubicBezTo>
                    <a:pt x="295" y="111"/>
                    <a:pt x="294" y="112"/>
                    <a:pt x="293" y="111"/>
                  </a:cubicBezTo>
                  <a:cubicBezTo>
                    <a:pt x="293" y="110"/>
                    <a:pt x="298" y="111"/>
                    <a:pt x="299" y="112"/>
                  </a:cubicBezTo>
                  <a:cubicBezTo>
                    <a:pt x="299" y="112"/>
                    <a:pt x="299" y="112"/>
                    <a:pt x="299" y="112"/>
                  </a:cubicBezTo>
                  <a:cubicBezTo>
                    <a:pt x="301" y="113"/>
                    <a:pt x="302" y="113"/>
                    <a:pt x="304" y="114"/>
                  </a:cubicBezTo>
                  <a:cubicBezTo>
                    <a:pt x="304" y="115"/>
                    <a:pt x="302" y="114"/>
                    <a:pt x="302" y="115"/>
                  </a:cubicBezTo>
                  <a:cubicBezTo>
                    <a:pt x="299" y="116"/>
                    <a:pt x="304" y="118"/>
                    <a:pt x="304" y="118"/>
                  </a:cubicBezTo>
                  <a:cubicBezTo>
                    <a:pt x="306" y="118"/>
                    <a:pt x="307" y="119"/>
                    <a:pt x="308" y="118"/>
                  </a:cubicBezTo>
                  <a:cubicBezTo>
                    <a:pt x="310" y="119"/>
                    <a:pt x="307" y="119"/>
                    <a:pt x="308" y="120"/>
                  </a:cubicBezTo>
                  <a:cubicBezTo>
                    <a:pt x="318" y="121"/>
                    <a:pt x="318" y="121"/>
                    <a:pt x="318" y="121"/>
                  </a:cubicBezTo>
                  <a:cubicBezTo>
                    <a:pt x="317" y="121"/>
                    <a:pt x="317" y="123"/>
                    <a:pt x="314" y="122"/>
                  </a:cubicBezTo>
                  <a:cubicBezTo>
                    <a:pt x="318" y="124"/>
                    <a:pt x="324" y="124"/>
                    <a:pt x="328" y="125"/>
                  </a:cubicBezTo>
                  <a:cubicBezTo>
                    <a:pt x="329" y="126"/>
                    <a:pt x="333" y="127"/>
                    <a:pt x="334" y="128"/>
                  </a:cubicBezTo>
                  <a:cubicBezTo>
                    <a:pt x="333" y="129"/>
                    <a:pt x="334" y="127"/>
                    <a:pt x="332" y="128"/>
                  </a:cubicBezTo>
                  <a:cubicBezTo>
                    <a:pt x="332" y="129"/>
                    <a:pt x="332" y="129"/>
                    <a:pt x="332" y="129"/>
                  </a:cubicBezTo>
                  <a:cubicBezTo>
                    <a:pt x="329" y="128"/>
                    <a:pt x="329" y="130"/>
                    <a:pt x="326" y="130"/>
                  </a:cubicBezTo>
                  <a:cubicBezTo>
                    <a:pt x="329" y="131"/>
                    <a:pt x="332" y="133"/>
                    <a:pt x="335" y="135"/>
                  </a:cubicBezTo>
                  <a:cubicBezTo>
                    <a:pt x="336" y="133"/>
                    <a:pt x="340" y="137"/>
                    <a:pt x="343" y="136"/>
                  </a:cubicBezTo>
                  <a:cubicBezTo>
                    <a:pt x="347" y="138"/>
                    <a:pt x="342" y="138"/>
                    <a:pt x="342" y="139"/>
                  </a:cubicBezTo>
                  <a:cubicBezTo>
                    <a:pt x="347" y="140"/>
                    <a:pt x="349" y="143"/>
                    <a:pt x="352" y="144"/>
                  </a:cubicBezTo>
                  <a:cubicBezTo>
                    <a:pt x="352" y="144"/>
                    <a:pt x="352" y="144"/>
                    <a:pt x="351" y="144"/>
                  </a:cubicBezTo>
                  <a:cubicBezTo>
                    <a:pt x="355" y="146"/>
                    <a:pt x="358" y="149"/>
                    <a:pt x="363" y="150"/>
                  </a:cubicBezTo>
                  <a:cubicBezTo>
                    <a:pt x="363" y="150"/>
                    <a:pt x="362" y="150"/>
                    <a:pt x="361" y="150"/>
                  </a:cubicBezTo>
                  <a:cubicBezTo>
                    <a:pt x="362" y="152"/>
                    <a:pt x="366" y="149"/>
                    <a:pt x="367" y="152"/>
                  </a:cubicBezTo>
                  <a:cubicBezTo>
                    <a:pt x="364" y="152"/>
                    <a:pt x="364" y="152"/>
                    <a:pt x="364" y="152"/>
                  </a:cubicBezTo>
                  <a:cubicBezTo>
                    <a:pt x="368" y="153"/>
                    <a:pt x="366" y="155"/>
                    <a:pt x="371" y="156"/>
                  </a:cubicBezTo>
                  <a:cubicBezTo>
                    <a:pt x="370" y="156"/>
                    <a:pt x="369" y="156"/>
                    <a:pt x="368" y="156"/>
                  </a:cubicBezTo>
                  <a:cubicBezTo>
                    <a:pt x="371" y="157"/>
                    <a:pt x="372" y="159"/>
                    <a:pt x="376" y="160"/>
                  </a:cubicBezTo>
                  <a:cubicBezTo>
                    <a:pt x="375" y="160"/>
                    <a:pt x="374" y="160"/>
                    <a:pt x="372" y="160"/>
                  </a:cubicBezTo>
                  <a:cubicBezTo>
                    <a:pt x="372" y="161"/>
                    <a:pt x="377" y="161"/>
                    <a:pt x="376" y="162"/>
                  </a:cubicBezTo>
                  <a:cubicBezTo>
                    <a:pt x="376" y="163"/>
                    <a:pt x="375" y="164"/>
                    <a:pt x="375" y="164"/>
                  </a:cubicBezTo>
                  <a:cubicBezTo>
                    <a:pt x="378" y="164"/>
                    <a:pt x="376" y="167"/>
                    <a:pt x="370" y="167"/>
                  </a:cubicBezTo>
                  <a:cubicBezTo>
                    <a:pt x="370" y="167"/>
                    <a:pt x="368" y="167"/>
                    <a:pt x="365" y="167"/>
                  </a:cubicBezTo>
                  <a:cubicBezTo>
                    <a:pt x="339" y="166"/>
                    <a:pt x="317" y="163"/>
                    <a:pt x="293" y="161"/>
                  </a:cubicBezTo>
                  <a:cubicBezTo>
                    <a:pt x="292" y="159"/>
                    <a:pt x="300" y="161"/>
                    <a:pt x="299" y="160"/>
                  </a:cubicBezTo>
                  <a:cubicBezTo>
                    <a:pt x="297" y="161"/>
                    <a:pt x="295" y="159"/>
                    <a:pt x="288" y="159"/>
                  </a:cubicBezTo>
                  <a:cubicBezTo>
                    <a:pt x="288" y="159"/>
                    <a:pt x="288" y="159"/>
                    <a:pt x="288" y="159"/>
                  </a:cubicBezTo>
                  <a:cubicBezTo>
                    <a:pt x="285" y="158"/>
                    <a:pt x="285" y="157"/>
                    <a:pt x="281" y="157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76" y="158"/>
                    <a:pt x="276" y="155"/>
                    <a:pt x="272" y="156"/>
                  </a:cubicBezTo>
                  <a:cubicBezTo>
                    <a:pt x="271" y="155"/>
                    <a:pt x="271" y="155"/>
                    <a:pt x="271" y="155"/>
                  </a:cubicBezTo>
                  <a:cubicBezTo>
                    <a:pt x="265" y="156"/>
                    <a:pt x="267" y="154"/>
                    <a:pt x="261" y="154"/>
                  </a:cubicBezTo>
                  <a:cubicBezTo>
                    <a:pt x="262" y="154"/>
                    <a:pt x="262" y="154"/>
                    <a:pt x="262" y="154"/>
                  </a:cubicBezTo>
                  <a:cubicBezTo>
                    <a:pt x="258" y="153"/>
                    <a:pt x="249" y="154"/>
                    <a:pt x="249" y="152"/>
                  </a:cubicBezTo>
                  <a:cubicBezTo>
                    <a:pt x="244" y="152"/>
                    <a:pt x="239" y="151"/>
                    <a:pt x="236" y="152"/>
                  </a:cubicBezTo>
                  <a:cubicBezTo>
                    <a:pt x="236" y="151"/>
                    <a:pt x="238" y="151"/>
                    <a:pt x="239" y="151"/>
                  </a:cubicBezTo>
                  <a:cubicBezTo>
                    <a:pt x="222" y="149"/>
                    <a:pt x="205" y="145"/>
                    <a:pt x="188" y="144"/>
                  </a:cubicBezTo>
                  <a:cubicBezTo>
                    <a:pt x="188" y="143"/>
                    <a:pt x="189" y="144"/>
                    <a:pt x="190" y="143"/>
                  </a:cubicBezTo>
                  <a:cubicBezTo>
                    <a:pt x="179" y="143"/>
                    <a:pt x="175" y="139"/>
                    <a:pt x="164" y="140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59" y="139"/>
                    <a:pt x="160" y="139"/>
                    <a:pt x="159" y="138"/>
                  </a:cubicBezTo>
                  <a:cubicBezTo>
                    <a:pt x="156" y="139"/>
                    <a:pt x="151" y="137"/>
                    <a:pt x="148" y="138"/>
                  </a:cubicBezTo>
                  <a:cubicBezTo>
                    <a:pt x="148" y="137"/>
                    <a:pt x="150" y="137"/>
                    <a:pt x="150" y="137"/>
                  </a:cubicBezTo>
                  <a:cubicBezTo>
                    <a:pt x="147" y="136"/>
                    <a:pt x="139" y="136"/>
                    <a:pt x="136" y="135"/>
                  </a:cubicBezTo>
                  <a:cubicBezTo>
                    <a:pt x="138" y="135"/>
                    <a:pt x="138" y="135"/>
                    <a:pt x="138" y="135"/>
                  </a:cubicBezTo>
                  <a:cubicBezTo>
                    <a:pt x="122" y="130"/>
                    <a:pt x="100" y="124"/>
                    <a:pt x="79" y="123"/>
                  </a:cubicBezTo>
                  <a:cubicBezTo>
                    <a:pt x="74" y="122"/>
                    <a:pt x="80" y="122"/>
                    <a:pt x="78" y="121"/>
                  </a:cubicBezTo>
                  <a:cubicBezTo>
                    <a:pt x="58" y="120"/>
                    <a:pt x="44" y="114"/>
                    <a:pt x="23" y="113"/>
                  </a:cubicBezTo>
                  <a:cubicBezTo>
                    <a:pt x="10" y="111"/>
                    <a:pt x="0" y="113"/>
                    <a:pt x="0" y="113"/>
                  </a:cubicBezTo>
                  <a:cubicBezTo>
                    <a:pt x="31" y="117"/>
                    <a:pt x="53" y="123"/>
                    <a:pt x="78" y="130"/>
                  </a:cubicBezTo>
                  <a:close/>
                  <a:moveTo>
                    <a:pt x="656" y="33"/>
                  </a:moveTo>
                  <a:cubicBezTo>
                    <a:pt x="656" y="33"/>
                    <a:pt x="656" y="33"/>
                    <a:pt x="656" y="33"/>
                  </a:cubicBezTo>
                  <a:moveTo>
                    <a:pt x="655" y="33"/>
                  </a:moveTo>
                  <a:cubicBezTo>
                    <a:pt x="655" y="33"/>
                    <a:pt x="655" y="33"/>
                    <a:pt x="655" y="33"/>
                  </a:cubicBezTo>
                  <a:cubicBezTo>
                    <a:pt x="656" y="33"/>
                    <a:pt x="656" y="33"/>
                    <a:pt x="655" y="33"/>
                  </a:cubicBezTo>
                  <a:close/>
                  <a:moveTo>
                    <a:pt x="650" y="3"/>
                  </a:moveTo>
                  <a:cubicBezTo>
                    <a:pt x="650" y="3"/>
                    <a:pt x="650" y="4"/>
                    <a:pt x="650" y="4"/>
                  </a:cubicBezTo>
                  <a:cubicBezTo>
                    <a:pt x="650" y="4"/>
                    <a:pt x="649" y="4"/>
                    <a:pt x="648" y="5"/>
                  </a:cubicBezTo>
                  <a:cubicBezTo>
                    <a:pt x="648" y="4"/>
                    <a:pt x="648" y="3"/>
                    <a:pt x="650" y="3"/>
                  </a:cubicBezTo>
                  <a:close/>
                  <a:moveTo>
                    <a:pt x="649" y="34"/>
                  </a:moveTo>
                  <a:cubicBezTo>
                    <a:pt x="650" y="34"/>
                    <a:pt x="651" y="34"/>
                    <a:pt x="653" y="34"/>
                  </a:cubicBezTo>
                  <a:cubicBezTo>
                    <a:pt x="653" y="33"/>
                    <a:pt x="653" y="33"/>
                    <a:pt x="653" y="33"/>
                  </a:cubicBezTo>
                  <a:cubicBezTo>
                    <a:pt x="653" y="34"/>
                    <a:pt x="653" y="34"/>
                    <a:pt x="653" y="34"/>
                  </a:cubicBezTo>
                  <a:cubicBezTo>
                    <a:pt x="654" y="34"/>
                    <a:pt x="655" y="33"/>
                    <a:pt x="655" y="33"/>
                  </a:cubicBezTo>
                  <a:cubicBezTo>
                    <a:pt x="654" y="34"/>
                    <a:pt x="654" y="34"/>
                    <a:pt x="653" y="34"/>
                  </a:cubicBezTo>
                  <a:cubicBezTo>
                    <a:pt x="653" y="34"/>
                    <a:pt x="653" y="35"/>
                    <a:pt x="652" y="35"/>
                  </a:cubicBezTo>
                  <a:cubicBezTo>
                    <a:pt x="652" y="35"/>
                    <a:pt x="652" y="35"/>
                    <a:pt x="652" y="35"/>
                  </a:cubicBezTo>
                  <a:cubicBezTo>
                    <a:pt x="652" y="35"/>
                    <a:pt x="651" y="35"/>
                    <a:pt x="650" y="35"/>
                  </a:cubicBezTo>
                  <a:cubicBezTo>
                    <a:pt x="649" y="35"/>
                    <a:pt x="649" y="35"/>
                    <a:pt x="649" y="35"/>
                  </a:cubicBezTo>
                  <a:cubicBezTo>
                    <a:pt x="647" y="36"/>
                    <a:pt x="650" y="36"/>
                    <a:pt x="648" y="37"/>
                  </a:cubicBezTo>
                  <a:cubicBezTo>
                    <a:pt x="646" y="37"/>
                    <a:pt x="644" y="37"/>
                    <a:pt x="643" y="37"/>
                  </a:cubicBezTo>
                  <a:cubicBezTo>
                    <a:pt x="643" y="36"/>
                    <a:pt x="646" y="35"/>
                    <a:pt x="640" y="34"/>
                  </a:cubicBezTo>
                  <a:cubicBezTo>
                    <a:pt x="644" y="33"/>
                    <a:pt x="649" y="35"/>
                    <a:pt x="649" y="34"/>
                  </a:cubicBezTo>
                  <a:close/>
                  <a:moveTo>
                    <a:pt x="539" y="91"/>
                  </a:moveTo>
                  <a:cubicBezTo>
                    <a:pt x="541" y="91"/>
                    <a:pt x="537" y="92"/>
                    <a:pt x="538" y="92"/>
                  </a:cubicBezTo>
                  <a:cubicBezTo>
                    <a:pt x="537" y="92"/>
                    <a:pt x="535" y="93"/>
                    <a:pt x="535" y="92"/>
                  </a:cubicBezTo>
                  <a:cubicBezTo>
                    <a:pt x="538" y="92"/>
                    <a:pt x="539" y="91"/>
                    <a:pt x="539" y="9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4425" tIns="27212" rIns="54425" bIns="27212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07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charset="-122"/>
              </a:endParaRPr>
            </a:p>
          </p:txBody>
        </p:sp>
        <p:grpSp>
          <p:nvGrpSpPr>
            <p:cNvPr id="41" name="Group 64">
              <a:extLst>
                <a:ext uri="{FF2B5EF4-FFF2-40B4-BE49-F238E27FC236}">
                  <a16:creationId xmlns:a16="http://schemas.microsoft.com/office/drawing/2014/main" id="{3A999EF2-6A90-41E7-939E-68260C11347D}"/>
                </a:ext>
              </a:extLst>
            </p:cNvPr>
            <p:cNvGrpSpPr/>
            <p:nvPr/>
          </p:nvGrpSpPr>
          <p:grpSpPr>
            <a:xfrm>
              <a:off x="4378607" y="1298947"/>
              <a:ext cx="3296023" cy="3382760"/>
              <a:chOff x="4516324" y="1568450"/>
              <a:chExt cx="3559176" cy="3652838"/>
            </a:xfrm>
          </p:grpSpPr>
          <p:sp>
            <p:nvSpPr>
              <p:cNvPr id="42" name="Freeform 18">
                <a:extLst>
                  <a:ext uri="{FF2B5EF4-FFF2-40B4-BE49-F238E27FC236}">
                    <a16:creationId xmlns:a16="http://schemas.microsoft.com/office/drawing/2014/main" id="{41C8662E-93C1-4CDF-ACD7-57B3E642F53E}"/>
                  </a:ext>
                </a:extLst>
              </p:cNvPr>
              <p:cNvSpPr/>
              <p:nvPr/>
            </p:nvSpPr>
            <p:spPr bwMode="auto">
              <a:xfrm>
                <a:off x="7670687" y="1568450"/>
                <a:ext cx="404813" cy="365125"/>
              </a:xfrm>
              <a:custGeom>
                <a:avLst/>
                <a:gdLst>
                  <a:gd name="T0" fmla="*/ 0 w 71"/>
                  <a:gd name="T1" fmla="*/ 18 h 64"/>
                  <a:gd name="T2" fmla="*/ 26 w 71"/>
                  <a:gd name="T3" fmla="*/ 2 h 64"/>
                  <a:gd name="T4" fmla="*/ 55 w 71"/>
                  <a:gd name="T5" fmla="*/ 11 h 64"/>
                  <a:gd name="T6" fmla="*/ 65 w 71"/>
                  <a:gd name="T7" fmla="*/ 40 h 64"/>
                  <a:gd name="T8" fmla="*/ 52 w 71"/>
                  <a:gd name="T9" fmla="*/ 64 h 64"/>
                  <a:gd name="T10" fmla="*/ 0 w 71"/>
                  <a:gd name="T11" fmla="*/ 1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4">
                    <a:moveTo>
                      <a:pt x="0" y="18"/>
                    </a:moveTo>
                    <a:cubicBezTo>
                      <a:pt x="0" y="18"/>
                      <a:pt x="17" y="3"/>
                      <a:pt x="26" y="2"/>
                    </a:cubicBezTo>
                    <a:cubicBezTo>
                      <a:pt x="36" y="0"/>
                      <a:pt x="47" y="3"/>
                      <a:pt x="55" y="11"/>
                    </a:cubicBezTo>
                    <a:cubicBezTo>
                      <a:pt x="62" y="18"/>
                      <a:pt x="71" y="29"/>
                      <a:pt x="65" y="40"/>
                    </a:cubicBezTo>
                    <a:cubicBezTo>
                      <a:pt x="60" y="52"/>
                      <a:pt x="52" y="64"/>
                      <a:pt x="52" y="64"/>
                    </a:cubicBez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4425" tIns="27212" rIns="54425" bIns="27212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07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</a:endParaRPr>
              </a:p>
            </p:txBody>
          </p:sp>
          <p:sp>
            <p:nvSpPr>
              <p:cNvPr id="43" name="Freeform 19">
                <a:extLst>
                  <a:ext uri="{FF2B5EF4-FFF2-40B4-BE49-F238E27FC236}">
                    <a16:creationId xmlns:a16="http://schemas.microsoft.com/office/drawing/2014/main" id="{BDB7941B-3123-4CD7-97F3-D31025C53F49}"/>
                  </a:ext>
                </a:extLst>
              </p:cNvPr>
              <p:cNvSpPr/>
              <p:nvPr/>
            </p:nvSpPr>
            <p:spPr bwMode="auto">
              <a:xfrm>
                <a:off x="7899287" y="1636713"/>
                <a:ext cx="153988" cy="268288"/>
              </a:xfrm>
              <a:custGeom>
                <a:avLst/>
                <a:gdLst>
                  <a:gd name="T0" fmla="*/ 0 w 27"/>
                  <a:gd name="T1" fmla="*/ 19 h 47"/>
                  <a:gd name="T2" fmla="*/ 14 w 27"/>
                  <a:gd name="T3" fmla="*/ 0 h 47"/>
                  <a:gd name="T4" fmla="*/ 25 w 27"/>
                  <a:gd name="T5" fmla="*/ 22 h 47"/>
                  <a:gd name="T6" fmla="*/ 13 w 27"/>
                  <a:gd name="T7" fmla="*/ 46 h 47"/>
                  <a:gd name="T8" fmla="*/ 0 w 27"/>
                  <a:gd name="T9" fmla="*/ 1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47">
                    <a:moveTo>
                      <a:pt x="0" y="19"/>
                    </a:moveTo>
                    <a:cubicBezTo>
                      <a:pt x="0" y="19"/>
                      <a:pt x="15" y="7"/>
                      <a:pt x="14" y="0"/>
                    </a:cubicBezTo>
                    <a:cubicBezTo>
                      <a:pt x="14" y="0"/>
                      <a:pt x="27" y="12"/>
                      <a:pt x="25" y="22"/>
                    </a:cubicBezTo>
                    <a:cubicBezTo>
                      <a:pt x="23" y="32"/>
                      <a:pt x="14" y="45"/>
                      <a:pt x="13" y="46"/>
                    </a:cubicBezTo>
                    <a:cubicBezTo>
                      <a:pt x="11" y="47"/>
                      <a:pt x="0" y="19"/>
                      <a:pt x="0" y="19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4425" tIns="27212" rIns="54425" bIns="27212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07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</a:endParaRPr>
              </a:p>
            </p:txBody>
          </p:sp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C88BAA86-88FC-4E43-BABF-66F753FD5713}"/>
                  </a:ext>
                </a:extLst>
              </p:cNvPr>
              <p:cNvSpPr/>
              <p:nvPr/>
            </p:nvSpPr>
            <p:spPr bwMode="auto">
              <a:xfrm>
                <a:off x="7597662" y="1665288"/>
                <a:ext cx="398463" cy="314325"/>
              </a:xfrm>
              <a:custGeom>
                <a:avLst/>
                <a:gdLst>
                  <a:gd name="T0" fmla="*/ 64 w 70"/>
                  <a:gd name="T1" fmla="*/ 35 h 55"/>
                  <a:gd name="T2" fmla="*/ 18 w 70"/>
                  <a:gd name="T3" fmla="*/ 1 h 55"/>
                  <a:gd name="T4" fmla="*/ 0 w 70"/>
                  <a:gd name="T5" fmla="*/ 10 h 55"/>
                  <a:gd name="T6" fmla="*/ 60 w 70"/>
                  <a:gd name="T7" fmla="*/ 55 h 55"/>
                  <a:gd name="T8" fmla="*/ 64 w 70"/>
                  <a:gd name="T9" fmla="*/ 3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55">
                    <a:moveTo>
                      <a:pt x="64" y="35"/>
                    </a:moveTo>
                    <a:cubicBezTo>
                      <a:pt x="52" y="1"/>
                      <a:pt x="28" y="2"/>
                      <a:pt x="18" y="1"/>
                    </a:cubicBezTo>
                    <a:cubicBezTo>
                      <a:pt x="8" y="0"/>
                      <a:pt x="0" y="10"/>
                      <a:pt x="0" y="10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70" y="47"/>
                      <a:pt x="64" y="35"/>
                      <a:pt x="64" y="35"/>
                    </a:cubicBez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4425" tIns="27212" rIns="54425" bIns="27212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07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</a:endParaRPr>
              </a:p>
            </p:txBody>
          </p:sp>
          <p:sp>
            <p:nvSpPr>
              <p:cNvPr id="45" name="Freeform 21">
                <a:extLst>
                  <a:ext uri="{FF2B5EF4-FFF2-40B4-BE49-F238E27FC236}">
                    <a16:creationId xmlns:a16="http://schemas.microsoft.com/office/drawing/2014/main" id="{999CC703-A888-4245-A752-8D10CED87B44}"/>
                  </a:ext>
                </a:extLst>
              </p:cNvPr>
              <p:cNvSpPr/>
              <p:nvPr/>
            </p:nvSpPr>
            <p:spPr bwMode="auto">
              <a:xfrm>
                <a:off x="7859599" y="1797050"/>
                <a:ext cx="125413" cy="182563"/>
              </a:xfrm>
              <a:custGeom>
                <a:avLst/>
                <a:gdLst>
                  <a:gd name="T0" fmla="*/ 11 w 22"/>
                  <a:gd name="T1" fmla="*/ 0 h 32"/>
                  <a:gd name="T2" fmla="*/ 6 w 22"/>
                  <a:gd name="T3" fmla="*/ 7 h 32"/>
                  <a:gd name="T4" fmla="*/ 0 w 22"/>
                  <a:gd name="T5" fmla="*/ 22 h 32"/>
                  <a:gd name="T6" fmla="*/ 14 w 22"/>
                  <a:gd name="T7" fmla="*/ 32 h 32"/>
                  <a:gd name="T8" fmla="*/ 18 w 22"/>
                  <a:gd name="T9" fmla="*/ 27 h 32"/>
                  <a:gd name="T10" fmla="*/ 11 w 22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32">
                    <a:moveTo>
                      <a:pt x="11" y="0"/>
                    </a:moveTo>
                    <a:cubicBezTo>
                      <a:pt x="12" y="7"/>
                      <a:pt x="6" y="7"/>
                      <a:pt x="6" y="7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6" y="30"/>
                      <a:pt x="17" y="28"/>
                      <a:pt x="18" y="27"/>
                    </a:cubicBezTo>
                    <a:cubicBezTo>
                      <a:pt x="22" y="17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4425" tIns="27212" rIns="54425" bIns="27212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07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</a:endParaRPr>
              </a:p>
            </p:txBody>
          </p:sp>
          <p:sp>
            <p:nvSpPr>
              <p:cNvPr id="46" name="Freeform 22">
                <a:extLst>
                  <a:ext uri="{FF2B5EF4-FFF2-40B4-BE49-F238E27FC236}">
                    <a16:creationId xmlns:a16="http://schemas.microsoft.com/office/drawing/2014/main" id="{16A5B9E6-E4EC-43BB-80B4-0FD64A0B8E02}"/>
                  </a:ext>
                </a:extLst>
              </p:cNvPr>
              <p:cNvSpPr/>
              <p:nvPr/>
            </p:nvSpPr>
            <p:spPr bwMode="auto">
              <a:xfrm>
                <a:off x="5090999" y="1643063"/>
                <a:ext cx="2847975" cy="2911475"/>
              </a:xfrm>
              <a:custGeom>
                <a:avLst/>
                <a:gdLst>
                  <a:gd name="T0" fmla="*/ 0 w 500"/>
                  <a:gd name="T1" fmla="*/ 338 h 511"/>
                  <a:gd name="T2" fmla="*/ 440 w 500"/>
                  <a:gd name="T3" fmla="*/ 14 h 511"/>
                  <a:gd name="T4" fmla="*/ 500 w 500"/>
                  <a:gd name="T5" fmla="*/ 59 h 511"/>
                  <a:gd name="T6" fmla="*/ 227 w 500"/>
                  <a:gd name="T7" fmla="*/ 511 h 511"/>
                  <a:gd name="T8" fmla="*/ 0 w 500"/>
                  <a:gd name="T9" fmla="*/ 338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0" h="511">
                    <a:moveTo>
                      <a:pt x="0" y="338"/>
                    </a:moveTo>
                    <a:cubicBezTo>
                      <a:pt x="440" y="14"/>
                      <a:pt x="440" y="14"/>
                      <a:pt x="440" y="14"/>
                    </a:cubicBezTo>
                    <a:cubicBezTo>
                      <a:pt x="440" y="14"/>
                      <a:pt x="491" y="0"/>
                      <a:pt x="500" y="59"/>
                    </a:cubicBezTo>
                    <a:cubicBezTo>
                      <a:pt x="227" y="511"/>
                      <a:pt x="227" y="511"/>
                      <a:pt x="227" y="511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E73B08"/>
              </a:solidFill>
              <a:ln>
                <a:noFill/>
              </a:ln>
            </p:spPr>
            <p:txBody>
              <a:bodyPr vert="horz" wrap="square" lIns="54425" tIns="27212" rIns="54425" bIns="27212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07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</a:endParaRPr>
              </a:p>
            </p:txBody>
          </p:sp>
          <p:sp>
            <p:nvSpPr>
              <p:cNvPr id="47" name="Freeform 23">
                <a:extLst>
                  <a:ext uri="{FF2B5EF4-FFF2-40B4-BE49-F238E27FC236}">
                    <a16:creationId xmlns:a16="http://schemas.microsoft.com/office/drawing/2014/main" id="{F9279D6E-D51B-4B7E-8FC6-139C164D4700}"/>
                  </a:ext>
                </a:extLst>
              </p:cNvPr>
              <p:cNvSpPr/>
              <p:nvPr/>
            </p:nvSpPr>
            <p:spPr bwMode="auto">
              <a:xfrm>
                <a:off x="6195899" y="1836738"/>
                <a:ext cx="1743075" cy="2717800"/>
              </a:xfrm>
              <a:custGeom>
                <a:avLst/>
                <a:gdLst>
                  <a:gd name="T0" fmla="*/ 0 w 306"/>
                  <a:gd name="T1" fmla="*/ 414 h 477"/>
                  <a:gd name="T2" fmla="*/ 12 w 306"/>
                  <a:gd name="T3" fmla="*/ 461 h 477"/>
                  <a:gd name="T4" fmla="*/ 33 w 306"/>
                  <a:gd name="T5" fmla="*/ 477 h 477"/>
                  <a:gd name="T6" fmla="*/ 306 w 306"/>
                  <a:gd name="T7" fmla="*/ 25 h 477"/>
                  <a:gd name="T8" fmla="*/ 298 w 306"/>
                  <a:gd name="T9" fmla="*/ 0 h 477"/>
                  <a:gd name="T10" fmla="*/ 0 w 306"/>
                  <a:gd name="T11" fmla="*/ 414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6" h="477">
                    <a:moveTo>
                      <a:pt x="0" y="414"/>
                    </a:moveTo>
                    <a:cubicBezTo>
                      <a:pt x="12" y="461"/>
                      <a:pt x="12" y="461"/>
                      <a:pt x="12" y="461"/>
                    </a:cubicBezTo>
                    <a:cubicBezTo>
                      <a:pt x="33" y="477"/>
                      <a:pt x="33" y="477"/>
                      <a:pt x="33" y="477"/>
                    </a:cubicBezTo>
                    <a:cubicBezTo>
                      <a:pt x="306" y="25"/>
                      <a:pt x="306" y="25"/>
                      <a:pt x="306" y="25"/>
                    </a:cubicBezTo>
                    <a:cubicBezTo>
                      <a:pt x="304" y="14"/>
                      <a:pt x="302" y="7"/>
                      <a:pt x="298" y="0"/>
                    </a:cubicBezTo>
                    <a:lnTo>
                      <a:pt x="0" y="414"/>
                    </a:lnTo>
                    <a:close/>
                  </a:path>
                </a:pathLst>
              </a:custGeom>
              <a:solidFill>
                <a:srgbClr val="FAAD29"/>
              </a:solidFill>
              <a:ln>
                <a:noFill/>
              </a:ln>
            </p:spPr>
            <p:txBody>
              <a:bodyPr vert="horz" wrap="square" lIns="54425" tIns="27212" rIns="54425" bIns="27212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07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</a:endParaRPr>
              </a:p>
            </p:txBody>
          </p:sp>
          <p:sp>
            <p:nvSpPr>
              <p:cNvPr id="48" name="Freeform 24">
                <a:extLst>
                  <a:ext uri="{FF2B5EF4-FFF2-40B4-BE49-F238E27FC236}">
                    <a16:creationId xmlns:a16="http://schemas.microsoft.com/office/drawing/2014/main" id="{C29D5AAA-5F19-44BD-B9B2-7058A5219191}"/>
                  </a:ext>
                </a:extLst>
              </p:cNvPr>
              <p:cNvSpPr/>
              <p:nvPr/>
            </p:nvSpPr>
            <p:spPr bwMode="auto">
              <a:xfrm>
                <a:off x="5090999" y="1693863"/>
                <a:ext cx="2693988" cy="2092325"/>
              </a:xfrm>
              <a:custGeom>
                <a:avLst/>
                <a:gdLst>
                  <a:gd name="T0" fmla="*/ 473 w 473"/>
                  <a:gd name="T1" fmla="*/ 8 h 367"/>
                  <a:gd name="T2" fmla="*/ 440 w 473"/>
                  <a:gd name="T3" fmla="*/ 5 h 367"/>
                  <a:gd name="T4" fmla="*/ 0 w 473"/>
                  <a:gd name="T5" fmla="*/ 329 h 367"/>
                  <a:gd name="T6" fmla="*/ 51 w 473"/>
                  <a:gd name="T7" fmla="*/ 367 h 367"/>
                  <a:gd name="T8" fmla="*/ 114 w 473"/>
                  <a:gd name="T9" fmla="*/ 355 h 367"/>
                  <a:gd name="T10" fmla="*/ 473 w 473"/>
                  <a:gd name="T11" fmla="*/ 8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367">
                    <a:moveTo>
                      <a:pt x="473" y="8"/>
                    </a:moveTo>
                    <a:cubicBezTo>
                      <a:pt x="457" y="0"/>
                      <a:pt x="440" y="5"/>
                      <a:pt x="440" y="5"/>
                    </a:cubicBezTo>
                    <a:cubicBezTo>
                      <a:pt x="0" y="329"/>
                      <a:pt x="0" y="329"/>
                      <a:pt x="0" y="329"/>
                    </a:cubicBezTo>
                    <a:cubicBezTo>
                      <a:pt x="51" y="367"/>
                      <a:pt x="51" y="367"/>
                      <a:pt x="51" y="367"/>
                    </a:cubicBezTo>
                    <a:cubicBezTo>
                      <a:pt x="114" y="355"/>
                      <a:pt x="114" y="355"/>
                      <a:pt x="114" y="355"/>
                    </a:cubicBezTo>
                    <a:cubicBezTo>
                      <a:pt x="473" y="8"/>
                      <a:pt x="473" y="8"/>
                      <a:pt x="473" y="8"/>
                    </a:cubicBezTo>
                    <a:close/>
                  </a:path>
                </a:pathLst>
              </a:custGeom>
              <a:solidFill>
                <a:srgbClr val="3E825D"/>
              </a:solidFill>
              <a:ln>
                <a:noFill/>
              </a:ln>
            </p:spPr>
            <p:txBody>
              <a:bodyPr vert="horz" wrap="square" lIns="54425" tIns="27212" rIns="54425" bIns="27212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07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</a:endParaRPr>
              </a:p>
            </p:txBody>
          </p:sp>
          <p:sp>
            <p:nvSpPr>
              <p:cNvPr id="49" name="Freeform 25">
                <a:extLst>
                  <a:ext uri="{FF2B5EF4-FFF2-40B4-BE49-F238E27FC236}">
                    <a16:creationId xmlns:a16="http://schemas.microsoft.com/office/drawing/2014/main" id="{92EC15BE-9D14-48DD-B8E2-F0AD550B79D6}"/>
                  </a:ext>
                </a:extLst>
              </p:cNvPr>
              <p:cNvSpPr/>
              <p:nvPr/>
            </p:nvSpPr>
            <p:spPr bwMode="auto">
              <a:xfrm>
                <a:off x="4822712" y="3335338"/>
                <a:ext cx="1560513" cy="1549400"/>
              </a:xfrm>
              <a:custGeom>
                <a:avLst/>
                <a:gdLst>
                  <a:gd name="T0" fmla="*/ 0 w 274"/>
                  <a:gd name="T1" fmla="*/ 156 h 272"/>
                  <a:gd name="T2" fmla="*/ 47 w 274"/>
                  <a:gd name="T3" fmla="*/ 41 h 272"/>
                  <a:gd name="T4" fmla="*/ 161 w 274"/>
                  <a:gd name="T5" fmla="*/ 67 h 272"/>
                  <a:gd name="T6" fmla="*/ 241 w 274"/>
                  <a:gd name="T7" fmla="*/ 151 h 272"/>
                  <a:gd name="T8" fmla="*/ 274 w 274"/>
                  <a:gd name="T9" fmla="*/ 214 h 272"/>
                  <a:gd name="T10" fmla="*/ 146 w 274"/>
                  <a:gd name="T11" fmla="*/ 272 h 272"/>
                  <a:gd name="T12" fmla="*/ 0 w 274"/>
                  <a:gd name="T13" fmla="*/ 15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4" h="272">
                    <a:moveTo>
                      <a:pt x="0" y="156"/>
                    </a:moveTo>
                    <a:cubicBezTo>
                      <a:pt x="0" y="156"/>
                      <a:pt x="41" y="65"/>
                      <a:pt x="47" y="41"/>
                    </a:cubicBezTo>
                    <a:cubicBezTo>
                      <a:pt x="47" y="41"/>
                      <a:pt x="116" y="0"/>
                      <a:pt x="161" y="67"/>
                    </a:cubicBezTo>
                    <a:cubicBezTo>
                      <a:pt x="161" y="67"/>
                      <a:pt x="255" y="55"/>
                      <a:pt x="241" y="151"/>
                    </a:cubicBezTo>
                    <a:cubicBezTo>
                      <a:pt x="241" y="151"/>
                      <a:pt x="274" y="164"/>
                      <a:pt x="274" y="214"/>
                    </a:cubicBezTo>
                    <a:cubicBezTo>
                      <a:pt x="274" y="214"/>
                      <a:pt x="203" y="249"/>
                      <a:pt x="146" y="272"/>
                    </a:cubicBez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7D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4425" tIns="27212" rIns="54425" bIns="27212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07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</a:endParaRPr>
              </a:p>
            </p:txBody>
          </p:sp>
          <p:sp>
            <p:nvSpPr>
              <p:cNvPr id="50" name="Freeform 26">
                <a:extLst>
                  <a:ext uri="{FF2B5EF4-FFF2-40B4-BE49-F238E27FC236}">
                    <a16:creationId xmlns:a16="http://schemas.microsoft.com/office/drawing/2014/main" id="{CDB26EEF-565D-4D19-81C8-D73D9258F8D7}"/>
                  </a:ext>
                </a:extLst>
              </p:cNvPr>
              <p:cNvSpPr/>
              <p:nvPr/>
            </p:nvSpPr>
            <p:spPr bwMode="auto">
              <a:xfrm>
                <a:off x="4862399" y="3414713"/>
                <a:ext cx="838200" cy="860425"/>
              </a:xfrm>
              <a:custGeom>
                <a:avLst/>
                <a:gdLst>
                  <a:gd name="T0" fmla="*/ 47 w 147"/>
                  <a:gd name="T1" fmla="*/ 31 h 151"/>
                  <a:gd name="T2" fmla="*/ 147 w 147"/>
                  <a:gd name="T3" fmla="*/ 57 h 151"/>
                  <a:gd name="T4" fmla="*/ 63 w 147"/>
                  <a:gd name="T5" fmla="*/ 151 h 151"/>
                  <a:gd name="T6" fmla="*/ 0 w 147"/>
                  <a:gd name="T7" fmla="*/ 141 h 151"/>
                  <a:gd name="T8" fmla="*/ 47 w 147"/>
                  <a:gd name="T9" fmla="*/ 3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151">
                    <a:moveTo>
                      <a:pt x="47" y="31"/>
                    </a:moveTo>
                    <a:cubicBezTo>
                      <a:pt x="47" y="31"/>
                      <a:pt x="104" y="0"/>
                      <a:pt x="147" y="57"/>
                    </a:cubicBezTo>
                    <a:cubicBezTo>
                      <a:pt x="63" y="151"/>
                      <a:pt x="63" y="151"/>
                      <a:pt x="63" y="15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47" y="31"/>
                    </a:lnTo>
                    <a:close/>
                  </a:path>
                </a:pathLst>
              </a:custGeom>
              <a:solidFill>
                <a:srgbClr val="FFF3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4425" tIns="27212" rIns="54425" bIns="27212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07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</a:endParaRPr>
              </a:p>
            </p:txBody>
          </p:sp>
          <p:sp>
            <p:nvSpPr>
              <p:cNvPr id="51" name="Freeform 27">
                <a:extLst>
                  <a:ext uri="{FF2B5EF4-FFF2-40B4-BE49-F238E27FC236}">
                    <a16:creationId xmlns:a16="http://schemas.microsoft.com/office/drawing/2014/main" id="{0AF35426-9D0C-4891-AED3-79EC3DE92AEB}"/>
                  </a:ext>
                </a:extLst>
              </p:cNvPr>
              <p:cNvSpPr/>
              <p:nvPr/>
            </p:nvSpPr>
            <p:spPr bwMode="auto">
              <a:xfrm>
                <a:off x="5511687" y="4217988"/>
                <a:ext cx="849313" cy="666750"/>
              </a:xfrm>
              <a:custGeom>
                <a:avLst/>
                <a:gdLst>
                  <a:gd name="T0" fmla="*/ 116 w 149"/>
                  <a:gd name="T1" fmla="*/ 0 h 117"/>
                  <a:gd name="T2" fmla="*/ 145 w 149"/>
                  <a:gd name="T3" fmla="*/ 63 h 117"/>
                  <a:gd name="T4" fmla="*/ 25 w 149"/>
                  <a:gd name="T5" fmla="*/ 117 h 117"/>
                  <a:gd name="T6" fmla="*/ 0 w 149"/>
                  <a:gd name="T7" fmla="*/ 54 h 117"/>
                  <a:gd name="T8" fmla="*/ 116 w 149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17">
                    <a:moveTo>
                      <a:pt x="116" y="0"/>
                    </a:moveTo>
                    <a:cubicBezTo>
                      <a:pt x="116" y="0"/>
                      <a:pt x="149" y="19"/>
                      <a:pt x="145" y="63"/>
                    </a:cubicBezTo>
                    <a:cubicBezTo>
                      <a:pt x="25" y="117"/>
                      <a:pt x="25" y="117"/>
                      <a:pt x="25" y="117"/>
                    </a:cubicBezTo>
                    <a:cubicBezTo>
                      <a:pt x="0" y="54"/>
                      <a:pt x="0" y="54"/>
                      <a:pt x="0" y="54"/>
                    </a:cubicBez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ECC4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4425" tIns="27212" rIns="54425" bIns="27212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07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</a:endParaRPr>
              </a:p>
            </p:txBody>
          </p:sp>
          <p:sp>
            <p:nvSpPr>
              <p:cNvPr id="52" name="Freeform 28">
                <a:extLst>
                  <a:ext uri="{FF2B5EF4-FFF2-40B4-BE49-F238E27FC236}">
                    <a16:creationId xmlns:a16="http://schemas.microsoft.com/office/drawing/2014/main" id="{FE891181-C1E1-47C5-85C6-E30762CAA0F9}"/>
                  </a:ext>
                </a:extLst>
              </p:cNvPr>
              <p:cNvSpPr/>
              <p:nvPr/>
            </p:nvSpPr>
            <p:spPr bwMode="auto">
              <a:xfrm>
                <a:off x="4516324" y="4081463"/>
                <a:ext cx="1138238" cy="1139825"/>
              </a:xfrm>
              <a:custGeom>
                <a:avLst/>
                <a:gdLst>
                  <a:gd name="T0" fmla="*/ 0 w 200"/>
                  <a:gd name="T1" fmla="*/ 200 h 200"/>
                  <a:gd name="T2" fmla="*/ 200 w 200"/>
                  <a:gd name="T3" fmla="*/ 141 h 200"/>
                  <a:gd name="T4" fmla="*/ 54 w 200"/>
                  <a:gd name="T5" fmla="*/ 25 h 200"/>
                  <a:gd name="T6" fmla="*/ 0 w 200"/>
                  <a:gd name="T7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" h="200">
                    <a:moveTo>
                      <a:pt x="0" y="200"/>
                    </a:moveTo>
                    <a:cubicBezTo>
                      <a:pt x="200" y="141"/>
                      <a:pt x="200" y="141"/>
                      <a:pt x="200" y="141"/>
                    </a:cubicBezTo>
                    <a:cubicBezTo>
                      <a:pt x="169" y="0"/>
                      <a:pt x="54" y="25"/>
                      <a:pt x="54" y="25"/>
                    </a:cubicBezTo>
                    <a:lnTo>
                      <a:pt x="0" y="2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4425" tIns="27212" rIns="54425" bIns="27212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07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</a:endParaRPr>
              </a:p>
            </p:txBody>
          </p:sp>
          <p:sp>
            <p:nvSpPr>
              <p:cNvPr id="53" name="Freeform 29">
                <a:extLst>
                  <a:ext uri="{FF2B5EF4-FFF2-40B4-BE49-F238E27FC236}">
                    <a16:creationId xmlns:a16="http://schemas.microsoft.com/office/drawing/2014/main" id="{8E477DCB-A757-482A-8A6C-D0871AEB5FFC}"/>
                  </a:ext>
                </a:extLst>
              </p:cNvPr>
              <p:cNvSpPr/>
              <p:nvPr/>
            </p:nvSpPr>
            <p:spPr bwMode="auto">
              <a:xfrm>
                <a:off x="4571887" y="4206875"/>
                <a:ext cx="655638" cy="912813"/>
              </a:xfrm>
              <a:custGeom>
                <a:avLst/>
                <a:gdLst>
                  <a:gd name="T0" fmla="*/ 115 w 115"/>
                  <a:gd name="T1" fmla="*/ 12 h 160"/>
                  <a:gd name="T2" fmla="*/ 115 w 115"/>
                  <a:gd name="T3" fmla="*/ 12 h 160"/>
                  <a:gd name="T4" fmla="*/ 51 w 115"/>
                  <a:gd name="T5" fmla="*/ 2 h 160"/>
                  <a:gd name="T6" fmla="*/ 0 w 115"/>
                  <a:gd name="T7" fmla="*/ 160 h 160"/>
                  <a:gd name="T8" fmla="*/ 115 w 115"/>
                  <a:gd name="T9" fmla="*/ 1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160">
                    <a:moveTo>
                      <a:pt x="115" y="12"/>
                    </a:moveTo>
                    <a:cubicBezTo>
                      <a:pt x="115" y="12"/>
                      <a:pt x="115" y="12"/>
                      <a:pt x="115" y="12"/>
                    </a:cubicBezTo>
                    <a:cubicBezTo>
                      <a:pt x="88" y="0"/>
                      <a:pt x="63" y="1"/>
                      <a:pt x="51" y="2"/>
                    </a:cubicBezTo>
                    <a:cubicBezTo>
                      <a:pt x="0" y="160"/>
                      <a:pt x="0" y="160"/>
                      <a:pt x="0" y="160"/>
                    </a:cubicBezTo>
                    <a:lnTo>
                      <a:pt x="115" y="12"/>
                    </a:lnTo>
                    <a:close/>
                  </a:path>
                </a:pathLst>
              </a:custGeom>
              <a:solidFill>
                <a:srgbClr val="423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4425" tIns="27212" rIns="54425" bIns="27212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07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</a:endParaRPr>
              </a:p>
            </p:txBody>
          </p:sp>
          <p:sp>
            <p:nvSpPr>
              <p:cNvPr id="54" name="Freeform 30">
                <a:extLst>
                  <a:ext uri="{FF2B5EF4-FFF2-40B4-BE49-F238E27FC236}">
                    <a16:creationId xmlns:a16="http://schemas.microsoft.com/office/drawing/2014/main" id="{C37000F3-9D0F-4E8B-B559-E6EE50F5AD4F}"/>
                  </a:ext>
                </a:extLst>
              </p:cNvPr>
              <p:cNvSpPr/>
              <p:nvPr/>
            </p:nvSpPr>
            <p:spPr bwMode="auto">
              <a:xfrm>
                <a:off x="5711712" y="1739899"/>
                <a:ext cx="2073275" cy="1976438"/>
              </a:xfrm>
              <a:custGeom>
                <a:avLst/>
                <a:gdLst>
                  <a:gd name="T0" fmla="*/ 1306 w 1306"/>
                  <a:gd name="T1" fmla="*/ 0 h 1245"/>
                  <a:gd name="T2" fmla="*/ 18 w 1306"/>
                  <a:gd name="T3" fmla="*/ 1245 h 1245"/>
                  <a:gd name="T4" fmla="*/ 0 w 1306"/>
                  <a:gd name="T5" fmla="*/ 1220 h 1245"/>
                  <a:gd name="T6" fmla="*/ 1306 w 1306"/>
                  <a:gd name="T7" fmla="*/ 0 h 1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6" h="1245">
                    <a:moveTo>
                      <a:pt x="1306" y="0"/>
                    </a:moveTo>
                    <a:lnTo>
                      <a:pt x="18" y="1245"/>
                    </a:lnTo>
                    <a:lnTo>
                      <a:pt x="0" y="1220"/>
                    </a:lnTo>
                    <a:lnTo>
                      <a:pt x="1306" y="0"/>
                    </a:lnTo>
                    <a:close/>
                  </a:path>
                </a:pathLst>
              </a:custGeom>
              <a:solidFill>
                <a:sysClr val="window" lastClr="FFFFFF">
                  <a:alpha val="20000"/>
                </a:sysClr>
              </a:solidFill>
              <a:ln>
                <a:noFill/>
              </a:ln>
            </p:spPr>
            <p:txBody>
              <a:bodyPr vert="horz" wrap="square" lIns="54425" tIns="27212" rIns="54425" bIns="27212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07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</a:endParaRPr>
              </a:p>
            </p:txBody>
          </p:sp>
          <p:sp>
            <p:nvSpPr>
              <p:cNvPr id="55" name="Freeform 31">
                <a:extLst>
                  <a:ext uri="{FF2B5EF4-FFF2-40B4-BE49-F238E27FC236}">
                    <a16:creationId xmlns:a16="http://schemas.microsoft.com/office/drawing/2014/main" id="{B287DB1F-C5C6-43CF-9E56-7537647F62DD}"/>
                  </a:ext>
                </a:extLst>
              </p:cNvPr>
              <p:cNvSpPr/>
              <p:nvPr/>
            </p:nvSpPr>
            <p:spPr bwMode="auto">
              <a:xfrm>
                <a:off x="6195899" y="1836738"/>
                <a:ext cx="1697038" cy="2359025"/>
              </a:xfrm>
              <a:custGeom>
                <a:avLst/>
                <a:gdLst>
                  <a:gd name="T0" fmla="*/ 1069 w 1069"/>
                  <a:gd name="T1" fmla="*/ 0 h 1486"/>
                  <a:gd name="T2" fmla="*/ 0 w 1069"/>
                  <a:gd name="T3" fmla="*/ 1486 h 1486"/>
                  <a:gd name="T4" fmla="*/ 4 w 1069"/>
                  <a:gd name="T5" fmla="*/ 1450 h 1486"/>
                  <a:gd name="T6" fmla="*/ 1069 w 1069"/>
                  <a:gd name="T7" fmla="*/ 0 h 1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9" h="1486">
                    <a:moveTo>
                      <a:pt x="1069" y="0"/>
                    </a:moveTo>
                    <a:lnTo>
                      <a:pt x="0" y="1486"/>
                    </a:lnTo>
                    <a:lnTo>
                      <a:pt x="4" y="1450"/>
                    </a:lnTo>
                    <a:lnTo>
                      <a:pt x="1069" y="0"/>
                    </a:lnTo>
                    <a:close/>
                  </a:path>
                </a:pathLst>
              </a:custGeom>
              <a:solidFill>
                <a:sysClr val="window" lastClr="FFFFFF">
                  <a:alpha val="20000"/>
                </a:sysClr>
              </a:solidFill>
              <a:ln>
                <a:noFill/>
              </a:ln>
            </p:spPr>
            <p:txBody>
              <a:bodyPr vert="horz" wrap="square" lIns="54425" tIns="27212" rIns="54425" bIns="27212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07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</a:endParaRPr>
              </a:p>
            </p:txBody>
          </p:sp>
          <p:sp>
            <p:nvSpPr>
              <p:cNvPr id="56" name="Freeform 32">
                <a:extLst>
                  <a:ext uri="{FF2B5EF4-FFF2-40B4-BE49-F238E27FC236}">
                    <a16:creationId xmlns:a16="http://schemas.microsoft.com/office/drawing/2014/main" id="{0753D08F-5A21-42A2-BF2C-2D5F73FFD45C}"/>
                  </a:ext>
                </a:extLst>
              </p:cNvPr>
              <p:cNvSpPr/>
              <p:nvPr/>
            </p:nvSpPr>
            <p:spPr bwMode="auto">
              <a:xfrm>
                <a:off x="5090999" y="1722438"/>
                <a:ext cx="2506663" cy="1846263"/>
              </a:xfrm>
              <a:custGeom>
                <a:avLst/>
                <a:gdLst>
                  <a:gd name="T0" fmla="*/ 1579 w 1579"/>
                  <a:gd name="T1" fmla="*/ 0 h 1163"/>
                  <a:gd name="T2" fmla="*/ 0 w 1579"/>
                  <a:gd name="T3" fmla="*/ 1163 h 1163"/>
                  <a:gd name="T4" fmla="*/ 57 w 1579"/>
                  <a:gd name="T5" fmla="*/ 1138 h 1163"/>
                  <a:gd name="T6" fmla="*/ 1579 w 1579"/>
                  <a:gd name="T7" fmla="*/ 0 h 1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9" h="1163">
                    <a:moveTo>
                      <a:pt x="1579" y="0"/>
                    </a:moveTo>
                    <a:lnTo>
                      <a:pt x="0" y="1163"/>
                    </a:lnTo>
                    <a:lnTo>
                      <a:pt x="57" y="1138"/>
                    </a:lnTo>
                    <a:lnTo>
                      <a:pt x="1579" y="0"/>
                    </a:lnTo>
                    <a:close/>
                  </a:path>
                </a:pathLst>
              </a:custGeom>
              <a:solidFill>
                <a:sysClr val="window" lastClr="FFFFFF">
                  <a:alpha val="20000"/>
                </a:sysClr>
              </a:solidFill>
              <a:ln>
                <a:noFill/>
              </a:ln>
            </p:spPr>
            <p:txBody>
              <a:bodyPr vert="horz" wrap="square" lIns="54425" tIns="27212" rIns="54425" bIns="27212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07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3404531" y="3314322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伍彦的规章制度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4088723" y="3844400"/>
            <a:ext cx="227941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336314" y="3844400"/>
            <a:ext cx="227941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583906" y="3844400"/>
            <a:ext cx="227941" cy="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831496" y="3844400"/>
            <a:ext cx="227941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2842889" y="738989"/>
            <a:ext cx="3088107" cy="2289962"/>
            <a:chOff x="3790519" y="985318"/>
            <a:chExt cx="4117476" cy="305328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90519" y="985318"/>
              <a:ext cx="4117476" cy="3053282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5452958" y="1849671"/>
              <a:ext cx="1004147" cy="95250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charset="-122"/>
                  <a:cs typeface="+mn-cs"/>
                </a:rPr>
                <a:t>04</a:t>
              </a:r>
              <a:endParaRPr kumimoji="0" lang="zh-CN" altLang="en-US" sz="4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/>
          <p:cNvSpPr txBox="1"/>
          <p:nvPr/>
        </p:nvSpPr>
        <p:spPr>
          <a:xfrm>
            <a:off x="1784239" y="356844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我们的规章制度是？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5637" y="248270"/>
            <a:ext cx="1255524" cy="93102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9859927-B196-4CD4-9B57-513FFD97BC4F}"/>
              </a:ext>
            </a:extLst>
          </p:cNvPr>
          <p:cNvSpPr txBox="1"/>
          <p:nvPr/>
        </p:nvSpPr>
        <p:spPr>
          <a:xfrm>
            <a:off x="684535" y="2238297"/>
            <a:ext cx="4611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迟到、早退、任务未完成等，跑步三圈并且发一张自己的丑照到朋友圈、</a:t>
            </a:r>
            <a:r>
              <a:rPr lang="en-US" altLang="zh-CN" b="1" dirty="0">
                <a:solidFill>
                  <a:srgbClr val="C00000"/>
                </a:solidFill>
              </a:rPr>
              <a:t>QQ</a:t>
            </a:r>
            <a:r>
              <a:rPr lang="zh-CN" altLang="en-US" b="1" dirty="0">
                <a:solidFill>
                  <a:srgbClr val="C00000"/>
                </a:solidFill>
              </a:rPr>
              <a:t>空间挂三天。</a:t>
            </a:r>
          </a:p>
        </p:txBody>
      </p:sp>
      <p:grpSp>
        <p:nvGrpSpPr>
          <p:cNvPr id="36" name="Group 62">
            <a:extLst>
              <a:ext uri="{FF2B5EF4-FFF2-40B4-BE49-F238E27FC236}">
                <a16:creationId xmlns:a16="http://schemas.microsoft.com/office/drawing/2014/main" id="{08653C5E-9C59-4108-9341-30424D7B4D81}"/>
              </a:ext>
            </a:extLst>
          </p:cNvPr>
          <p:cNvGrpSpPr/>
          <p:nvPr/>
        </p:nvGrpSpPr>
        <p:grpSpPr>
          <a:xfrm rot="20675447">
            <a:off x="5146744" y="893717"/>
            <a:ext cx="3747960" cy="1389740"/>
            <a:chOff x="812493" y="1298947"/>
            <a:chExt cx="6862137" cy="3384233"/>
          </a:xfrm>
        </p:grpSpPr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F07470A5-9849-4470-8313-A3105FCB6E7D}"/>
                </a:ext>
              </a:extLst>
            </p:cNvPr>
            <p:cNvSpPr>
              <a:spLocks noEditPoints="1"/>
            </p:cNvSpPr>
            <p:nvPr/>
          </p:nvSpPr>
          <p:spPr bwMode="auto">
            <a:xfrm rot="1715850">
              <a:off x="812493" y="3764350"/>
              <a:ext cx="3665024" cy="918830"/>
            </a:xfrm>
            <a:custGeom>
              <a:avLst/>
              <a:gdLst>
                <a:gd name="T0" fmla="*/ 229 w 695"/>
                <a:gd name="T1" fmla="*/ 157 h 174"/>
                <a:gd name="T2" fmla="*/ 338 w 695"/>
                <a:gd name="T3" fmla="*/ 173 h 174"/>
                <a:gd name="T4" fmla="*/ 395 w 695"/>
                <a:gd name="T5" fmla="*/ 157 h 174"/>
                <a:gd name="T6" fmla="*/ 273 w 695"/>
                <a:gd name="T7" fmla="*/ 86 h 174"/>
                <a:gd name="T8" fmla="*/ 273 w 695"/>
                <a:gd name="T9" fmla="*/ 72 h 174"/>
                <a:gd name="T10" fmla="*/ 355 w 695"/>
                <a:gd name="T11" fmla="*/ 82 h 174"/>
                <a:gd name="T12" fmla="*/ 493 w 695"/>
                <a:gd name="T13" fmla="*/ 99 h 174"/>
                <a:gd name="T14" fmla="*/ 563 w 695"/>
                <a:gd name="T15" fmla="*/ 86 h 174"/>
                <a:gd name="T16" fmla="*/ 534 w 695"/>
                <a:gd name="T17" fmla="*/ 47 h 174"/>
                <a:gd name="T18" fmla="*/ 569 w 695"/>
                <a:gd name="T19" fmla="*/ 32 h 174"/>
                <a:gd name="T20" fmla="*/ 656 w 695"/>
                <a:gd name="T21" fmla="*/ 39 h 174"/>
                <a:gd name="T22" fmla="*/ 653 w 695"/>
                <a:gd name="T23" fmla="*/ 8 h 174"/>
                <a:gd name="T24" fmla="*/ 656 w 695"/>
                <a:gd name="T25" fmla="*/ 4 h 174"/>
                <a:gd name="T26" fmla="*/ 677 w 695"/>
                <a:gd name="T27" fmla="*/ 3 h 174"/>
                <a:gd name="T28" fmla="*/ 689 w 695"/>
                <a:gd name="T29" fmla="*/ 2 h 174"/>
                <a:gd name="T30" fmla="*/ 656 w 695"/>
                <a:gd name="T31" fmla="*/ 1 h 174"/>
                <a:gd name="T32" fmla="*/ 645 w 695"/>
                <a:gd name="T33" fmla="*/ 8 h 174"/>
                <a:gd name="T34" fmla="*/ 652 w 695"/>
                <a:gd name="T35" fmla="*/ 28 h 174"/>
                <a:gd name="T36" fmla="*/ 633 w 695"/>
                <a:gd name="T37" fmla="*/ 32 h 174"/>
                <a:gd name="T38" fmla="*/ 631 w 695"/>
                <a:gd name="T39" fmla="*/ 31 h 174"/>
                <a:gd name="T40" fmla="*/ 623 w 695"/>
                <a:gd name="T41" fmla="*/ 29 h 174"/>
                <a:gd name="T42" fmla="*/ 588 w 695"/>
                <a:gd name="T43" fmla="*/ 27 h 174"/>
                <a:gd name="T44" fmla="*/ 573 w 695"/>
                <a:gd name="T45" fmla="*/ 24 h 174"/>
                <a:gd name="T46" fmla="*/ 562 w 695"/>
                <a:gd name="T47" fmla="*/ 22 h 174"/>
                <a:gd name="T48" fmla="*/ 532 w 695"/>
                <a:gd name="T49" fmla="*/ 21 h 174"/>
                <a:gd name="T50" fmla="*/ 498 w 695"/>
                <a:gd name="T51" fmla="*/ 36 h 174"/>
                <a:gd name="T52" fmla="*/ 500 w 695"/>
                <a:gd name="T53" fmla="*/ 43 h 174"/>
                <a:gd name="T54" fmla="*/ 516 w 695"/>
                <a:gd name="T55" fmla="*/ 47 h 174"/>
                <a:gd name="T56" fmla="*/ 509 w 695"/>
                <a:gd name="T57" fmla="*/ 51 h 174"/>
                <a:gd name="T58" fmla="*/ 529 w 695"/>
                <a:gd name="T59" fmla="*/ 74 h 174"/>
                <a:gd name="T60" fmla="*/ 535 w 695"/>
                <a:gd name="T61" fmla="*/ 83 h 174"/>
                <a:gd name="T62" fmla="*/ 515 w 695"/>
                <a:gd name="T63" fmla="*/ 91 h 174"/>
                <a:gd name="T64" fmla="*/ 466 w 695"/>
                <a:gd name="T65" fmla="*/ 86 h 174"/>
                <a:gd name="T66" fmla="*/ 444 w 695"/>
                <a:gd name="T67" fmla="*/ 84 h 174"/>
                <a:gd name="T68" fmla="*/ 435 w 695"/>
                <a:gd name="T69" fmla="*/ 82 h 174"/>
                <a:gd name="T70" fmla="*/ 418 w 695"/>
                <a:gd name="T71" fmla="*/ 82 h 174"/>
                <a:gd name="T72" fmla="*/ 383 w 695"/>
                <a:gd name="T73" fmla="*/ 77 h 174"/>
                <a:gd name="T74" fmla="*/ 346 w 695"/>
                <a:gd name="T75" fmla="*/ 71 h 174"/>
                <a:gd name="T76" fmla="*/ 307 w 695"/>
                <a:gd name="T77" fmla="*/ 68 h 174"/>
                <a:gd name="T78" fmla="*/ 240 w 695"/>
                <a:gd name="T79" fmla="*/ 69 h 174"/>
                <a:gd name="T80" fmla="*/ 241 w 695"/>
                <a:gd name="T81" fmla="*/ 78 h 174"/>
                <a:gd name="T82" fmla="*/ 247 w 695"/>
                <a:gd name="T83" fmla="*/ 84 h 174"/>
                <a:gd name="T84" fmla="*/ 245 w 695"/>
                <a:gd name="T85" fmla="*/ 86 h 174"/>
                <a:gd name="T86" fmla="*/ 269 w 695"/>
                <a:gd name="T87" fmla="*/ 98 h 174"/>
                <a:gd name="T88" fmla="*/ 293 w 695"/>
                <a:gd name="T89" fmla="*/ 111 h 174"/>
                <a:gd name="T90" fmla="*/ 308 w 695"/>
                <a:gd name="T91" fmla="*/ 118 h 174"/>
                <a:gd name="T92" fmla="*/ 332 w 695"/>
                <a:gd name="T93" fmla="*/ 128 h 174"/>
                <a:gd name="T94" fmla="*/ 352 w 695"/>
                <a:gd name="T95" fmla="*/ 144 h 174"/>
                <a:gd name="T96" fmla="*/ 371 w 695"/>
                <a:gd name="T97" fmla="*/ 156 h 174"/>
                <a:gd name="T98" fmla="*/ 370 w 695"/>
                <a:gd name="T99" fmla="*/ 167 h 174"/>
                <a:gd name="T100" fmla="*/ 281 w 695"/>
                <a:gd name="T101" fmla="*/ 157 h 174"/>
                <a:gd name="T102" fmla="*/ 249 w 695"/>
                <a:gd name="T103" fmla="*/ 152 h 174"/>
                <a:gd name="T104" fmla="*/ 160 w 695"/>
                <a:gd name="T105" fmla="*/ 140 h 174"/>
                <a:gd name="T106" fmla="*/ 79 w 695"/>
                <a:gd name="T107" fmla="*/ 123 h 174"/>
                <a:gd name="T108" fmla="*/ 656 w 695"/>
                <a:gd name="T109" fmla="*/ 33 h 174"/>
                <a:gd name="T110" fmla="*/ 648 w 695"/>
                <a:gd name="T111" fmla="*/ 5 h 174"/>
                <a:gd name="T112" fmla="*/ 655 w 695"/>
                <a:gd name="T113" fmla="*/ 33 h 174"/>
                <a:gd name="T114" fmla="*/ 648 w 695"/>
                <a:gd name="T115" fmla="*/ 37 h 174"/>
                <a:gd name="T116" fmla="*/ 535 w 695"/>
                <a:gd name="T117" fmla="*/ 9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95" h="174">
                  <a:moveTo>
                    <a:pt x="78" y="130"/>
                  </a:moveTo>
                  <a:cubicBezTo>
                    <a:pt x="88" y="132"/>
                    <a:pt x="101" y="134"/>
                    <a:pt x="109" y="136"/>
                  </a:cubicBezTo>
                  <a:cubicBezTo>
                    <a:pt x="147" y="143"/>
                    <a:pt x="179" y="151"/>
                    <a:pt x="220" y="157"/>
                  </a:cubicBezTo>
                  <a:cubicBezTo>
                    <a:pt x="219" y="157"/>
                    <a:pt x="222" y="157"/>
                    <a:pt x="225" y="157"/>
                  </a:cubicBezTo>
                  <a:cubicBezTo>
                    <a:pt x="224" y="157"/>
                    <a:pt x="224" y="157"/>
                    <a:pt x="224" y="157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2" y="157"/>
                    <a:pt x="229" y="158"/>
                    <a:pt x="226" y="158"/>
                  </a:cubicBezTo>
                  <a:cubicBezTo>
                    <a:pt x="242" y="160"/>
                    <a:pt x="257" y="162"/>
                    <a:pt x="272" y="165"/>
                  </a:cubicBezTo>
                  <a:cubicBezTo>
                    <a:pt x="275" y="164"/>
                    <a:pt x="280" y="166"/>
                    <a:pt x="283" y="165"/>
                  </a:cubicBezTo>
                  <a:cubicBezTo>
                    <a:pt x="283" y="166"/>
                    <a:pt x="283" y="166"/>
                    <a:pt x="282" y="166"/>
                  </a:cubicBezTo>
                  <a:cubicBezTo>
                    <a:pt x="294" y="167"/>
                    <a:pt x="295" y="167"/>
                    <a:pt x="303" y="169"/>
                  </a:cubicBezTo>
                  <a:cubicBezTo>
                    <a:pt x="314" y="171"/>
                    <a:pt x="325" y="172"/>
                    <a:pt x="338" y="173"/>
                  </a:cubicBezTo>
                  <a:cubicBezTo>
                    <a:pt x="346" y="174"/>
                    <a:pt x="351" y="174"/>
                    <a:pt x="366" y="173"/>
                  </a:cubicBezTo>
                  <a:cubicBezTo>
                    <a:pt x="367" y="173"/>
                    <a:pt x="372" y="173"/>
                    <a:pt x="375" y="172"/>
                  </a:cubicBezTo>
                  <a:cubicBezTo>
                    <a:pt x="379" y="171"/>
                    <a:pt x="379" y="171"/>
                    <a:pt x="379" y="171"/>
                  </a:cubicBezTo>
                  <a:cubicBezTo>
                    <a:pt x="396" y="166"/>
                    <a:pt x="387" y="169"/>
                    <a:pt x="391" y="167"/>
                  </a:cubicBezTo>
                  <a:cubicBezTo>
                    <a:pt x="398" y="163"/>
                    <a:pt x="396" y="163"/>
                    <a:pt x="397" y="161"/>
                  </a:cubicBezTo>
                  <a:cubicBezTo>
                    <a:pt x="397" y="160"/>
                    <a:pt x="396" y="158"/>
                    <a:pt x="395" y="157"/>
                  </a:cubicBezTo>
                  <a:cubicBezTo>
                    <a:pt x="389" y="149"/>
                    <a:pt x="378" y="143"/>
                    <a:pt x="368" y="136"/>
                  </a:cubicBezTo>
                  <a:cubicBezTo>
                    <a:pt x="347" y="123"/>
                    <a:pt x="322" y="111"/>
                    <a:pt x="300" y="97"/>
                  </a:cubicBezTo>
                  <a:cubicBezTo>
                    <a:pt x="292" y="96"/>
                    <a:pt x="289" y="93"/>
                    <a:pt x="282" y="92"/>
                  </a:cubicBezTo>
                  <a:cubicBezTo>
                    <a:pt x="283" y="91"/>
                    <a:pt x="283" y="91"/>
                    <a:pt x="283" y="91"/>
                  </a:cubicBezTo>
                  <a:cubicBezTo>
                    <a:pt x="278" y="90"/>
                    <a:pt x="279" y="89"/>
                    <a:pt x="277" y="86"/>
                  </a:cubicBezTo>
                  <a:cubicBezTo>
                    <a:pt x="276" y="86"/>
                    <a:pt x="275" y="85"/>
                    <a:pt x="273" y="86"/>
                  </a:cubicBezTo>
                  <a:cubicBezTo>
                    <a:pt x="270" y="85"/>
                    <a:pt x="274" y="83"/>
                    <a:pt x="271" y="82"/>
                  </a:cubicBezTo>
                  <a:cubicBezTo>
                    <a:pt x="272" y="82"/>
                    <a:pt x="270" y="83"/>
                    <a:pt x="270" y="82"/>
                  </a:cubicBezTo>
                  <a:cubicBezTo>
                    <a:pt x="262" y="79"/>
                    <a:pt x="272" y="82"/>
                    <a:pt x="269" y="77"/>
                  </a:cubicBezTo>
                  <a:cubicBezTo>
                    <a:pt x="267" y="76"/>
                    <a:pt x="264" y="74"/>
                    <a:pt x="262" y="72"/>
                  </a:cubicBezTo>
                  <a:cubicBezTo>
                    <a:pt x="265" y="72"/>
                    <a:pt x="269" y="72"/>
                    <a:pt x="272" y="73"/>
                  </a:cubicBezTo>
                  <a:cubicBezTo>
                    <a:pt x="270" y="73"/>
                    <a:pt x="271" y="72"/>
                    <a:pt x="273" y="72"/>
                  </a:cubicBezTo>
                  <a:cubicBezTo>
                    <a:pt x="273" y="74"/>
                    <a:pt x="281" y="72"/>
                    <a:pt x="284" y="73"/>
                  </a:cubicBezTo>
                  <a:cubicBezTo>
                    <a:pt x="283" y="73"/>
                    <a:pt x="281" y="73"/>
                    <a:pt x="280" y="73"/>
                  </a:cubicBezTo>
                  <a:cubicBezTo>
                    <a:pt x="288" y="75"/>
                    <a:pt x="297" y="75"/>
                    <a:pt x="304" y="76"/>
                  </a:cubicBezTo>
                  <a:cubicBezTo>
                    <a:pt x="314" y="76"/>
                    <a:pt x="320" y="79"/>
                    <a:pt x="327" y="78"/>
                  </a:cubicBezTo>
                  <a:cubicBezTo>
                    <a:pt x="325" y="79"/>
                    <a:pt x="330" y="79"/>
                    <a:pt x="331" y="80"/>
                  </a:cubicBezTo>
                  <a:cubicBezTo>
                    <a:pt x="341" y="79"/>
                    <a:pt x="345" y="82"/>
                    <a:pt x="355" y="82"/>
                  </a:cubicBezTo>
                  <a:cubicBezTo>
                    <a:pt x="354" y="82"/>
                    <a:pt x="354" y="82"/>
                    <a:pt x="354" y="82"/>
                  </a:cubicBezTo>
                  <a:cubicBezTo>
                    <a:pt x="376" y="85"/>
                    <a:pt x="398" y="88"/>
                    <a:pt x="422" y="90"/>
                  </a:cubicBezTo>
                  <a:cubicBezTo>
                    <a:pt x="436" y="92"/>
                    <a:pt x="446" y="95"/>
                    <a:pt x="463" y="96"/>
                  </a:cubicBezTo>
                  <a:cubicBezTo>
                    <a:pt x="466" y="96"/>
                    <a:pt x="464" y="96"/>
                    <a:pt x="467" y="96"/>
                  </a:cubicBezTo>
                  <a:cubicBezTo>
                    <a:pt x="470" y="96"/>
                    <a:pt x="466" y="96"/>
                    <a:pt x="467" y="96"/>
                  </a:cubicBezTo>
                  <a:cubicBezTo>
                    <a:pt x="475" y="97"/>
                    <a:pt x="483" y="98"/>
                    <a:pt x="493" y="99"/>
                  </a:cubicBezTo>
                  <a:cubicBezTo>
                    <a:pt x="494" y="99"/>
                    <a:pt x="497" y="99"/>
                    <a:pt x="497" y="99"/>
                  </a:cubicBezTo>
                  <a:cubicBezTo>
                    <a:pt x="501" y="100"/>
                    <a:pt x="508" y="100"/>
                    <a:pt x="516" y="100"/>
                  </a:cubicBezTo>
                  <a:cubicBezTo>
                    <a:pt x="520" y="100"/>
                    <a:pt x="524" y="100"/>
                    <a:pt x="530" y="100"/>
                  </a:cubicBezTo>
                  <a:cubicBezTo>
                    <a:pt x="534" y="101"/>
                    <a:pt x="558" y="94"/>
                    <a:pt x="557" y="93"/>
                  </a:cubicBezTo>
                  <a:cubicBezTo>
                    <a:pt x="549" y="96"/>
                    <a:pt x="562" y="89"/>
                    <a:pt x="560" y="87"/>
                  </a:cubicBezTo>
                  <a:cubicBezTo>
                    <a:pt x="561" y="86"/>
                    <a:pt x="562" y="86"/>
                    <a:pt x="563" y="86"/>
                  </a:cubicBezTo>
                  <a:cubicBezTo>
                    <a:pt x="564" y="83"/>
                    <a:pt x="563" y="81"/>
                    <a:pt x="563" y="77"/>
                  </a:cubicBezTo>
                  <a:cubicBezTo>
                    <a:pt x="562" y="76"/>
                    <a:pt x="559" y="76"/>
                    <a:pt x="559" y="74"/>
                  </a:cubicBezTo>
                  <a:cubicBezTo>
                    <a:pt x="561" y="72"/>
                    <a:pt x="557" y="70"/>
                    <a:pt x="557" y="68"/>
                  </a:cubicBezTo>
                  <a:cubicBezTo>
                    <a:pt x="554" y="69"/>
                    <a:pt x="551" y="68"/>
                    <a:pt x="550" y="66"/>
                  </a:cubicBezTo>
                  <a:cubicBezTo>
                    <a:pt x="554" y="65"/>
                    <a:pt x="554" y="65"/>
                    <a:pt x="554" y="65"/>
                  </a:cubicBezTo>
                  <a:cubicBezTo>
                    <a:pt x="548" y="61"/>
                    <a:pt x="545" y="52"/>
                    <a:pt x="534" y="47"/>
                  </a:cubicBezTo>
                  <a:cubicBezTo>
                    <a:pt x="536" y="46"/>
                    <a:pt x="536" y="46"/>
                    <a:pt x="536" y="46"/>
                  </a:cubicBezTo>
                  <a:cubicBezTo>
                    <a:pt x="528" y="41"/>
                    <a:pt x="524" y="34"/>
                    <a:pt x="521" y="29"/>
                  </a:cubicBezTo>
                  <a:cubicBezTo>
                    <a:pt x="521" y="29"/>
                    <a:pt x="520" y="30"/>
                    <a:pt x="527" y="30"/>
                  </a:cubicBezTo>
                  <a:cubicBezTo>
                    <a:pt x="534" y="29"/>
                    <a:pt x="537" y="29"/>
                    <a:pt x="543" y="29"/>
                  </a:cubicBezTo>
                  <a:cubicBezTo>
                    <a:pt x="546" y="29"/>
                    <a:pt x="546" y="30"/>
                    <a:pt x="547" y="30"/>
                  </a:cubicBezTo>
                  <a:cubicBezTo>
                    <a:pt x="555" y="31"/>
                    <a:pt x="560" y="33"/>
                    <a:pt x="569" y="32"/>
                  </a:cubicBezTo>
                  <a:cubicBezTo>
                    <a:pt x="568" y="33"/>
                    <a:pt x="568" y="33"/>
                    <a:pt x="568" y="33"/>
                  </a:cubicBezTo>
                  <a:cubicBezTo>
                    <a:pt x="575" y="33"/>
                    <a:pt x="586" y="34"/>
                    <a:pt x="592" y="35"/>
                  </a:cubicBezTo>
                  <a:cubicBezTo>
                    <a:pt x="595" y="35"/>
                    <a:pt x="603" y="36"/>
                    <a:pt x="601" y="35"/>
                  </a:cubicBezTo>
                  <a:cubicBezTo>
                    <a:pt x="604" y="35"/>
                    <a:pt x="600" y="36"/>
                    <a:pt x="605" y="36"/>
                  </a:cubicBezTo>
                  <a:cubicBezTo>
                    <a:pt x="600" y="36"/>
                    <a:pt x="600" y="36"/>
                    <a:pt x="600" y="36"/>
                  </a:cubicBezTo>
                  <a:cubicBezTo>
                    <a:pt x="618" y="38"/>
                    <a:pt x="625" y="42"/>
                    <a:pt x="656" y="39"/>
                  </a:cubicBezTo>
                  <a:cubicBezTo>
                    <a:pt x="672" y="35"/>
                    <a:pt x="667" y="30"/>
                    <a:pt x="667" y="26"/>
                  </a:cubicBezTo>
                  <a:cubicBezTo>
                    <a:pt x="665" y="25"/>
                    <a:pt x="664" y="21"/>
                    <a:pt x="659" y="21"/>
                  </a:cubicBezTo>
                  <a:cubicBezTo>
                    <a:pt x="661" y="20"/>
                    <a:pt x="661" y="20"/>
                    <a:pt x="661" y="20"/>
                  </a:cubicBezTo>
                  <a:cubicBezTo>
                    <a:pt x="659" y="18"/>
                    <a:pt x="657" y="14"/>
                    <a:pt x="655" y="11"/>
                  </a:cubicBezTo>
                  <a:cubicBezTo>
                    <a:pt x="655" y="9"/>
                    <a:pt x="653" y="10"/>
                    <a:pt x="651" y="8"/>
                  </a:cubicBezTo>
                  <a:cubicBezTo>
                    <a:pt x="653" y="8"/>
                    <a:pt x="653" y="8"/>
                    <a:pt x="653" y="8"/>
                  </a:cubicBezTo>
                  <a:cubicBezTo>
                    <a:pt x="651" y="6"/>
                    <a:pt x="649" y="6"/>
                    <a:pt x="647" y="6"/>
                  </a:cubicBezTo>
                  <a:cubicBezTo>
                    <a:pt x="648" y="5"/>
                    <a:pt x="648" y="5"/>
                    <a:pt x="648" y="5"/>
                  </a:cubicBezTo>
                  <a:cubicBezTo>
                    <a:pt x="649" y="5"/>
                    <a:pt x="650" y="4"/>
                    <a:pt x="651" y="4"/>
                  </a:cubicBezTo>
                  <a:cubicBezTo>
                    <a:pt x="652" y="5"/>
                    <a:pt x="653" y="5"/>
                    <a:pt x="654" y="5"/>
                  </a:cubicBezTo>
                  <a:cubicBezTo>
                    <a:pt x="653" y="5"/>
                    <a:pt x="654" y="5"/>
                    <a:pt x="654" y="4"/>
                  </a:cubicBezTo>
                  <a:cubicBezTo>
                    <a:pt x="655" y="4"/>
                    <a:pt x="655" y="4"/>
                    <a:pt x="656" y="4"/>
                  </a:cubicBezTo>
                  <a:cubicBezTo>
                    <a:pt x="662" y="4"/>
                    <a:pt x="666" y="4"/>
                    <a:pt x="668" y="3"/>
                  </a:cubicBezTo>
                  <a:cubicBezTo>
                    <a:pt x="666" y="4"/>
                    <a:pt x="671" y="4"/>
                    <a:pt x="667" y="4"/>
                  </a:cubicBezTo>
                  <a:cubicBezTo>
                    <a:pt x="671" y="4"/>
                    <a:pt x="674" y="4"/>
                    <a:pt x="677" y="4"/>
                  </a:cubicBezTo>
                  <a:cubicBezTo>
                    <a:pt x="676" y="4"/>
                    <a:pt x="675" y="4"/>
                    <a:pt x="674" y="4"/>
                  </a:cubicBezTo>
                  <a:cubicBezTo>
                    <a:pt x="678" y="3"/>
                    <a:pt x="682" y="3"/>
                    <a:pt x="682" y="3"/>
                  </a:cubicBezTo>
                  <a:cubicBezTo>
                    <a:pt x="680" y="3"/>
                    <a:pt x="679" y="3"/>
                    <a:pt x="677" y="3"/>
                  </a:cubicBezTo>
                  <a:cubicBezTo>
                    <a:pt x="679" y="2"/>
                    <a:pt x="687" y="2"/>
                    <a:pt x="687" y="3"/>
                  </a:cubicBezTo>
                  <a:cubicBezTo>
                    <a:pt x="687" y="4"/>
                    <a:pt x="681" y="4"/>
                    <a:pt x="683" y="4"/>
                  </a:cubicBezTo>
                  <a:cubicBezTo>
                    <a:pt x="695" y="4"/>
                    <a:pt x="695" y="4"/>
                    <a:pt x="695" y="4"/>
                  </a:cubicBezTo>
                  <a:cubicBezTo>
                    <a:pt x="692" y="4"/>
                    <a:pt x="691" y="3"/>
                    <a:pt x="693" y="3"/>
                  </a:cubicBezTo>
                  <a:cubicBezTo>
                    <a:pt x="688" y="3"/>
                    <a:pt x="688" y="3"/>
                    <a:pt x="688" y="3"/>
                  </a:cubicBezTo>
                  <a:cubicBezTo>
                    <a:pt x="689" y="2"/>
                    <a:pt x="689" y="2"/>
                    <a:pt x="689" y="2"/>
                  </a:cubicBezTo>
                  <a:cubicBezTo>
                    <a:pt x="682" y="2"/>
                    <a:pt x="677" y="1"/>
                    <a:pt x="668" y="1"/>
                  </a:cubicBezTo>
                  <a:cubicBezTo>
                    <a:pt x="670" y="2"/>
                    <a:pt x="670" y="2"/>
                    <a:pt x="670" y="2"/>
                  </a:cubicBezTo>
                  <a:cubicBezTo>
                    <a:pt x="665" y="2"/>
                    <a:pt x="659" y="3"/>
                    <a:pt x="655" y="3"/>
                  </a:cubicBezTo>
                  <a:cubicBezTo>
                    <a:pt x="658" y="2"/>
                    <a:pt x="656" y="2"/>
                    <a:pt x="657" y="2"/>
                  </a:cubicBezTo>
                  <a:cubicBezTo>
                    <a:pt x="655" y="2"/>
                    <a:pt x="654" y="2"/>
                    <a:pt x="652" y="2"/>
                  </a:cubicBezTo>
                  <a:cubicBezTo>
                    <a:pt x="656" y="1"/>
                    <a:pt x="656" y="1"/>
                    <a:pt x="656" y="1"/>
                  </a:cubicBezTo>
                  <a:cubicBezTo>
                    <a:pt x="655" y="1"/>
                    <a:pt x="654" y="2"/>
                    <a:pt x="652" y="2"/>
                  </a:cubicBezTo>
                  <a:cubicBezTo>
                    <a:pt x="649" y="3"/>
                    <a:pt x="655" y="0"/>
                    <a:pt x="645" y="4"/>
                  </a:cubicBezTo>
                  <a:cubicBezTo>
                    <a:pt x="644" y="4"/>
                    <a:pt x="644" y="4"/>
                    <a:pt x="644" y="4"/>
                  </a:cubicBezTo>
                  <a:cubicBezTo>
                    <a:pt x="644" y="6"/>
                    <a:pt x="643" y="7"/>
                    <a:pt x="643" y="7"/>
                  </a:cubicBezTo>
                  <a:cubicBezTo>
                    <a:pt x="643" y="7"/>
                    <a:pt x="643" y="7"/>
                    <a:pt x="643" y="7"/>
                  </a:cubicBezTo>
                  <a:cubicBezTo>
                    <a:pt x="641" y="10"/>
                    <a:pt x="645" y="6"/>
                    <a:pt x="645" y="8"/>
                  </a:cubicBezTo>
                  <a:cubicBezTo>
                    <a:pt x="644" y="9"/>
                    <a:pt x="641" y="9"/>
                    <a:pt x="640" y="11"/>
                  </a:cubicBezTo>
                  <a:cubicBezTo>
                    <a:pt x="640" y="13"/>
                    <a:pt x="645" y="16"/>
                    <a:pt x="644" y="19"/>
                  </a:cubicBezTo>
                  <a:cubicBezTo>
                    <a:pt x="647" y="21"/>
                    <a:pt x="650" y="23"/>
                    <a:pt x="653" y="24"/>
                  </a:cubicBezTo>
                  <a:cubicBezTo>
                    <a:pt x="654" y="25"/>
                    <a:pt x="649" y="25"/>
                    <a:pt x="652" y="26"/>
                  </a:cubicBezTo>
                  <a:cubicBezTo>
                    <a:pt x="650" y="26"/>
                    <a:pt x="649" y="26"/>
                    <a:pt x="648" y="27"/>
                  </a:cubicBezTo>
                  <a:cubicBezTo>
                    <a:pt x="650" y="27"/>
                    <a:pt x="650" y="30"/>
                    <a:pt x="652" y="28"/>
                  </a:cubicBezTo>
                  <a:cubicBezTo>
                    <a:pt x="653" y="30"/>
                    <a:pt x="654" y="32"/>
                    <a:pt x="653" y="33"/>
                  </a:cubicBezTo>
                  <a:cubicBezTo>
                    <a:pt x="652" y="33"/>
                    <a:pt x="650" y="33"/>
                    <a:pt x="649" y="33"/>
                  </a:cubicBezTo>
                  <a:cubicBezTo>
                    <a:pt x="648" y="34"/>
                    <a:pt x="650" y="34"/>
                    <a:pt x="646" y="34"/>
                  </a:cubicBezTo>
                  <a:cubicBezTo>
                    <a:pt x="638" y="35"/>
                    <a:pt x="640" y="33"/>
                    <a:pt x="639" y="32"/>
                  </a:cubicBezTo>
                  <a:cubicBezTo>
                    <a:pt x="643" y="32"/>
                    <a:pt x="643" y="32"/>
                    <a:pt x="643" y="32"/>
                  </a:cubicBezTo>
                  <a:cubicBezTo>
                    <a:pt x="640" y="32"/>
                    <a:pt x="637" y="32"/>
                    <a:pt x="633" y="32"/>
                  </a:cubicBezTo>
                  <a:cubicBezTo>
                    <a:pt x="635" y="30"/>
                    <a:pt x="640" y="32"/>
                    <a:pt x="643" y="32"/>
                  </a:cubicBezTo>
                  <a:cubicBezTo>
                    <a:pt x="642" y="30"/>
                    <a:pt x="642" y="30"/>
                    <a:pt x="642" y="30"/>
                  </a:cubicBezTo>
                  <a:cubicBezTo>
                    <a:pt x="636" y="29"/>
                    <a:pt x="638" y="31"/>
                    <a:pt x="632" y="30"/>
                  </a:cubicBezTo>
                  <a:cubicBezTo>
                    <a:pt x="634" y="30"/>
                    <a:pt x="634" y="30"/>
                    <a:pt x="634" y="30"/>
                  </a:cubicBezTo>
                  <a:cubicBezTo>
                    <a:pt x="629" y="29"/>
                    <a:pt x="629" y="29"/>
                    <a:pt x="629" y="29"/>
                  </a:cubicBezTo>
                  <a:cubicBezTo>
                    <a:pt x="628" y="30"/>
                    <a:pt x="627" y="31"/>
                    <a:pt x="631" y="31"/>
                  </a:cubicBezTo>
                  <a:cubicBezTo>
                    <a:pt x="626" y="32"/>
                    <a:pt x="627" y="31"/>
                    <a:pt x="621" y="30"/>
                  </a:cubicBezTo>
                  <a:cubicBezTo>
                    <a:pt x="618" y="31"/>
                    <a:pt x="624" y="31"/>
                    <a:pt x="622" y="31"/>
                  </a:cubicBezTo>
                  <a:cubicBezTo>
                    <a:pt x="621" y="32"/>
                    <a:pt x="617" y="32"/>
                    <a:pt x="614" y="31"/>
                  </a:cubicBezTo>
                  <a:cubicBezTo>
                    <a:pt x="609" y="31"/>
                    <a:pt x="614" y="30"/>
                    <a:pt x="613" y="30"/>
                  </a:cubicBezTo>
                  <a:cubicBezTo>
                    <a:pt x="614" y="30"/>
                    <a:pt x="618" y="30"/>
                    <a:pt x="616" y="30"/>
                  </a:cubicBezTo>
                  <a:cubicBezTo>
                    <a:pt x="624" y="30"/>
                    <a:pt x="618" y="29"/>
                    <a:pt x="623" y="29"/>
                  </a:cubicBezTo>
                  <a:cubicBezTo>
                    <a:pt x="619" y="27"/>
                    <a:pt x="617" y="28"/>
                    <a:pt x="615" y="28"/>
                  </a:cubicBezTo>
                  <a:cubicBezTo>
                    <a:pt x="616" y="29"/>
                    <a:pt x="612" y="29"/>
                    <a:pt x="613" y="29"/>
                  </a:cubicBezTo>
                  <a:cubicBezTo>
                    <a:pt x="600" y="30"/>
                    <a:pt x="611" y="27"/>
                    <a:pt x="603" y="27"/>
                  </a:cubicBezTo>
                  <a:cubicBezTo>
                    <a:pt x="602" y="28"/>
                    <a:pt x="589" y="27"/>
                    <a:pt x="591" y="29"/>
                  </a:cubicBezTo>
                  <a:cubicBezTo>
                    <a:pt x="589" y="29"/>
                    <a:pt x="586" y="29"/>
                    <a:pt x="585" y="29"/>
                  </a:cubicBezTo>
                  <a:cubicBezTo>
                    <a:pt x="589" y="28"/>
                    <a:pt x="583" y="28"/>
                    <a:pt x="588" y="27"/>
                  </a:cubicBezTo>
                  <a:cubicBezTo>
                    <a:pt x="586" y="27"/>
                    <a:pt x="586" y="27"/>
                    <a:pt x="586" y="27"/>
                  </a:cubicBezTo>
                  <a:cubicBezTo>
                    <a:pt x="592" y="27"/>
                    <a:pt x="592" y="27"/>
                    <a:pt x="592" y="27"/>
                  </a:cubicBezTo>
                  <a:cubicBezTo>
                    <a:pt x="590" y="26"/>
                    <a:pt x="587" y="24"/>
                    <a:pt x="586" y="24"/>
                  </a:cubicBezTo>
                  <a:cubicBezTo>
                    <a:pt x="581" y="24"/>
                    <a:pt x="586" y="25"/>
                    <a:pt x="580" y="24"/>
                  </a:cubicBezTo>
                  <a:cubicBezTo>
                    <a:pt x="583" y="24"/>
                    <a:pt x="581" y="23"/>
                    <a:pt x="579" y="23"/>
                  </a:cubicBezTo>
                  <a:cubicBezTo>
                    <a:pt x="582" y="24"/>
                    <a:pt x="576" y="24"/>
                    <a:pt x="573" y="24"/>
                  </a:cubicBezTo>
                  <a:cubicBezTo>
                    <a:pt x="569" y="24"/>
                    <a:pt x="567" y="23"/>
                    <a:pt x="568" y="23"/>
                  </a:cubicBezTo>
                  <a:cubicBezTo>
                    <a:pt x="574" y="22"/>
                    <a:pt x="574" y="22"/>
                    <a:pt x="574" y="22"/>
                  </a:cubicBezTo>
                  <a:cubicBezTo>
                    <a:pt x="570" y="23"/>
                    <a:pt x="573" y="22"/>
                    <a:pt x="570" y="22"/>
                  </a:cubicBezTo>
                  <a:cubicBezTo>
                    <a:pt x="568" y="22"/>
                    <a:pt x="564" y="23"/>
                    <a:pt x="562" y="23"/>
                  </a:cubicBezTo>
                  <a:cubicBezTo>
                    <a:pt x="558" y="23"/>
                    <a:pt x="558" y="22"/>
                    <a:pt x="556" y="22"/>
                  </a:cubicBezTo>
                  <a:cubicBezTo>
                    <a:pt x="562" y="22"/>
                    <a:pt x="562" y="22"/>
                    <a:pt x="562" y="22"/>
                  </a:cubicBezTo>
                  <a:cubicBezTo>
                    <a:pt x="556" y="22"/>
                    <a:pt x="564" y="21"/>
                    <a:pt x="556" y="21"/>
                  </a:cubicBezTo>
                  <a:cubicBezTo>
                    <a:pt x="553" y="21"/>
                    <a:pt x="553" y="21"/>
                    <a:pt x="553" y="21"/>
                  </a:cubicBezTo>
                  <a:cubicBezTo>
                    <a:pt x="552" y="21"/>
                    <a:pt x="552" y="21"/>
                    <a:pt x="554" y="20"/>
                  </a:cubicBezTo>
                  <a:cubicBezTo>
                    <a:pt x="552" y="21"/>
                    <a:pt x="548" y="21"/>
                    <a:pt x="546" y="21"/>
                  </a:cubicBezTo>
                  <a:cubicBezTo>
                    <a:pt x="546" y="20"/>
                    <a:pt x="546" y="20"/>
                    <a:pt x="546" y="20"/>
                  </a:cubicBezTo>
                  <a:cubicBezTo>
                    <a:pt x="543" y="20"/>
                    <a:pt x="536" y="21"/>
                    <a:pt x="532" y="21"/>
                  </a:cubicBezTo>
                  <a:cubicBezTo>
                    <a:pt x="534" y="22"/>
                    <a:pt x="538" y="20"/>
                    <a:pt x="543" y="21"/>
                  </a:cubicBezTo>
                  <a:cubicBezTo>
                    <a:pt x="545" y="22"/>
                    <a:pt x="536" y="22"/>
                    <a:pt x="534" y="22"/>
                  </a:cubicBezTo>
                  <a:cubicBezTo>
                    <a:pt x="537" y="21"/>
                    <a:pt x="523" y="22"/>
                    <a:pt x="513" y="25"/>
                  </a:cubicBezTo>
                  <a:cubicBezTo>
                    <a:pt x="507" y="26"/>
                    <a:pt x="500" y="29"/>
                    <a:pt x="500" y="29"/>
                  </a:cubicBezTo>
                  <a:cubicBezTo>
                    <a:pt x="501" y="30"/>
                    <a:pt x="501" y="30"/>
                    <a:pt x="501" y="30"/>
                  </a:cubicBezTo>
                  <a:cubicBezTo>
                    <a:pt x="493" y="32"/>
                    <a:pt x="499" y="34"/>
                    <a:pt x="498" y="36"/>
                  </a:cubicBezTo>
                  <a:cubicBezTo>
                    <a:pt x="496" y="35"/>
                    <a:pt x="494" y="35"/>
                    <a:pt x="494" y="37"/>
                  </a:cubicBezTo>
                  <a:cubicBezTo>
                    <a:pt x="497" y="35"/>
                    <a:pt x="499" y="38"/>
                    <a:pt x="501" y="37"/>
                  </a:cubicBezTo>
                  <a:cubicBezTo>
                    <a:pt x="501" y="39"/>
                    <a:pt x="496" y="37"/>
                    <a:pt x="494" y="38"/>
                  </a:cubicBezTo>
                  <a:cubicBezTo>
                    <a:pt x="497" y="39"/>
                    <a:pt x="494" y="41"/>
                    <a:pt x="498" y="41"/>
                  </a:cubicBezTo>
                  <a:cubicBezTo>
                    <a:pt x="498" y="40"/>
                    <a:pt x="500" y="41"/>
                    <a:pt x="502" y="41"/>
                  </a:cubicBezTo>
                  <a:cubicBezTo>
                    <a:pt x="503" y="43"/>
                    <a:pt x="500" y="41"/>
                    <a:pt x="500" y="43"/>
                  </a:cubicBezTo>
                  <a:cubicBezTo>
                    <a:pt x="501" y="43"/>
                    <a:pt x="504" y="44"/>
                    <a:pt x="504" y="42"/>
                  </a:cubicBezTo>
                  <a:cubicBezTo>
                    <a:pt x="504" y="43"/>
                    <a:pt x="509" y="44"/>
                    <a:pt x="507" y="45"/>
                  </a:cubicBezTo>
                  <a:cubicBezTo>
                    <a:pt x="506" y="46"/>
                    <a:pt x="505" y="44"/>
                    <a:pt x="504" y="45"/>
                  </a:cubicBezTo>
                  <a:cubicBezTo>
                    <a:pt x="505" y="47"/>
                    <a:pt x="510" y="45"/>
                    <a:pt x="513" y="47"/>
                  </a:cubicBezTo>
                  <a:cubicBezTo>
                    <a:pt x="513" y="45"/>
                    <a:pt x="518" y="45"/>
                    <a:pt x="520" y="46"/>
                  </a:cubicBezTo>
                  <a:cubicBezTo>
                    <a:pt x="521" y="49"/>
                    <a:pt x="518" y="45"/>
                    <a:pt x="516" y="47"/>
                  </a:cubicBezTo>
                  <a:cubicBezTo>
                    <a:pt x="517" y="48"/>
                    <a:pt x="517" y="48"/>
                    <a:pt x="517" y="48"/>
                  </a:cubicBezTo>
                  <a:cubicBezTo>
                    <a:pt x="515" y="50"/>
                    <a:pt x="508" y="46"/>
                    <a:pt x="506" y="48"/>
                  </a:cubicBezTo>
                  <a:cubicBezTo>
                    <a:pt x="509" y="49"/>
                    <a:pt x="509" y="49"/>
                    <a:pt x="509" y="49"/>
                  </a:cubicBezTo>
                  <a:cubicBezTo>
                    <a:pt x="507" y="49"/>
                    <a:pt x="505" y="49"/>
                    <a:pt x="504" y="50"/>
                  </a:cubicBezTo>
                  <a:cubicBezTo>
                    <a:pt x="507" y="50"/>
                    <a:pt x="507" y="52"/>
                    <a:pt x="508" y="52"/>
                  </a:cubicBezTo>
                  <a:cubicBezTo>
                    <a:pt x="511" y="52"/>
                    <a:pt x="507" y="52"/>
                    <a:pt x="509" y="51"/>
                  </a:cubicBezTo>
                  <a:cubicBezTo>
                    <a:pt x="510" y="52"/>
                    <a:pt x="514" y="52"/>
                    <a:pt x="515" y="54"/>
                  </a:cubicBezTo>
                  <a:cubicBezTo>
                    <a:pt x="512" y="53"/>
                    <a:pt x="512" y="55"/>
                    <a:pt x="510" y="55"/>
                  </a:cubicBezTo>
                  <a:cubicBezTo>
                    <a:pt x="510" y="56"/>
                    <a:pt x="513" y="55"/>
                    <a:pt x="513" y="56"/>
                  </a:cubicBezTo>
                  <a:cubicBezTo>
                    <a:pt x="512" y="56"/>
                    <a:pt x="512" y="56"/>
                    <a:pt x="512" y="56"/>
                  </a:cubicBezTo>
                  <a:cubicBezTo>
                    <a:pt x="516" y="61"/>
                    <a:pt x="521" y="66"/>
                    <a:pt x="530" y="69"/>
                  </a:cubicBezTo>
                  <a:cubicBezTo>
                    <a:pt x="528" y="70"/>
                    <a:pt x="529" y="72"/>
                    <a:pt x="529" y="74"/>
                  </a:cubicBezTo>
                  <a:cubicBezTo>
                    <a:pt x="529" y="73"/>
                    <a:pt x="531" y="74"/>
                    <a:pt x="532" y="74"/>
                  </a:cubicBezTo>
                  <a:cubicBezTo>
                    <a:pt x="530" y="76"/>
                    <a:pt x="530" y="76"/>
                    <a:pt x="530" y="76"/>
                  </a:cubicBezTo>
                  <a:cubicBezTo>
                    <a:pt x="530" y="78"/>
                    <a:pt x="533" y="79"/>
                    <a:pt x="535" y="80"/>
                  </a:cubicBezTo>
                  <a:cubicBezTo>
                    <a:pt x="535" y="80"/>
                    <a:pt x="534" y="80"/>
                    <a:pt x="534" y="80"/>
                  </a:cubicBezTo>
                  <a:cubicBezTo>
                    <a:pt x="533" y="82"/>
                    <a:pt x="536" y="81"/>
                    <a:pt x="537" y="82"/>
                  </a:cubicBezTo>
                  <a:cubicBezTo>
                    <a:pt x="535" y="83"/>
                    <a:pt x="535" y="83"/>
                    <a:pt x="535" y="83"/>
                  </a:cubicBezTo>
                  <a:cubicBezTo>
                    <a:pt x="537" y="83"/>
                    <a:pt x="537" y="83"/>
                    <a:pt x="537" y="83"/>
                  </a:cubicBezTo>
                  <a:cubicBezTo>
                    <a:pt x="538" y="84"/>
                    <a:pt x="538" y="86"/>
                    <a:pt x="535" y="86"/>
                  </a:cubicBezTo>
                  <a:cubicBezTo>
                    <a:pt x="536" y="86"/>
                    <a:pt x="536" y="87"/>
                    <a:pt x="537" y="86"/>
                  </a:cubicBezTo>
                  <a:cubicBezTo>
                    <a:pt x="536" y="87"/>
                    <a:pt x="535" y="90"/>
                    <a:pt x="535" y="91"/>
                  </a:cubicBezTo>
                  <a:cubicBezTo>
                    <a:pt x="530" y="91"/>
                    <a:pt x="523" y="91"/>
                    <a:pt x="518" y="91"/>
                  </a:cubicBezTo>
                  <a:cubicBezTo>
                    <a:pt x="516" y="91"/>
                    <a:pt x="516" y="91"/>
                    <a:pt x="515" y="91"/>
                  </a:cubicBezTo>
                  <a:cubicBezTo>
                    <a:pt x="510" y="89"/>
                    <a:pt x="499" y="90"/>
                    <a:pt x="493" y="88"/>
                  </a:cubicBezTo>
                  <a:cubicBezTo>
                    <a:pt x="494" y="89"/>
                    <a:pt x="489" y="90"/>
                    <a:pt x="485" y="90"/>
                  </a:cubicBezTo>
                  <a:cubicBezTo>
                    <a:pt x="479" y="90"/>
                    <a:pt x="486" y="88"/>
                    <a:pt x="483" y="87"/>
                  </a:cubicBezTo>
                  <a:cubicBezTo>
                    <a:pt x="480" y="87"/>
                    <a:pt x="476" y="87"/>
                    <a:pt x="475" y="87"/>
                  </a:cubicBezTo>
                  <a:cubicBezTo>
                    <a:pt x="475" y="87"/>
                    <a:pt x="475" y="87"/>
                    <a:pt x="475" y="87"/>
                  </a:cubicBezTo>
                  <a:cubicBezTo>
                    <a:pt x="472" y="87"/>
                    <a:pt x="468" y="87"/>
                    <a:pt x="466" y="86"/>
                  </a:cubicBezTo>
                  <a:cubicBezTo>
                    <a:pt x="466" y="86"/>
                    <a:pt x="466" y="86"/>
                    <a:pt x="466" y="86"/>
                  </a:cubicBezTo>
                  <a:cubicBezTo>
                    <a:pt x="464" y="86"/>
                    <a:pt x="463" y="85"/>
                    <a:pt x="460" y="85"/>
                  </a:cubicBezTo>
                  <a:cubicBezTo>
                    <a:pt x="457" y="85"/>
                    <a:pt x="453" y="84"/>
                    <a:pt x="450" y="85"/>
                  </a:cubicBezTo>
                  <a:cubicBezTo>
                    <a:pt x="450" y="84"/>
                    <a:pt x="450" y="84"/>
                    <a:pt x="450" y="84"/>
                  </a:cubicBezTo>
                  <a:cubicBezTo>
                    <a:pt x="448" y="85"/>
                    <a:pt x="448" y="85"/>
                    <a:pt x="448" y="85"/>
                  </a:cubicBezTo>
                  <a:cubicBezTo>
                    <a:pt x="444" y="84"/>
                    <a:pt x="444" y="84"/>
                    <a:pt x="444" y="84"/>
                  </a:cubicBezTo>
                  <a:cubicBezTo>
                    <a:pt x="446" y="84"/>
                    <a:pt x="447" y="83"/>
                    <a:pt x="448" y="83"/>
                  </a:cubicBezTo>
                  <a:cubicBezTo>
                    <a:pt x="444" y="82"/>
                    <a:pt x="445" y="84"/>
                    <a:pt x="442" y="84"/>
                  </a:cubicBezTo>
                  <a:cubicBezTo>
                    <a:pt x="437" y="84"/>
                    <a:pt x="439" y="83"/>
                    <a:pt x="438" y="83"/>
                  </a:cubicBezTo>
                  <a:cubicBezTo>
                    <a:pt x="440" y="83"/>
                    <a:pt x="440" y="83"/>
                    <a:pt x="441" y="83"/>
                  </a:cubicBezTo>
                  <a:cubicBezTo>
                    <a:pt x="445" y="83"/>
                    <a:pt x="440" y="83"/>
                    <a:pt x="440" y="82"/>
                  </a:cubicBezTo>
                  <a:cubicBezTo>
                    <a:pt x="440" y="82"/>
                    <a:pt x="438" y="83"/>
                    <a:pt x="435" y="82"/>
                  </a:cubicBezTo>
                  <a:cubicBezTo>
                    <a:pt x="433" y="82"/>
                    <a:pt x="428" y="82"/>
                    <a:pt x="430" y="81"/>
                  </a:cubicBezTo>
                  <a:cubicBezTo>
                    <a:pt x="427" y="81"/>
                    <a:pt x="425" y="81"/>
                    <a:pt x="423" y="81"/>
                  </a:cubicBezTo>
                  <a:cubicBezTo>
                    <a:pt x="424" y="81"/>
                    <a:pt x="427" y="82"/>
                    <a:pt x="427" y="82"/>
                  </a:cubicBezTo>
                  <a:cubicBezTo>
                    <a:pt x="425" y="82"/>
                    <a:pt x="421" y="82"/>
                    <a:pt x="421" y="82"/>
                  </a:cubicBezTo>
                  <a:cubicBezTo>
                    <a:pt x="423" y="82"/>
                    <a:pt x="423" y="82"/>
                    <a:pt x="423" y="82"/>
                  </a:cubicBezTo>
                  <a:cubicBezTo>
                    <a:pt x="421" y="82"/>
                    <a:pt x="417" y="81"/>
                    <a:pt x="418" y="82"/>
                  </a:cubicBezTo>
                  <a:cubicBezTo>
                    <a:pt x="417" y="80"/>
                    <a:pt x="417" y="80"/>
                    <a:pt x="417" y="80"/>
                  </a:cubicBezTo>
                  <a:cubicBezTo>
                    <a:pt x="414" y="81"/>
                    <a:pt x="411" y="80"/>
                    <a:pt x="408" y="80"/>
                  </a:cubicBezTo>
                  <a:cubicBezTo>
                    <a:pt x="409" y="79"/>
                    <a:pt x="413" y="79"/>
                    <a:pt x="408" y="78"/>
                  </a:cubicBezTo>
                  <a:cubicBezTo>
                    <a:pt x="402" y="78"/>
                    <a:pt x="402" y="78"/>
                    <a:pt x="402" y="78"/>
                  </a:cubicBezTo>
                  <a:cubicBezTo>
                    <a:pt x="400" y="78"/>
                    <a:pt x="399" y="78"/>
                    <a:pt x="401" y="77"/>
                  </a:cubicBezTo>
                  <a:cubicBezTo>
                    <a:pt x="393" y="76"/>
                    <a:pt x="388" y="78"/>
                    <a:pt x="383" y="77"/>
                  </a:cubicBezTo>
                  <a:cubicBezTo>
                    <a:pt x="387" y="76"/>
                    <a:pt x="385" y="76"/>
                    <a:pt x="383" y="75"/>
                  </a:cubicBezTo>
                  <a:cubicBezTo>
                    <a:pt x="383" y="75"/>
                    <a:pt x="382" y="76"/>
                    <a:pt x="380" y="76"/>
                  </a:cubicBezTo>
                  <a:cubicBezTo>
                    <a:pt x="380" y="76"/>
                    <a:pt x="383" y="75"/>
                    <a:pt x="384" y="76"/>
                  </a:cubicBezTo>
                  <a:cubicBezTo>
                    <a:pt x="384" y="77"/>
                    <a:pt x="381" y="76"/>
                    <a:pt x="379" y="76"/>
                  </a:cubicBezTo>
                  <a:cubicBezTo>
                    <a:pt x="378" y="73"/>
                    <a:pt x="361" y="73"/>
                    <a:pt x="354" y="71"/>
                  </a:cubicBezTo>
                  <a:cubicBezTo>
                    <a:pt x="352" y="72"/>
                    <a:pt x="349" y="71"/>
                    <a:pt x="346" y="71"/>
                  </a:cubicBezTo>
                  <a:cubicBezTo>
                    <a:pt x="349" y="70"/>
                    <a:pt x="340" y="71"/>
                    <a:pt x="339" y="70"/>
                  </a:cubicBezTo>
                  <a:cubicBezTo>
                    <a:pt x="338" y="71"/>
                    <a:pt x="338" y="71"/>
                    <a:pt x="338" y="71"/>
                  </a:cubicBezTo>
                  <a:cubicBezTo>
                    <a:pt x="333" y="70"/>
                    <a:pt x="325" y="71"/>
                    <a:pt x="324" y="70"/>
                  </a:cubicBezTo>
                  <a:cubicBezTo>
                    <a:pt x="321" y="69"/>
                    <a:pt x="327" y="69"/>
                    <a:pt x="329" y="69"/>
                  </a:cubicBezTo>
                  <a:cubicBezTo>
                    <a:pt x="327" y="67"/>
                    <a:pt x="314" y="69"/>
                    <a:pt x="313" y="67"/>
                  </a:cubicBezTo>
                  <a:cubicBezTo>
                    <a:pt x="312" y="67"/>
                    <a:pt x="312" y="68"/>
                    <a:pt x="307" y="68"/>
                  </a:cubicBezTo>
                  <a:cubicBezTo>
                    <a:pt x="305" y="68"/>
                    <a:pt x="299" y="66"/>
                    <a:pt x="300" y="66"/>
                  </a:cubicBezTo>
                  <a:cubicBezTo>
                    <a:pt x="297" y="66"/>
                    <a:pt x="295" y="67"/>
                    <a:pt x="293" y="66"/>
                  </a:cubicBezTo>
                  <a:cubicBezTo>
                    <a:pt x="294" y="66"/>
                    <a:pt x="295" y="66"/>
                    <a:pt x="297" y="66"/>
                  </a:cubicBezTo>
                  <a:cubicBezTo>
                    <a:pt x="292" y="65"/>
                    <a:pt x="287" y="65"/>
                    <a:pt x="282" y="65"/>
                  </a:cubicBezTo>
                  <a:cubicBezTo>
                    <a:pt x="281" y="64"/>
                    <a:pt x="271" y="64"/>
                    <a:pt x="263" y="64"/>
                  </a:cubicBezTo>
                  <a:cubicBezTo>
                    <a:pt x="259" y="65"/>
                    <a:pt x="244" y="65"/>
                    <a:pt x="240" y="69"/>
                  </a:cubicBezTo>
                  <a:cubicBezTo>
                    <a:pt x="240" y="68"/>
                    <a:pt x="238" y="69"/>
                    <a:pt x="237" y="70"/>
                  </a:cubicBezTo>
                  <a:cubicBezTo>
                    <a:pt x="235" y="72"/>
                    <a:pt x="239" y="72"/>
                    <a:pt x="239" y="73"/>
                  </a:cubicBezTo>
                  <a:cubicBezTo>
                    <a:pt x="236" y="73"/>
                    <a:pt x="236" y="73"/>
                    <a:pt x="236" y="73"/>
                  </a:cubicBezTo>
                  <a:cubicBezTo>
                    <a:pt x="233" y="74"/>
                    <a:pt x="237" y="76"/>
                    <a:pt x="236" y="77"/>
                  </a:cubicBezTo>
                  <a:cubicBezTo>
                    <a:pt x="238" y="76"/>
                    <a:pt x="237" y="78"/>
                    <a:pt x="239" y="77"/>
                  </a:cubicBezTo>
                  <a:cubicBezTo>
                    <a:pt x="241" y="78"/>
                    <a:pt x="241" y="78"/>
                    <a:pt x="241" y="78"/>
                  </a:cubicBezTo>
                  <a:cubicBezTo>
                    <a:pt x="243" y="80"/>
                    <a:pt x="242" y="78"/>
                    <a:pt x="245" y="80"/>
                  </a:cubicBezTo>
                  <a:cubicBezTo>
                    <a:pt x="246" y="81"/>
                    <a:pt x="242" y="81"/>
                    <a:pt x="242" y="81"/>
                  </a:cubicBezTo>
                  <a:cubicBezTo>
                    <a:pt x="241" y="82"/>
                    <a:pt x="243" y="82"/>
                    <a:pt x="245" y="83"/>
                  </a:cubicBezTo>
                  <a:cubicBezTo>
                    <a:pt x="245" y="83"/>
                    <a:pt x="245" y="83"/>
                    <a:pt x="246" y="83"/>
                  </a:cubicBezTo>
                  <a:cubicBezTo>
                    <a:pt x="245" y="83"/>
                    <a:pt x="245" y="83"/>
                    <a:pt x="245" y="83"/>
                  </a:cubicBezTo>
                  <a:cubicBezTo>
                    <a:pt x="246" y="84"/>
                    <a:pt x="246" y="84"/>
                    <a:pt x="247" y="84"/>
                  </a:cubicBezTo>
                  <a:cubicBezTo>
                    <a:pt x="247" y="84"/>
                    <a:pt x="247" y="84"/>
                    <a:pt x="247" y="84"/>
                  </a:cubicBezTo>
                  <a:cubicBezTo>
                    <a:pt x="246" y="84"/>
                    <a:pt x="246" y="84"/>
                    <a:pt x="245" y="83"/>
                  </a:cubicBezTo>
                  <a:cubicBezTo>
                    <a:pt x="245" y="84"/>
                    <a:pt x="246" y="84"/>
                    <a:pt x="246" y="84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7" y="85"/>
                    <a:pt x="247" y="85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50" y="87"/>
                    <a:pt x="251" y="87"/>
                  </a:cubicBezTo>
                  <a:cubicBezTo>
                    <a:pt x="252" y="90"/>
                    <a:pt x="260" y="94"/>
                    <a:pt x="263" y="95"/>
                  </a:cubicBezTo>
                  <a:cubicBezTo>
                    <a:pt x="262" y="95"/>
                    <a:pt x="262" y="95"/>
                    <a:pt x="263" y="95"/>
                  </a:cubicBezTo>
                  <a:cubicBezTo>
                    <a:pt x="265" y="96"/>
                    <a:pt x="268" y="96"/>
                    <a:pt x="267" y="96"/>
                  </a:cubicBezTo>
                  <a:cubicBezTo>
                    <a:pt x="269" y="97"/>
                    <a:pt x="266" y="97"/>
                    <a:pt x="268" y="99"/>
                  </a:cubicBezTo>
                  <a:cubicBezTo>
                    <a:pt x="268" y="99"/>
                    <a:pt x="270" y="98"/>
                    <a:pt x="269" y="98"/>
                  </a:cubicBezTo>
                  <a:cubicBezTo>
                    <a:pt x="270" y="101"/>
                    <a:pt x="279" y="102"/>
                    <a:pt x="281" y="105"/>
                  </a:cubicBezTo>
                  <a:cubicBezTo>
                    <a:pt x="280" y="105"/>
                    <a:pt x="279" y="105"/>
                    <a:pt x="278" y="105"/>
                  </a:cubicBezTo>
                  <a:cubicBezTo>
                    <a:pt x="282" y="106"/>
                    <a:pt x="285" y="108"/>
                    <a:pt x="291" y="109"/>
                  </a:cubicBezTo>
                  <a:cubicBezTo>
                    <a:pt x="289" y="109"/>
                    <a:pt x="289" y="109"/>
                    <a:pt x="287" y="109"/>
                  </a:cubicBezTo>
                  <a:cubicBezTo>
                    <a:pt x="289" y="110"/>
                    <a:pt x="292" y="112"/>
                    <a:pt x="295" y="112"/>
                  </a:cubicBezTo>
                  <a:cubicBezTo>
                    <a:pt x="295" y="111"/>
                    <a:pt x="294" y="112"/>
                    <a:pt x="293" y="111"/>
                  </a:cubicBezTo>
                  <a:cubicBezTo>
                    <a:pt x="293" y="110"/>
                    <a:pt x="298" y="111"/>
                    <a:pt x="299" y="112"/>
                  </a:cubicBezTo>
                  <a:cubicBezTo>
                    <a:pt x="299" y="112"/>
                    <a:pt x="299" y="112"/>
                    <a:pt x="299" y="112"/>
                  </a:cubicBezTo>
                  <a:cubicBezTo>
                    <a:pt x="301" y="113"/>
                    <a:pt x="302" y="113"/>
                    <a:pt x="304" y="114"/>
                  </a:cubicBezTo>
                  <a:cubicBezTo>
                    <a:pt x="304" y="115"/>
                    <a:pt x="302" y="114"/>
                    <a:pt x="302" y="115"/>
                  </a:cubicBezTo>
                  <a:cubicBezTo>
                    <a:pt x="299" y="116"/>
                    <a:pt x="304" y="118"/>
                    <a:pt x="304" y="118"/>
                  </a:cubicBezTo>
                  <a:cubicBezTo>
                    <a:pt x="306" y="118"/>
                    <a:pt x="307" y="119"/>
                    <a:pt x="308" y="118"/>
                  </a:cubicBezTo>
                  <a:cubicBezTo>
                    <a:pt x="310" y="119"/>
                    <a:pt x="307" y="119"/>
                    <a:pt x="308" y="120"/>
                  </a:cubicBezTo>
                  <a:cubicBezTo>
                    <a:pt x="318" y="121"/>
                    <a:pt x="318" y="121"/>
                    <a:pt x="318" y="121"/>
                  </a:cubicBezTo>
                  <a:cubicBezTo>
                    <a:pt x="317" y="121"/>
                    <a:pt x="317" y="123"/>
                    <a:pt x="314" y="122"/>
                  </a:cubicBezTo>
                  <a:cubicBezTo>
                    <a:pt x="318" y="124"/>
                    <a:pt x="324" y="124"/>
                    <a:pt x="328" y="125"/>
                  </a:cubicBezTo>
                  <a:cubicBezTo>
                    <a:pt x="329" y="126"/>
                    <a:pt x="333" y="127"/>
                    <a:pt x="334" y="128"/>
                  </a:cubicBezTo>
                  <a:cubicBezTo>
                    <a:pt x="333" y="129"/>
                    <a:pt x="334" y="127"/>
                    <a:pt x="332" y="128"/>
                  </a:cubicBezTo>
                  <a:cubicBezTo>
                    <a:pt x="332" y="129"/>
                    <a:pt x="332" y="129"/>
                    <a:pt x="332" y="129"/>
                  </a:cubicBezTo>
                  <a:cubicBezTo>
                    <a:pt x="329" y="128"/>
                    <a:pt x="329" y="130"/>
                    <a:pt x="326" y="130"/>
                  </a:cubicBezTo>
                  <a:cubicBezTo>
                    <a:pt x="329" y="131"/>
                    <a:pt x="332" y="133"/>
                    <a:pt x="335" y="135"/>
                  </a:cubicBezTo>
                  <a:cubicBezTo>
                    <a:pt x="336" y="133"/>
                    <a:pt x="340" y="137"/>
                    <a:pt x="343" y="136"/>
                  </a:cubicBezTo>
                  <a:cubicBezTo>
                    <a:pt x="347" y="138"/>
                    <a:pt x="342" y="138"/>
                    <a:pt x="342" y="139"/>
                  </a:cubicBezTo>
                  <a:cubicBezTo>
                    <a:pt x="347" y="140"/>
                    <a:pt x="349" y="143"/>
                    <a:pt x="352" y="144"/>
                  </a:cubicBezTo>
                  <a:cubicBezTo>
                    <a:pt x="352" y="144"/>
                    <a:pt x="352" y="144"/>
                    <a:pt x="351" y="144"/>
                  </a:cubicBezTo>
                  <a:cubicBezTo>
                    <a:pt x="355" y="146"/>
                    <a:pt x="358" y="149"/>
                    <a:pt x="363" y="150"/>
                  </a:cubicBezTo>
                  <a:cubicBezTo>
                    <a:pt x="363" y="150"/>
                    <a:pt x="362" y="150"/>
                    <a:pt x="361" y="150"/>
                  </a:cubicBezTo>
                  <a:cubicBezTo>
                    <a:pt x="362" y="152"/>
                    <a:pt x="366" y="149"/>
                    <a:pt x="367" y="152"/>
                  </a:cubicBezTo>
                  <a:cubicBezTo>
                    <a:pt x="364" y="152"/>
                    <a:pt x="364" y="152"/>
                    <a:pt x="364" y="152"/>
                  </a:cubicBezTo>
                  <a:cubicBezTo>
                    <a:pt x="368" y="153"/>
                    <a:pt x="366" y="155"/>
                    <a:pt x="371" y="156"/>
                  </a:cubicBezTo>
                  <a:cubicBezTo>
                    <a:pt x="370" y="156"/>
                    <a:pt x="369" y="156"/>
                    <a:pt x="368" y="156"/>
                  </a:cubicBezTo>
                  <a:cubicBezTo>
                    <a:pt x="371" y="157"/>
                    <a:pt x="372" y="159"/>
                    <a:pt x="376" y="160"/>
                  </a:cubicBezTo>
                  <a:cubicBezTo>
                    <a:pt x="375" y="160"/>
                    <a:pt x="374" y="160"/>
                    <a:pt x="372" y="160"/>
                  </a:cubicBezTo>
                  <a:cubicBezTo>
                    <a:pt x="372" y="161"/>
                    <a:pt x="377" y="161"/>
                    <a:pt x="376" y="162"/>
                  </a:cubicBezTo>
                  <a:cubicBezTo>
                    <a:pt x="376" y="163"/>
                    <a:pt x="375" y="164"/>
                    <a:pt x="375" y="164"/>
                  </a:cubicBezTo>
                  <a:cubicBezTo>
                    <a:pt x="378" y="164"/>
                    <a:pt x="376" y="167"/>
                    <a:pt x="370" y="167"/>
                  </a:cubicBezTo>
                  <a:cubicBezTo>
                    <a:pt x="370" y="167"/>
                    <a:pt x="368" y="167"/>
                    <a:pt x="365" y="167"/>
                  </a:cubicBezTo>
                  <a:cubicBezTo>
                    <a:pt x="339" y="166"/>
                    <a:pt x="317" y="163"/>
                    <a:pt x="293" y="161"/>
                  </a:cubicBezTo>
                  <a:cubicBezTo>
                    <a:pt x="292" y="159"/>
                    <a:pt x="300" y="161"/>
                    <a:pt x="299" y="160"/>
                  </a:cubicBezTo>
                  <a:cubicBezTo>
                    <a:pt x="297" y="161"/>
                    <a:pt x="295" y="159"/>
                    <a:pt x="288" y="159"/>
                  </a:cubicBezTo>
                  <a:cubicBezTo>
                    <a:pt x="288" y="159"/>
                    <a:pt x="288" y="159"/>
                    <a:pt x="288" y="159"/>
                  </a:cubicBezTo>
                  <a:cubicBezTo>
                    <a:pt x="285" y="158"/>
                    <a:pt x="285" y="157"/>
                    <a:pt x="281" y="157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76" y="158"/>
                    <a:pt x="276" y="155"/>
                    <a:pt x="272" y="156"/>
                  </a:cubicBezTo>
                  <a:cubicBezTo>
                    <a:pt x="271" y="155"/>
                    <a:pt x="271" y="155"/>
                    <a:pt x="271" y="155"/>
                  </a:cubicBezTo>
                  <a:cubicBezTo>
                    <a:pt x="265" y="156"/>
                    <a:pt x="267" y="154"/>
                    <a:pt x="261" y="154"/>
                  </a:cubicBezTo>
                  <a:cubicBezTo>
                    <a:pt x="262" y="154"/>
                    <a:pt x="262" y="154"/>
                    <a:pt x="262" y="154"/>
                  </a:cubicBezTo>
                  <a:cubicBezTo>
                    <a:pt x="258" y="153"/>
                    <a:pt x="249" y="154"/>
                    <a:pt x="249" y="152"/>
                  </a:cubicBezTo>
                  <a:cubicBezTo>
                    <a:pt x="244" y="152"/>
                    <a:pt x="239" y="151"/>
                    <a:pt x="236" y="152"/>
                  </a:cubicBezTo>
                  <a:cubicBezTo>
                    <a:pt x="236" y="151"/>
                    <a:pt x="238" y="151"/>
                    <a:pt x="239" y="151"/>
                  </a:cubicBezTo>
                  <a:cubicBezTo>
                    <a:pt x="222" y="149"/>
                    <a:pt x="205" y="145"/>
                    <a:pt x="188" y="144"/>
                  </a:cubicBezTo>
                  <a:cubicBezTo>
                    <a:pt x="188" y="143"/>
                    <a:pt x="189" y="144"/>
                    <a:pt x="190" y="143"/>
                  </a:cubicBezTo>
                  <a:cubicBezTo>
                    <a:pt x="179" y="143"/>
                    <a:pt x="175" y="139"/>
                    <a:pt x="164" y="140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59" y="139"/>
                    <a:pt x="160" y="139"/>
                    <a:pt x="159" y="138"/>
                  </a:cubicBezTo>
                  <a:cubicBezTo>
                    <a:pt x="156" y="139"/>
                    <a:pt x="151" y="137"/>
                    <a:pt x="148" y="138"/>
                  </a:cubicBezTo>
                  <a:cubicBezTo>
                    <a:pt x="148" y="137"/>
                    <a:pt x="150" y="137"/>
                    <a:pt x="150" y="137"/>
                  </a:cubicBezTo>
                  <a:cubicBezTo>
                    <a:pt x="147" y="136"/>
                    <a:pt x="139" y="136"/>
                    <a:pt x="136" y="135"/>
                  </a:cubicBezTo>
                  <a:cubicBezTo>
                    <a:pt x="138" y="135"/>
                    <a:pt x="138" y="135"/>
                    <a:pt x="138" y="135"/>
                  </a:cubicBezTo>
                  <a:cubicBezTo>
                    <a:pt x="122" y="130"/>
                    <a:pt x="100" y="124"/>
                    <a:pt x="79" y="123"/>
                  </a:cubicBezTo>
                  <a:cubicBezTo>
                    <a:pt x="74" y="122"/>
                    <a:pt x="80" y="122"/>
                    <a:pt x="78" y="121"/>
                  </a:cubicBezTo>
                  <a:cubicBezTo>
                    <a:pt x="58" y="120"/>
                    <a:pt x="44" y="114"/>
                    <a:pt x="23" y="113"/>
                  </a:cubicBezTo>
                  <a:cubicBezTo>
                    <a:pt x="10" y="111"/>
                    <a:pt x="0" y="113"/>
                    <a:pt x="0" y="113"/>
                  </a:cubicBezTo>
                  <a:cubicBezTo>
                    <a:pt x="31" y="117"/>
                    <a:pt x="53" y="123"/>
                    <a:pt x="78" y="130"/>
                  </a:cubicBezTo>
                  <a:close/>
                  <a:moveTo>
                    <a:pt x="656" y="33"/>
                  </a:moveTo>
                  <a:cubicBezTo>
                    <a:pt x="656" y="33"/>
                    <a:pt x="656" y="33"/>
                    <a:pt x="656" y="33"/>
                  </a:cubicBezTo>
                  <a:moveTo>
                    <a:pt x="655" y="33"/>
                  </a:moveTo>
                  <a:cubicBezTo>
                    <a:pt x="655" y="33"/>
                    <a:pt x="655" y="33"/>
                    <a:pt x="655" y="33"/>
                  </a:cubicBezTo>
                  <a:cubicBezTo>
                    <a:pt x="656" y="33"/>
                    <a:pt x="656" y="33"/>
                    <a:pt x="655" y="33"/>
                  </a:cubicBezTo>
                  <a:close/>
                  <a:moveTo>
                    <a:pt x="650" y="3"/>
                  </a:moveTo>
                  <a:cubicBezTo>
                    <a:pt x="650" y="3"/>
                    <a:pt x="650" y="4"/>
                    <a:pt x="650" y="4"/>
                  </a:cubicBezTo>
                  <a:cubicBezTo>
                    <a:pt x="650" y="4"/>
                    <a:pt x="649" y="4"/>
                    <a:pt x="648" y="5"/>
                  </a:cubicBezTo>
                  <a:cubicBezTo>
                    <a:pt x="648" y="4"/>
                    <a:pt x="648" y="3"/>
                    <a:pt x="650" y="3"/>
                  </a:cubicBezTo>
                  <a:close/>
                  <a:moveTo>
                    <a:pt x="649" y="34"/>
                  </a:moveTo>
                  <a:cubicBezTo>
                    <a:pt x="650" y="34"/>
                    <a:pt x="651" y="34"/>
                    <a:pt x="653" y="34"/>
                  </a:cubicBezTo>
                  <a:cubicBezTo>
                    <a:pt x="653" y="33"/>
                    <a:pt x="653" y="33"/>
                    <a:pt x="653" y="33"/>
                  </a:cubicBezTo>
                  <a:cubicBezTo>
                    <a:pt x="653" y="34"/>
                    <a:pt x="653" y="34"/>
                    <a:pt x="653" y="34"/>
                  </a:cubicBezTo>
                  <a:cubicBezTo>
                    <a:pt x="654" y="34"/>
                    <a:pt x="655" y="33"/>
                    <a:pt x="655" y="33"/>
                  </a:cubicBezTo>
                  <a:cubicBezTo>
                    <a:pt x="654" y="34"/>
                    <a:pt x="654" y="34"/>
                    <a:pt x="653" y="34"/>
                  </a:cubicBezTo>
                  <a:cubicBezTo>
                    <a:pt x="653" y="34"/>
                    <a:pt x="653" y="35"/>
                    <a:pt x="652" y="35"/>
                  </a:cubicBezTo>
                  <a:cubicBezTo>
                    <a:pt x="652" y="35"/>
                    <a:pt x="652" y="35"/>
                    <a:pt x="652" y="35"/>
                  </a:cubicBezTo>
                  <a:cubicBezTo>
                    <a:pt x="652" y="35"/>
                    <a:pt x="651" y="35"/>
                    <a:pt x="650" y="35"/>
                  </a:cubicBezTo>
                  <a:cubicBezTo>
                    <a:pt x="649" y="35"/>
                    <a:pt x="649" y="35"/>
                    <a:pt x="649" y="35"/>
                  </a:cubicBezTo>
                  <a:cubicBezTo>
                    <a:pt x="647" y="36"/>
                    <a:pt x="650" y="36"/>
                    <a:pt x="648" y="37"/>
                  </a:cubicBezTo>
                  <a:cubicBezTo>
                    <a:pt x="646" y="37"/>
                    <a:pt x="644" y="37"/>
                    <a:pt x="643" y="37"/>
                  </a:cubicBezTo>
                  <a:cubicBezTo>
                    <a:pt x="643" y="36"/>
                    <a:pt x="646" y="35"/>
                    <a:pt x="640" y="34"/>
                  </a:cubicBezTo>
                  <a:cubicBezTo>
                    <a:pt x="644" y="33"/>
                    <a:pt x="649" y="35"/>
                    <a:pt x="649" y="34"/>
                  </a:cubicBezTo>
                  <a:close/>
                  <a:moveTo>
                    <a:pt x="539" y="91"/>
                  </a:moveTo>
                  <a:cubicBezTo>
                    <a:pt x="541" y="91"/>
                    <a:pt x="537" y="92"/>
                    <a:pt x="538" y="92"/>
                  </a:cubicBezTo>
                  <a:cubicBezTo>
                    <a:pt x="537" y="92"/>
                    <a:pt x="535" y="93"/>
                    <a:pt x="535" y="92"/>
                  </a:cubicBezTo>
                  <a:cubicBezTo>
                    <a:pt x="538" y="92"/>
                    <a:pt x="539" y="91"/>
                    <a:pt x="539" y="9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4425" tIns="27212" rIns="54425" bIns="27212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07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charset="-122"/>
              </a:endParaRPr>
            </a:p>
          </p:txBody>
        </p:sp>
        <p:grpSp>
          <p:nvGrpSpPr>
            <p:cNvPr id="38" name="Group 64">
              <a:extLst>
                <a:ext uri="{FF2B5EF4-FFF2-40B4-BE49-F238E27FC236}">
                  <a16:creationId xmlns:a16="http://schemas.microsoft.com/office/drawing/2014/main" id="{66FFFBA1-65E6-4F01-8E0D-11B3CC35D447}"/>
                </a:ext>
              </a:extLst>
            </p:cNvPr>
            <p:cNvGrpSpPr/>
            <p:nvPr/>
          </p:nvGrpSpPr>
          <p:grpSpPr>
            <a:xfrm>
              <a:off x="4378607" y="1298947"/>
              <a:ext cx="3296023" cy="3382760"/>
              <a:chOff x="4516324" y="1568450"/>
              <a:chExt cx="3559176" cy="3652838"/>
            </a:xfrm>
          </p:grpSpPr>
          <p:sp>
            <p:nvSpPr>
              <p:cNvPr id="39" name="Freeform 18">
                <a:extLst>
                  <a:ext uri="{FF2B5EF4-FFF2-40B4-BE49-F238E27FC236}">
                    <a16:creationId xmlns:a16="http://schemas.microsoft.com/office/drawing/2014/main" id="{FD8FFC11-702E-4937-8799-F33E4278A41A}"/>
                  </a:ext>
                </a:extLst>
              </p:cNvPr>
              <p:cNvSpPr/>
              <p:nvPr/>
            </p:nvSpPr>
            <p:spPr bwMode="auto">
              <a:xfrm>
                <a:off x="7670687" y="1568450"/>
                <a:ext cx="404813" cy="365125"/>
              </a:xfrm>
              <a:custGeom>
                <a:avLst/>
                <a:gdLst>
                  <a:gd name="T0" fmla="*/ 0 w 71"/>
                  <a:gd name="T1" fmla="*/ 18 h 64"/>
                  <a:gd name="T2" fmla="*/ 26 w 71"/>
                  <a:gd name="T3" fmla="*/ 2 h 64"/>
                  <a:gd name="T4" fmla="*/ 55 w 71"/>
                  <a:gd name="T5" fmla="*/ 11 h 64"/>
                  <a:gd name="T6" fmla="*/ 65 w 71"/>
                  <a:gd name="T7" fmla="*/ 40 h 64"/>
                  <a:gd name="T8" fmla="*/ 52 w 71"/>
                  <a:gd name="T9" fmla="*/ 64 h 64"/>
                  <a:gd name="T10" fmla="*/ 0 w 71"/>
                  <a:gd name="T11" fmla="*/ 1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4">
                    <a:moveTo>
                      <a:pt x="0" y="18"/>
                    </a:moveTo>
                    <a:cubicBezTo>
                      <a:pt x="0" y="18"/>
                      <a:pt x="17" y="3"/>
                      <a:pt x="26" y="2"/>
                    </a:cubicBezTo>
                    <a:cubicBezTo>
                      <a:pt x="36" y="0"/>
                      <a:pt x="47" y="3"/>
                      <a:pt x="55" y="11"/>
                    </a:cubicBezTo>
                    <a:cubicBezTo>
                      <a:pt x="62" y="18"/>
                      <a:pt x="71" y="29"/>
                      <a:pt x="65" y="40"/>
                    </a:cubicBezTo>
                    <a:cubicBezTo>
                      <a:pt x="60" y="52"/>
                      <a:pt x="52" y="64"/>
                      <a:pt x="52" y="64"/>
                    </a:cubicBez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4425" tIns="27212" rIns="54425" bIns="27212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07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</a:endParaRPr>
              </a:p>
            </p:txBody>
          </p:sp>
          <p:sp>
            <p:nvSpPr>
              <p:cNvPr id="40" name="Freeform 19">
                <a:extLst>
                  <a:ext uri="{FF2B5EF4-FFF2-40B4-BE49-F238E27FC236}">
                    <a16:creationId xmlns:a16="http://schemas.microsoft.com/office/drawing/2014/main" id="{52D9ACC2-F977-4FC3-AE4A-4FAC556C8AA7}"/>
                  </a:ext>
                </a:extLst>
              </p:cNvPr>
              <p:cNvSpPr/>
              <p:nvPr/>
            </p:nvSpPr>
            <p:spPr bwMode="auto">
              <a:xfrm>
                <a:off x="7899287" y="1636713"/>
                <a:ext cx="153988" cy="268288"/>
              </a:xfrm>
              <a:custGeom>
                <a:avLst/>
                <a:gdLst>
                  <a:gd name="T0" fmla="*/ 0 w 27"/>
                  <a:gd name="T1" fmla="*/ 19 h 47"/>
                  <a:gd name="T2" fmla="*/ 14 w 27"/>
                  <a:gd name="T3" fmla="*/ 0 h 47"/>
                  <a:gd name="T4" fmla="*/ 25 w 27"/>
                  <a:gd name="T5" fmla="*/ 22 h 47"/>
                  <a:gd name="T6" fmla="*/ 13 w 27"/>
                  <a:gd name="T7" fmla="*/ 46 h 47"/>
                  <a:gd name="T8" fmla="*/ 0 w 27"/>
                  <a:gd name="T9" fmla="*/ 1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47">
                    <a:moveTo>
                      <a:pt x="0" y="19"/>
                    </a:moveTo>
                    <a:cubicBezTo>
                      <a:pt x="0" y="19"/>
                      <a:pt x="15" y="7"/>
                      <a:pt x="14" y="0"/>
                    </a:cubicBezTo>
                    <a:cubicBezTo>
                      <a:pt x="14" y="0"/>
                      <a:pt x="27" y="12"/>
                      <a:pt x="25" y="22"/>
                    </a:cubicBezTo>
                    <a:cubicBezTo>
                      <a:pt x="23" y="32"/>
                      <a:pt x="14" y="45"/>
                      <a:pt x="13" y="46"/>
                    </a:cubicBezTo>
                    <a:cubicBezTo>
                      <a:pt x="11" y="47"/>
                      <a:pt x="0" y="19"/>
                      <a:pt x="0" y="19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4425" tIns="27212" rIns="54425" bIns="27212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07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</a:endParaRPr>
              </a:p>
            </p:txBody>
          </p:sp>
          <p:sp>
            <p:nvSpPr>
              <p:cNvPr id="41" name="Freeform 20">
                <a:extLst>
                  <a:ext uri="{FF2B5EF4-FFF2-40B4-BE49-F238E27FC236}">
                    <a16:creationId xmlns:a16="http://schemas.microsoft.com/office/drawing/2014/main" id="{9CDB4987-6C71-482F-9EB8-9A775322935C}"/>
                  </a:ext>
                </a:extLst>
              </p:cNvPr>
              <p:cNvSpPr/>
              <p:nvPr/>
            </p:nvSpPr>
            <p:spPr bwMode="auto">
              <a:xfrm>
                <a:off x="7597662" y="1665288"/>
                <a:ext cx="398463" cy="314325"/>
              </a:xfrm>
              <a:custGeom>
                <a:avLst/>
                <a:gdLst>
                  <a:gd name="T0" fmla="*/ 64 w 70"/>
                  <a:gd name="T1" fmla="*/ 35 h 55"/>
                  <a:gd name="T2" fmla="*/ 18 w 70"/>
                  <a:gd name="T3" fmla="*/ 1 h 55"/>
                  <a:gd name="T4" fmla="*/ 0 w 70"/>
                  <a:gd name="T5" fmla="*/ 10 h 55"/>
                  <a:gd name="T6" fmla="*/ 60 w 70"/>
                  <a:gd name="T7" fmla="*/ 55 h 55"/>
                  <a:gd name="T8" fmla="*/ 64 w 70"/>
                  <a:gd name="T9" fmla="*/ 3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55">
                    <a:moveTo>
                      <a:pt x="64" y="35"/>
                    </a:moveTo>
                    <a:cubicBezTo>
                      <a:pt x="52" y="1"/>
                      <a:pt x="28" y="2"/>
                      <a:pt x="18" y="1"/>
                    </a:cubicBezTo>
                    <a:cubicBezTo>
                      <a:pt x="8" y="0"/>
                      <a:pt x="0" y="10"/>
                      <a:pt x="0" y="10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70" y="47"/>
                      <a:pt x="64" y="35"/>
                      <a:pt x="64" y="35"/>
                    </a:cubicBez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4425" tIns="27212" rIns="54425" bIns="27212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07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</a:endParaRPr>
              </a:p>
            </p:txBody>
          </p:sp>
          <p:sp>
            <p:nvSpPr>
              <p:cNvPr id="42" name="Freeform 21">
                <a:extLst>
                  <a:ext uri="{FF2B5EF4-FFF2-40B4-BE49-F238E27FC236}">
                    <a16:creationId xmlns:a16="http://schemas.microsoft.com/office/drawing/2014/main" id="{73E9A5FC-3F91-4BE3-8EAF-D81AF018236D}"/>
                  </a:ext>
                </a:extLst>
              </p:cNvPr>
              <p:cNvSpPr/>
              <p:nvPr/>
            </p:nvSpPr>
            <p:spPr bwMode="auto">
              <a:xfrm>
                <a:off x="7859599" y="1797050"/>
                <a:ext cx="125413" cy="182563"/>
              </a:xfrm>
              <a:custGeom>
                <a:avLst/>
                <a:gdLst>
                  <a:gd name="T0" fmla="*/ 11 w 22"/>
                  <a:gd name="T1" fmla="*/ 0 h 32"/>
                  <a:gd name="T2" fmla="*/ 6 w 22"/>
                  <a:gd name="T3" fmla="*/ 7 h 32"/>
                  <a:gd name="T4" fmla="*/ 0 w 22"/>
                  <a:gd name="T5" fmla="*/ 22 h 32"/>
                  <a:gd name="T6" fmla="*/ 14 w 22"/>
                  <a:gd name="T7" fmla="*/ 32 h 32"/>
                  <a:gd name="T8" fmla="*/ 18 w 22"/>
                  <a:gd name="T9" fmla="*/ 27 h 32"/>
                  <a:gd name="T10" fmla="*/ 11 w 22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32">
                    <a:moveTo>
                      <a:pt x="11" y="0"/>
                    </a:moveTo>
                    <a:cubicBezTo>
                      <a:pt x="12" y="7"/>
                      <a:pt x="6" y="7"/>
                      <a:pt x="6" y="7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6" y="30"/>
                      <a:pt x="17" y="28"/>
                      <a:pt x="18" y="27"/>
                    </a:cubicBezTo>
                    <a:cubicBezTo>
                      <a:pt x="22" y="17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4425" tIns="27212" rIns="54425" bIns="27212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07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</a:endParaRPr>
              </a:p>
            </p:txBody>
          </p:sp>
          <p:sp>
            <p:nvSpPr>
              <p:cNvPr id="43" name="Freeform 22">
                <a:extLst>
                  <a:ext uri="{FF2B5EF4-FFF2-40B4-BE49-F238E27FC236}">
                    <a16:creationId xmlns:a16="http://schemas.microsoft.com/office/drawing/2014/main" id="{E3BCB0FD-B623-418B-AF9A-F341CD68D3BA}"/>
                  </a:ext>
                </a:extLst>
              </p:cNvPr>
              <p:cNvSpPr/>
              <p:nvPr/>
            </p:nvSpPr>
            <p:spPr bwMode="auto">
              <a:xfrm>
                <a:off x="5090999" y="1643063"/>
                <a:ext cx="2847975" cy="2911475"/>
              </a:xfrm>
              <a:custGeom>
                <a:avLst/>
                <a:gdLst>
                  <a:gd name="T0" fmla="*/ 0 w 500"/>
                  <a:gd name="T1" fmla="*/ 338 h 511"/>
                  <a:gd name="T2" fmla="*/ 440 w 500"/>
                  <a:gd name="T3" fmla="*/ 14 h 511"/>
                  <a:gd name="T4" fmla="*/ 500 w 500"/>
                  <a:gd name="T5" fmla="*/ 59 h 511"/>
                  <a:gd name="T6" fmla="*/ 227 w 500"/>
                  <a:gd name="T7" fmla="*/ 511 h 511"/>
                  <a:gd name="T8" fmla="*/ 0 w 500"/>
                  <a:gd name="T9" fmla="*/ 338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0" h="511">
                    <a:moveTo>
                      <a:pt x="0" y="338"/>
                    </a:moveTo>
                    <a:cubicBezTo>
                      <a:pt x="440" y="14"/>
                      <a:pt x="440" y="14"/>
                      <a:pt x="440" y="14"/>
                    </a:cubicBezTo>
                    <a:cubicBezTo>
                      <a:pt x="440" y="14"/>
                      <a:pt x="491" y="0"/>
                      <a:pt x="500" y="59"/>
                    </a:cubicBezTo>
                    <a:cubicBezTo>
                      <a:pt x="227" y="511"/>
                      <a:pt x="227" y="511"/>
                      <a:pt x="227" y="511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E73B08"/>
              </a:solidFill>
              <a:ln>
                <a:noFill/>
              </a:ln>
            </p:spPr>
            <p:txBody>
              <a:bodyPr vert="horz" wrap="square" lIns="54425" tIns="27212" rIns="54425" bIns="27212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07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</a:endParaRPr>
              </a:p>
            </p:txBody>
          </p:sp>
          <p:sp>
            <p:nvSpPr>
              <p:cNvPr id="44" name="Freeform 23">
                <a:extLst>
                  <a:ext uri="{FF2B5EF4-FFF2-40B4-BE49-F238E27FC236}">
                    <a16:creationId xmlns:a16="http://schemas.microsoft.com/office/drawing/2014/main" id="{BD4E2150-307E-40A3-B9E5-66F60B85DA66}"/>
                  </a:ext>
                </a:extLst>
              </p:cNvPr>
              <p:cNvSpPr/>
              <p:nvPr/>
            </p:nvSpPr>
            <p:spPr bwMode="auto">
              <a:xfrm>
                <a:off x="6195899" y="1836738"/>
                <a:ext cx="1743075" cy="2717800"/>
              </a:xfrm>
              <a:custGeom>
                <a:avLst/>
                <a:gdLst>
                  <a:gd name="T0" fmla="*/ 0 w 306"/>
                  <a:gd name="T1" fmla="*/ 414 h 477"/>
                  <a:gd name="T2" fmla="*/ 12 w 306"/>
                  <a:gd name="T3" fmla="*/ 461 h 477"/>
                  <a:gd name="T4" fmla="*/ 33 w 306"/>
                  <a:gd name="T5" fmla="*/ 477 h 477"/>
                  <a:gd name="T6" fmla="*/ 306 w 306"/>
                  <a:gd name="T7" fmla="*/ 25 h 477"/>
                  <a:gd name="T8" fmla="*/ 298 w 306"/>
                  <a:gd name="T9" fmla="*/ 0 h 477"/>
                  <a:gd name="T10" fmla="*/ 0 w 306"/>
                  <a:gd name="T11" fmla="*/ 414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6" h="477">
                    <a:moveTo>
                      <a:pt x="0" y="414"/>
                    </a:moveTo>
                    <a:cubicBezTo>
                      <a:pt x="12" y="461"/>
                      <a:pt x="12" y="461"/>
                      <a:pt x="12" y="461"/>
                    </a:cubicBezTo>
                    <a:cubicBezTo>
                      <a:pt x="33" y="477"/>
                      <a:pt x="33" y="477"/>
                      <a:pt x="33" y="477"/>
                    </a:cubicBezTo>
                    <a:cubicBezTo>
                      <a:pt x="306" y="25"/>
                      <a:pt x="306" y="25"/>
                      <a:pt x="306" y="25"/>
                    </a:cubicBezTo>
                    <a:cubicBezTo>
                      <a:pt x="304" y="14"/>
                      <a:pt x="302" y="7"/>
                      <a:pt x="298" y="0"/>
                    </a:cubicBezTo>
                    <a:lnTo>
                      <a:pt x="0" y="414"/>
                    </a:lnTo>
                    <a:close/>
                  </a:path>
                </a:pathLst>
              </a:custGeom>
              <a:solidFill>
                <a:srgbClr val="FAAD29"/>
              </a:solidFill>
              <a:ln>
                <a:noFill/>
              </a:ln>
            </p:spPr>
            <p:txBody>
              <a:bodyPr vert="horz" wrap="square" lIns="54425" tIns="27212" rIns="54425" bIns="27212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07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</a:endParaRPr>
              </a:p>
            </p:txBody>
          </p:sp>
          <p:sp>
            <p:nvSpPr>
              <p:cNvPr id="45" name="Freeform 24">
                <a:extLst>
                  <a:ext uri="{FF2B5EF4-FFF2-40B4-BE49-F238E27FC236}">
                    <a16:creationId xmlns:a16="http://schemas.microsoft.com/office/drawing/2014/main" id="{A716E799-256C-46E6-8007-73EDF501230B}"/>
                  </a:ext>
                </a:extLst>
              </p:cNvPr>
              <p:cNvSpPr/>
              <p:nvPr/>
            </p:nvSpPr>
            <p:spPr bwMode="auto">
              <a:xfrm>
                <a:off x="5090999" y="1693863"/>
                <a:ext cx="2693988" cy="2092325"/>
              </a:xfrm>
              <a:custGeom>
                <a:avLst/>
                <a:gdLst>
                  <a:gd name="T0" fmla="*/ 473 w 473"/>
                  <a:gd name="T1" fmla="*/ 8 h 367"/>
                  <a:gd name="T2" fmla="*/ 440 w 473"/>
                  <a:gd name="T3" fmla="*/ 5 h 367"/>
                  <a:gd name="T4" fmla="*/ 0 w 473"/>
                  <a:gd name="T5" fmla="*/ 329 h 367"/>
                  <a:gd name="T6" fmla="*/ 51 w 473"/>
                  <a:gd name="T7" fmla="*/ 367 h 367"/>
                  <a:gd name="T8" fmla="*/ 114 w 473"/>
                  <a:gd name="T9" fmla="*/ 355 h 367"/>
                  <a:gd name="T10" fmla="*/ 473 w 473"/>
                  <a:gd name="T11" fmla="*/ 8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367">
                    <a:moveTo>
                      <a:pt x="473" y="8"/>
                    </a:moveTo>
                    <a:cubicBezTo>
                      <a:pt x="457" y="0"/>
                      <a:pt x="440" y="5"/>
                      <a:pt x="440" y="5"/>
                    </a:cubicBezTo>
                    <a:cubicBezTo>
                      <a:pt x="0" y="329"/>
                      <a:pt x="0" y="329"/>
                      <a:pt x="0" y="329"/>
                    </a:cubicBezTo>
                    <a:cubicBezTo>
                      <a:pt x="51" y="367"/>
                      <a:pt x="51" y="367"/>
                      <a:pt x="51" y="367"/>
                    </a:cubicBezTo>
                    <a:cubicBezTo>
                      <a:pt x="114" y="355"/>
                      <a:pt x="114" y="355"/>
                      <a:pt x="114" y="355"/>
                    </a:cubicBezTo>
                    <a:cubicBezTo>
                      <a:pt x="473" y="8"/>
                      <a:pt x="473" y="8"/>
                      <a:pt x="473" y="8"/>
                    </a:cubicBezTo>
                    <a:close/>
                  </a:path>
                </a:pathLst>
              </a:custGeom>
              <a:solidFill>
                <a:srgbClr val="3E825D"/>
              </a:solidFill>
              <a:ln>
                <a:noFill/>
              </a:ln>
            </p:spPr>
            <p:txBody>
              <a:bodyPr vert="horz" wrap="square" lIns="54425" tIns="27212" rIns="54425" bIns="27212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07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</a:endParaRPr>
              </a:p>
            </p:txBody>
          </p:sp>
          <p:sp>
            <p:nvSpPr>
              <p:cNvPr id="46" name="Freeform 25">
                <a:extLst>
                  <a:ext uri="{FF2B5EF4-FFF2-40B4-BE49-F238E27FC236}">
                    <a16:creationId xmlns:a16="http://schemas.microsoft.com/office/drawing/2014/main" id="{C57EAB5E-DB4E-487D-A71E-038EC78B24F5}"/>
                  </a:ext>
                </a:extLst>
              </p:cNvPr>
              <p:cNvSpPr/>
              <p:nvPr/>
            </p:nvSpPr>
            <p:spPr bwMode="auto">
              <a:xfrm>
                <a:off x="4822712" y="3335338"/>
                <a:ext cx="1560513" cy="1549400"/>
              </a:xfrm>
              <a:custGeom>
                <a:avLst/>
                <a:gdLst>
                  <a:gd name="T0" fmla="*/ 0 w 274"/>
                  <a:gd name="T1" fmla="*/ 156 h 272"/>
                  <a:gd name="T2" fmla="*/ 47 w 274"/>
                  <a:gd name="T3" fmla="*/ 41 h 272"/>
                  <a:gd name="T4" fmla="*/ 161 w 274"/>
                  <a:gd name="T5" fmla="*/ 67 h 272"/>
                  <a:gd name="T6" fmla="*/ 241 w 274"/>
                  <a:gd name="T7" fmla="*/ 151 h 272"/>
                  <a:gd name="T8" fmla="*/ 274 w 274"/>
                  <a:gd name="T9" fmla="*/ 214 h 272"/>
                  <a:gd name="T10" fmla="*/ 146 w 274"/>
                  <a:gd name="T11" fmla="*/ 272 h 272"/>
                  <a:gd name="T12" fmla="*/ 0 w 274"/>
                  <a:gd name="T13" fmla="*/ 15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4" h="272">
                    <a:moveTo>
                      <a:pt x="0" y="156"/>
                    </a:moveTo>
                    <a:cubicBezTo>
                      <a:pt x="0" y="156"/>
                      <a:pt x="41" y="65"/>
                      <a:pt x="47" y="41"/>
                    </a:cubicBezTo>
                    <a:cubicBezTo>
                      <a:pt x="47" y="41"/>
                      <a:pt x="116" y="0"/>
                      <a:pt x="161" y="67"/>
                    </a:cubicBezTo>
                    <a:cubicBezTo>
                      <a:pt x="161" y="67"/>
                      <a:pt x="255" y="55"/>
                      <a:pt x="241" y="151"/>
                    </a:cubicBezTo>
                    <a:cubicBezTo>
                      <a:pt x="241" y="151"/>
                      <a:pt x="274" y="164"/>
                      <a:pt x="274" y="214"/>
                    </a:cubicBezTo>
                    <a:cubicBezTo>
                      <a:pt x="274" y="214"/>
                      <a:pt x="203" y="249"/>
                      <a:pt x="146" y="272"/>
                    </a:cubicBez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7D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4425" tIns="27212" rIns="54425" bIns="27212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07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</a:endParaRPr>
              </a:p>
            </p:txBody>
          </p:sp>
          <p:sp>
            <p:nvSpPr>
              <p:cNvPr id="47" name="Freeform 26">
                <a:extLst>
                  <a:ext uri="{FF2B5EF4-FFF2-40B4-BE49-F238E27FC236}">
                    <a16:creationId xmlns:a16="http://schemas.microsoft.com/office/drawing/2014/main" id="{BE280ACC-AE95-4BAA-A3D4-3363172701F2}"/>
                  </a:ext>
                </a:extLst>
              </p:cNvPr>
              <p:cNvSpPr/>
              <p:nvPr/>
            </p:nvSpPr>
            <p:spPr bwMode="auto">
              <a:xfrm>
                <a:off x="4862399" y="3414713"/>
                <a:ext cx="838200" cy="860425"/>
              </a:xfrm>
              <a:custGeom>
                <a:avLst/>
                <a:gdLst>
                  <a:gd name="T0" fmla="*/ 47 w 147"/>
                  <a:gd name="T1" fmla="*/ 31 h 151"/>
                  <a:gd name="T2" fmla="*/ 147 w 147"/>
                  <a:gd name="T3" fmla="*/ 57 h 151"/>
                  <a:gd name="T4" fmla="*/ 63 w 147"/>
                  <a:gd name="T5" fmla="*/ 151 h 151"/>
                  <a:gd name="T6" fmla="*/ 0 w 147"/>
                  <a:gd name="T7" fmla="*/ 141 h 151"/>
                  <a:gd name="T8" fmla="*/ 47 w 147"/>
                  <a:gd name="T9" fmla="*/ 3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151">
                    <a:moveTo>
                      <a:pt x="47" y="31"/>
                    </a:moveTo>
                    <a:cubicBezTo>
                      <a:pt x="47" y="31"/>
                      <a:pt x="104" y="0"/>
                      <a:pt x="147" y="57"/>
                    </a:cubicBezTo>
                    <a:cubicBezTo>
                      <a:pt x="63" y="151"/>
                      <a:pt x="63" y="151"/>
                      <a:pt x="63" y="15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47" y="31"/>
                    </a:lnTo>
                    <a:close/>
                  </a:path>
                </a:pathLst>
              </a:custGeom>
              <a:solidFill>
                <a:srgbClr val="FFF3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4425" tIns="27212" rIns="54425" bIns="27212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07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</a:endParaRPr>
              </a:p>
            </p:txBody>
          </p:sp>
          <p:sp>
            <p:nvSpPr>
              <p:cNvPr id="48" name="Freeform 27">
                <a:extLst>
                  <a:ext uri="{FF2B5EF4-FFF2-40B4-BE49-F238E27FC236}">
                    <a16:creationId xmlns:a16="http://schemas.microsoft.com/office/drawing/2014/main" id="{9DA450A5-9EA7-4F04-BC94-88DD8B32A287}"/>
                  </a:ext>
                </a:extLst>
              </p:cNvPr>
              <p:cNvSpPr/>
              <p:nvPr/>
            </p:nvSpPr>
            <p:spPr bwMode="auto">
              <a:xfrm>
                <a:off x="5511687" y="4217988"/>
                <a:ext cx="849313" cy="666750"/>
              </a:xfrm>
              <a:custGeom>
                <a:avLst/>
                <a:gdLst>
                  <a:gd name="T0" fmla="*/ 116 w 149"/>
                  <a:gd name="T1" fmla="*/ 0 h 117"/>
                  <a:gd name="T2" fmla="*/ 145 w 149"/>
                  <a:gd name="T3" fmla="*/ 63 h 117"/>
                  <a:gd name="T4" fmla="*/ 25 w 149"/>
                  <a:gd name="T5" fmla="*/ 117 h 117"/>
                  <a:gd name="T6" fmla="*/ 0 w 149"/>
                  <a:gd name="T7" fmla="*/ 54 h 117"/>
                  <a:gd name="T8" fmla="*/ 116 w 149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17">
                    <a:moveTo>
                      <a:pt x="116" y="0"/>
                    </a:moveTo>
                    <a:cubicBezTo>
                      <a:pt x="116" y="0"/>
                      <a:pt x="149" y="19"/>
                      <a:pt x="145" y="63"/>
                    </a:cubicBezTo>
                    <a:cubicBezTo>
                      <a:pt x="25" y="117"/>
                      <a:pt x="25" y="117"/>
                      <a:pt x="25" y="117"/>
                    </a:cubicBezTo>
                    <a:cubicBezTo>
                      <a:pt x="0" y="54"/>
                      <a:pt x="0" y="54"/>
                      <a:pt x="0" y="54"/>
                    </a:cubicBez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ECC4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4425" tIns="27212" rIns="54425" bIns="27212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07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</a:endParaRPr>
              </a:p>
            </p:txBody>
          </p:sp>
          <p:sp>
            <p:nvSpPr>
              <p:cNvPr id="49" name="Freeform 28">
                <a:extLst>
                  <a:ext uri="{FF2B5EF4-FFF2-40B4-BE49-F238E27FC236}">
                    <a16:creationId xmlns:a16="http://schemas.microsoft.com/office/drawing/2014/main" id="{F6FAA6B1-4B37-4FF3-AA5A-4F26F6A366D3}"/>
                  </a:ext>
                </a:extLst>
              </p:cNvPr>
              <p:cNvSpPr/>
              <p:nvPr/>
            </p:nvSpPr>
            <p:spPr bwMode="auto">
              <a:xfrm>
                <a:off x="4516324" y="4081463"/>
                <a:ext cx="1138238" cy="1139825"/>
              </a:xfrm>
              <a:custGeom>
                <a:avLst/>
                <a:gdLst>
                  <a:gd name="T0" fmla="*/ 0 w 200"/>
                  <a:gd name="T1" fmla="*/ 200 h 200"/>
                  <a:gd name="T2" fmla="*/ 200 w 200"/>
                  <a:gd name="T3" fmla="*/ 141 h 200"/>
                  <a:gd name="T4" fmla="*/ 54 w 200"/>
                  <a:gd name="T5" fmla="*/ 25 h 200"/>
                  <a:gd name="T6" fmla="*/ 0 w 200"/>
                  <a:gd name="T7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" h="200">
                    <a:moveTo>
                      <a:pt x="0" y="200"/>
                    </a:moveTo>
                    <a:cubicBezTo>
                      <a:pt x="200" y="141"/>
                      <a:pt x="200" y="141"/>
                      <a:pt x="200" y="141"/>
                    </a:cubicBezTo>
                    <a:cubicBezTo>
                      <a:pt x="169" y="0"/>
                      <a:pt x="54" y="25"/>
                      <a:pt x="54" y="25"/>
                    </a:cubicBezTo>
                    <a:lnTo>
                      <a:pt x="0" y="2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4425" tIns="27212" rIns="54425" bIns="27212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07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</a:endParaRPr>
              </a:p>
            </p:txBody>
          </p:sp>
          <p:sp>
            <p:nvSpPr>
              <p:cNvPr id="50" name="Freeform 29">
                <a:extLst>
                  <a:ext uri="{FF2B5EF4-FFF2-40B4-BE49-F238E27FC236}">
                    <a16:creationId xmlns:a16="http://schemas.microsoft.com/office/drawing/2014/main" id="{BC768B31-62A6-4F84-98DA-DAFE88A74AA2}"/>
                  </a:ext>
                </a:extLst>
              </p:cNvPr>
              <p:cNvSpPr/>
              <p:nvPr/>
            </p:nvSpPr>
            <p:spPr bwMode="auto">
              <a:xfrm>
                <a:off x="4571887" y="4206875"/>
                <a:ext cx="655638" cy="912813"/>
              </a:xfrm>
              <a:custGeom>
                <a:avLst/>
                <a:gdLst>
                  <a:gd name="T0" fmla="*/ 115 w 115"/>
                  <a:gd name="T1" fmla="*/ 12 h 160"/>
                  <a:gd name="T2" fmla="*/ 115 w 115"/>
                  <a:gd name="T3" fmla="*/ 12 h 160"/>
                  <a:gd name="T4" fmla="*/ 51 w 115"/>
                  <a:gd name="T5" fmla="*/ 2 h 160"/>
                  <a:gd name="T6" fmla="*/ 0 w 115"/>
                  <a:gd name="T7" fmla="*/ 160 h 160"/>
                  <a:gd name="T8" fmla="*/ 115 w 115"/>
                  <a:gd name="T9" fmla="*/ 1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160">
                    <a:moveTo>
                      <a:pt x="115" y="12"/>
                    </a:moveTo>
                    <a:cubicBezTo>
                      <a:pt x="115" y="12"/>
                      <a:pt x="115" y="12"/>
                      <a:pt x="115" y="12"/>
                    </a:cubicBezTo>
                    <a:cubicBezTo>
                      <a:pt x="88" y="0"/>
                      <a:pt x="63" y="1"/>
                      <a:pt x="51" y="2"/>
                    </a:cubicBezTo>
                    <a:cubicBezTo>
                      <a:pt x="0" y="160"/>
                      <a:pt x="0" y="160"/>
                      <a:pt x="0" y="160"/>
                    </a:cubicBezTo>
                    <a:lnTo>
                      <a:pt x="115" y="12"/>
                    </a:lnTo>
                    <a:close/>
                  </a:path>
                </a:pathLst>
              </a:custGeom>
              <a:solidFill>
                <a:srgbClr val="423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4425" tIns="27212" rIns="54425" bIns="27212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07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</a:endParaRPr>
              </a:p>
            </p:txBody>
          </p:sp>
          <p:sp>
            <p:nvSpPr>
              <p:cNvPr id="51" name="Freeform 30">
                <a:extLst>
                  <a:ext uri="{FF2B5EF4-FFF2-40B4-BE49-F238E27FC236}">
                    <a16:creationId xmlns:a16="http://schemas.microsoft.com/office/drawing/2014/main" id="{D1636B0F-BDC4-44F0-9BBF-A31FF9BDD45C}"/>
                  </a:ext>
                </a:extLst>
              </p:cNvPr>
              <p:cNvSpPr/>
              <p:nvPr/>
            </p:nvSpPr>
            <p:spPr bwMode="auto">
              <a:xfrm>
                <a:off x="5711712" y="1739899"/>
                <a:ext cx="2073275" cy="1976438"/>
              </a:xfrm>
              <a:custGeom>
                <a:avLst/>
                <a:gdLst>
                  <a:gd name="T0" fmla="*/ 1306 w 1306"/>
                  <a:gd name="T1" fmla="*/ 0 h 1245"/>
                  <a:gd name="T2" fmla="*/ 18 w 1306"/>
                  <a:gd name="T3" fmla="*/ 1245 h 1245"/>
                  <a:gd name="T4" fmla="*/ 0 w 1306"/>
                  <a:gd name="T5" fmla="*/ 1220 h 1245"/>
                  <a:gd name="T6" fmla="*/ 1306 w 1306"/>
                  <a:gd name="T7" fmla="*/ 0 h 1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6" h="1245">
                    <a:moveTo>
                      <a:pt x="1306" y="0"/>
                    </a:moveTo>
                    <a:lnTo>
                      <a:pt x="18" y="1245"/>
                    </a:lnTo>
                    <a:lnTo>
                      <a:pt x="0" y="1220"/>
                    </a:lnTo>
                    <a:lnTo>
                      <a:pt x="1306" y="0"/>
                    </a:lnTo>
                    <a:close/>
                  </a:path>
                </a:pathLst>
              </a:custGeom>
              <a:solidFill>
                <a:sysClr val="window" lastClr="FFFFFF">
                  <a:alpha val="20000"/>
                </a:sysClr>
              </a:solidFill>
              <a:ln>
                <a:noFill/>
              </a:ln>
            </p:spPr>
            <p:txBody>
              <a:bodyPr vert="horz" wrap="square" lIns="54425" tIns="27212" rIns="54425" bIns="27212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07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</a:endParaRPr>
              </a:p>
            </p:txBody>
          </p:sp>
          <p:sp>
            <p:nvSpPr>
              <p:cNvPr id="52" name="Freeform 31">
                <a:extLst>
                  <a:ext uri="{FF2B5EF4-FFF2-40B4-BE49-F238E27FC236}">
                    <a16:creationId xmlns:a16="http://schemas.microsoft.com/office/drawing/2014/main" id="{3904608C-48BB-4BB6-ADE9-374603ADC4C6}"/>
                  </a:ext>
                </a:extLst>
              </p:cNvPr>
              <p:cNvSpPr/>
              <p:nvPr/>
            </p:nvSpPr>
            <p:spPr bwMode="auto">
              <a:xfrm>
                <a:off x="6195899" y="1836738"/>
                <a:ext cx="1697038" cy="2359025"/>
              </a:xfrm>
              <a:custGeom>
                <a:avLst/>
                <a:gdLst>
                  <a:gd name="T0" fmla="*/ 1069 w 1069"/>
                  <a:gd name="T1" fmla="*/ 0 h 1486"/>
                  <a:gd name="T2" fmla="*/ 0 w 1069"/>
                  <a:gd name="T3" fmla="*/ 1486 h 1486"/>
                  <a:gd name="T4" fmla="*/ 4 w 1069"/>
                  <a:gd name="T5" fmla="*/ 1450 h 1486"/>
                  <a:gd name="T6" fmla="*/ 1069 w 1069"/>
                  <a:gd name="T7" fmla="*/ 0 h 1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9" h="1486">
                    <a:moveTo>
                      <a:pt x="1069" y="0"/>
                    </a:moveTo>
                    <a:lnTo>
                      <a:pt x="0" y="1486"/>
                    </a:lnTo>
                    <a:lnTo>
                      <a:pt x="4" y="1450"/>
                    </a:lnTo>
                    <a:lnTo>
                      <a:pt x="1069" y="0"/>
                    </a:lnTo>
                    <a:close/>
                  </a:path>
                </a:pathLst>
              </a:custGeom>
              <a:solidFill>
                <a:sysClr val="window" lastClr="FFFFFF">
                  <a:alpha val="20000"/>
                </a:sysClr>
              </a:solidFill>
              <a:ln>
                <a:noFill/>
              </a:ln>
            </p:spPr>
            <p:txBody>
              <a:bodyPr vert="horz" wrap="square" lIns="54425" tIns="27212" rIns="54425" bIns="27212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07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</a:endParaRPr>
              </a:p>
            </p:txBody>
          </p:sp>
          <p:sp>
            <p:nvSpPr>
              <p:cNvPr id="53" name="Freeform 32">
                <a:extLst>
                  <a:ext uri="{FF2B5EF4-FFF2-40B4-BE49-F238E27FC236}">
                    <a16:creationId xmlns:a16="http://schemas.microsoft.com/office/drawing/2014/main" id="{64143F88-4A2A-4A76-8924-ECDF748447C6}"/>
                  </a:ext>
                </a:extLst>
              </p:cNvPr>
              <p:cNvSpPr/>
              <p:nvPr/>
            </p:nvSpPr>
            <p:spPr bwMode="auto">
              <a:xfrm>
                <a:off x="5090999" y="1722438"/>
                <a:ext cx="2506663" cy="1846263"/>
              </a:xfrm>
              <a:custGeom>
                <a:avLst/>
                <a:gdLst>
                  <a:gd name="T0" fmla="*/ 1579 w 1579"/>
                  <a:gd name="T1" fmla="*/ 0 h 1163"/>
                  <a:gd name="T2" fmla="*/ 0 w 1579"/>
                  <a:gd name="T3" fmla="*/ 1163 h 1163"/>
                  <a:gd name="T4" fmla="*/ 57 w 1579"/>
                  <a:gd name="T5" fmla="*/ 1138 h 1163"/>
                  <a:gd name="T6" fmla="*/ 1579 w 1579"/>
                  <a:gd name="T7" fmla="*/ 0 h 1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9" h="1163">
                    <a:moveTo>
                      <a:pt x="1579" y="0"/>
                    </a:moveTo>
                    <a:lnTo>
                      <a:pt x="0" y="1163"/>
                    </a:lnTo>
                    <a:lnTo>
                      <a:pt x="57" y="1138"/>
                    </a:lnTo>
                    <a:lnTo>
                      <a:pt x="1579" y="0"/>
                    </a:lnTo>
                    <a:close/>
                  </a:path>
                </a:pathLst>
              </a:custGeom>
              <a:solidFill>
                <a:sysClr val="window" lastClr="FFFFFF">
                  <a:alpha val="20000"/>
                </a:sysClr>
              </a:solidFill>
              <a:ln>
                <a:noFill/>
              </a:ln>
            </p:spPr>
            <p:txBody>
              <a:bodyPr vert="horz" wrap="square" lIns="54425" tIns="27212" rIns="54425" bIns="27212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07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3404531" y="3314322"/>
            <a:ext cx="2339103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伍彦的团队合影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4088723" y="3844400"/>
            <a:ext cx="227941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336314" y="3844400"/>
            <a:ext cx="227941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583906" y="3844400"/>
            <a:ext cx="227941" cy="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831496" y="3844400"/>
            <a:ext cx="227941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2842889" y="738989"/>
            <a:ext cx="3088107" cy="2289962"/>
            <a:chOff x="3790519" y="985318"/>
            <a:chExt cx="4117476" cy="305328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90519" y="985318"/>
              <a:ext cx="4117476" cy="3053282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5447200" y="1849671"/>
              <a:ext cx="1015663" cy="95410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charset="-122"/>
                  <a:cs typeface="+mn-cs"/>
                </a:rPr>
                <a:t>05</a:t>
              </a:r>
              <a:endParaRPr kumimoji="0" lang="zh-CN" altLang="en-US" sz="4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359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文本框 54"/>
          <p:cNvSpPr txBox="1"/>
          <p:nvPr/>
        </p:nvSpPr>
        <p:spPr>
          <a:xfrm>
            <a:off x="1784239" y="356844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展示</a:t>
            </a: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5637" y="248270"/>
            <a:ext cx="1255524" cy="931024"/>
          </a:xfrm>
          <a:prstGeom prst="rect">
            <a:avLst/>
          </a:prstGeom>
        </p:spPr>
      </p:pic>
      <p:pic>
        <p:nvPicPr>
          <p:cNvPr id="5" name="图片 4" descr="一群人在房间里&#10;&#10;描述已自动生成">
            <a:extLst>
              <a:ext uri="{FF2B5EF4-FFF2-40B4-BE49-F238E27FC236}">
                <a16:creationId xmlns:a16="http://schemas.microsoft.com/office/drawing/2014/main" id="{C6B2270E-34CE-432B-BAC6-965251019C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1447332"/>
            <a:ext cx="4159453" cy="3119590"/>
          </a:xfrm>
          <a:prstGeom prst="rect">
            <a:avLst/>
          </a:prstGeom>
        </p:spPr>
      </p:pic>
      <p:pic>
        <p:nvPicPr>
          <p:cNvPr id="7" name="图片 6" descr="一群男人和女人在房间里&#10;&#10;描述已自动生成">
            <a:extLst>
              <a:ext uri="{FF2B5EF4-FFF2-40B4-BE49-F238E27FC236}">
                <a16:creationId xmlns:a16="http://schemas.microsoft.com/office/drawing/2014/main" id="{4FF8B3DE-42F3-489F-A43D-384BCC7EE6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457" y="1447333"/>
            <a:ext cx="4159454" cy="311959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993" y="401855"/>
            <a:ext cx="6057900" cy="449218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337560" y="2183550"/>
            <a:ext cx="2468880" cy="55308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/>
            <a:r>
              <a:rPr lang="zh-CN" altLang="en-US" sz="3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感谢您的观看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570441" y="1477853"/>
            <a:ext cx="2007281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charset="-122"/>
                <a:cs typeface="+mn-cs"/>
              </a:rPr>
              <a:t>TEAM WORK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微软雅黑" panose="020B0503020204020204" charset="-122"/>
              <a:cs typeface="+mn-cs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138613" y="3080516"/>
            <a:ext cx="866775" cy="219291"/>
            <a:chOff x="5518150" y="4107360"/>
            <a:chExt cx="1155700" cy="292388"/>
          </a:xfrm>
        </p:grpSpPr>
        <p:sp>
          <p:nvSpPr>
            <p:cNvPr id="9" name="圆角矩形 8"/>
            <p:cNvSpPr/>
            <p:nvPr/>
          </p:nvSpPr>
          <p:spPr>
            <a:xfrm>
              <a:off x="5518150" y="4118363"/>
              <a:ext cx="1155700" cy="258376"/>
            </a:xfrm>
            <a:prstGeom prst="roundRect">
              <a:avLst>
                <a:gd name="adj" fmla="val 50000"/>
              </a:avLst>
            </a:prstGeom>
            <a:solidFill>
              <a:srgbClr val="E17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677505" y="4107360"/>
              <a:ext cx="842539" cy="29238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BY</a:t>
              </a:r>
              <a:r>
                <a:rPr kumimoji="0" lang="zh-CN" alt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：伍彦</a:t>
              </a:r>
              <a:endParaRPr lang="zh-CN" altLang="en-US" sz="82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5195643" y="92332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我们的团队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086644" y="4873099"/>
            <a:ext cx="970714" cy="0"/>
            <a:chOff x="5451631" y="5125866"/>
            <a:chExt cx="1294285" cy="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5451631" y="5125866"/>
              <a:ext cx="303921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5781752" y="5125866"/>
              <a:ext cx="303921" cy="0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6111874" y="5125866"/>
              <a:ext cx="303921" cy="0"/>
            </a:xfrm>
            <a:prstGeom prst="line">
              <a:avLst/>
            </a:prstGeom>
            <a:ln w="508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6441995" y="5125866"/>
              <a:ext cx="303921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5465" y="1107476"/>
            <a:ext cx="3773111" cy="279792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2171394" y="2250234"/>
            <a:ext cx="1475105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contents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474609" y="1852393"/>
            <a:ext cx="868680" cy="5067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目录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195643" y="1698207"/>
            <a:ext cx="2097049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伍彦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logo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的演变史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195643" y="2473087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伍彦的团队文化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195643" y="324796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伍彦的规章制度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97974113-8970-449A-A1CE-99D6B07E57B9}"/>
              </a:ext>
            </a:extLst>
          </p:cNvPr>
          <p:cNvSpPr txBox="1"/>
          <p:nvPr/>
        </p:nvSpPr>
        <p:spPr>
          <a:xfrm>
            <a:off x="5195643" y="4022849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伍彦的团队合影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3712307" y="3314322"/>
            <a:ext cx="172355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我们的团队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4088723" y="3844400"/>
            <a:ext cx="227941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336314" y="3844400"/>
            <a:ext cx="227941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583906" y="3844400"/>
            <a:ext cx="227941" cy="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831496" y="3844400"/>
            <a:ext cx="227941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2842889" y="738989"/>
            <a:ext cx="3088107" cy="2289962"/>
            <a:chOff x="3790519" y="985318"/>
            <a:chExt cx="4117476" cy="305328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90519" y="985318"/>
              <a:ext cx="4117476" cy="3053282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5452958" y="1849671"/>
              <a:ext cx="1004147" cy="95250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01</a:t>
              </a:r>
              <a:endParaRPr lang="zh-CN" altLang="en-US" sz="405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1"/>
          <p:cNvSpPr/>
          <p:nvPr/>
        </p:nvSpPr>
        <p:spPr>
          <a:xfrm>
            <a:off x="1742464" y="1859453"/>
            <a:ext cx="6043395" cy="1677376"/>
          </a:xfrm>
          <a:prstGeom prst="rect">
            <a:avLst/>
          </a:prstGeom>
        </p:spPr>
        <p:txBody>
          <a:bodyPr wrap="square" lIns="91434" tIns="45717" rIns="91434" bIns="45717" numCol="1" spcCol="345643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03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03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03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3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03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3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03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3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03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3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1784239" y="356844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我们为何叫伍彦团队</a:t>
            </a:r>
          </a:p>
        </p:txBody>
      </p:sp>
      <p:pic>
        <p:nvPicPr>
          <p:cNvPr id="77" name="图片 7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5637" y="248270"/>
            <a:ext cx="1255524" cy="93102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3783BFA-BA45-41E3-9AC5-8A3CE7EB94C9}"/>
              </a:ext>
            </a:extLst>
          </p:cNvPr>
          <p:cNvSpPr txBox="1"/>
          <p:nvPr/>
        </p:nvSpPr>
        <p:spPr>
          <a:xfrm>
            <a:off x="2286000" y="1973616"/>
            <a:ext cx="457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</a:rPr>
              <a:t>一、团队中唯一的男生</a:t>
            </a:r>
            <a:r>
              <a:rPr lang="en-US" altLang="zh-CN" sz="2000" b="1" dirty="0">
                <a:solidFill>
                  <a:schemeClr val="bg2">
                    <a:lumMod val="25000"/>
                  </a:schemeClr>
                </a:solidFill>
              </a:rPr>
              <a:t>=“</a:t>
            </a:r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</a:rPr>
              <a:t>吴彦祖”</a:t>
            </a:r>
            <a:br>
              <a:rPr lang="zh-CN" altLang="en-US" sz="20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</a:rPr>
              <a:t>二、彦：取汉义“有才华的人”</a:t>
            </a:r>
            <a:br>
              <a:rPr lang="zh-CN" altLang="en-US" sz="20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</a:rPr>
              <a:t>三、伍，五个有才华的人组成的一支队伍，取五也取伍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/>
          <p:nvPr/>
        </p:nvGrpSpPr>
        <p:grpSpPr>
          <a:xfrm>
            <a:off x="623475" y="1534490"/>
            <a:ext cx="1215016" cy="1116338"/>
            <a:chOff x="1066800" y="1428750"/>
            <a:chExt cx="1414272" cy="1308100"/>
          </a:xfrm>
        </p:grpSpPr>
        <p:sp>
          <p:nvSpPr>
            <p:cNvPr id="5" name="Isosceles Triangle 3"/>
            <p:cNvSpPr/>
            <p:nvPr/>
          </p:nvSpPr>
          <p:spPr>
            <a:xfrm flipV="1">
              <a:off x="1066800" y="1428750"/>
              <a:ext cx="1414272" cy="1219200"/>
            </a:xfrm>
            <a:prstGeom prst="triangle">
              <a:avLst/>
            </a:prstGeom>
            <a:solidFill>
              <a:srgbClr val="F9AF6C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Isosceles Triangle 4"/>
            <p:cNvSpPr/>
            <p:nvPr/>
          </p:nvSpPr>
          <p:spPr>
            <a:xfrm flipV="1">
              <a:off x="1066800" y="1517650"/>
              <a:ext cx="1414272" cy="1219200"/>
            </a:xfrm>
            <a:prstGeom prst="triangle">
              <a:avLst/>
            </a:prstGeom>
            <a:solidFill>
              <a:srgbClr val="F9AF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7" name="Group 18"/>
          <p:cNvGrpSpPr/>
          <p:nvPr/>
        </p:nvGrpSpPr>
        <p:grpSpPr>
          <a:xfrm>
            <a:off x="467067" y="2775634"/>
            <a:ext cx="1471241" cy="309043"/>
            <a:chOff x="1117600" y="2876542"/>
            <a:chExt cx="1828800" cy="1447808"/>
          </a:xfrm>
        </p:grpSpPr>
        <p:sp>
          <p:nvSpPr>
            <p:cNvPr id="8" name="Rounded Rectangle 6"/>
            <p:cNvSpPr/>
            <p:nvPr/>
          </p:nvSpPr>
          <p:spPr>
            <a:xfrm>
              <a:off x="1117600" y="2876550"/>
              <a:ext cx="1828800" cy="14478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Rectangle 7"/>
            <p:cNvSpPr/>
            <p:nvPr/>
          </p:nvSpPr>
          <p:spPr>
            <a:xfrm>
              <a:off x="1773237" y="2876542"/>
              <a:ext cx="517526" cy="95250"/>
            </a:xfrm>
            <a:prstGeom prst="rect">
              <a:avLst/>
            </a:prstGeom>
            <a:solidFill>
              <a:srgbClr val="F9AF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0" name="TextBox 8"/>
          <p:cNvSpPr txBox="1"/>
          <p:nvPr/>
        </p:nvSpPr>
        <p:spPr>
          <a:xfrm>
            <a:off x="568771" y="2872732"/>
            <a:ext cx="1297631" cy="110799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accent4"/>
                </a:solidFill>
              </a:rPr>
              <a:t>李怡菲</a:t>
            </a:r>
            <a:endParaRPr lang="en-US" altLang="zh-CN" sz="1200" b="1" dirty="0">
              <a:solidFill>
                <a:schemeClr val="accent4"/>
              </a:solidFill>
            </a:endParaRPr>
          </a:p>
          <a:p>
            <a:pPr algn="ctr">
              <a:spcBef>
                <a:spcPct val="20000"/>
              </a:spcBef>
              <a:defRPr/>
            </a:pPr>
            <a:endParaRPr lang="en-US" sz="1000" b="1" dirty="0">
              <a:solidFill>
                <a:schemeClr val="accent4"/>
              </a:solidFill>
            </a:endParaRPr>
          </a:p>
          <a:p>
            <a:pPr algn="ctr">
              <a:spcBef>
                <a:spcPct val="20000"/>
              </a:spcBef>
              <a:defRPr/>
            </a:pPr>
            <a:endParaRPr lang="en-US" sz="1000" b="1" dirty="0">
              <a:solidFill>
                <a:schemeClr val="accent4"/>
              </a:solidFill>
            </a:endParaRPr>
          </a:p>
          <a:p>
            <a:pPr algn="ctr">
              <a:spcBef>
                <a:spcPct val="20000"/>
              </a:spcBef>
              <a:defRPr/>
            </a:pPr>
            <a:r>
              <a:rPr lang="zh-CN" altLang="en-US" sz="1000" dirty="0"/>
              <a:t>越努力越幸运</a:t>
            </a:r>
            <a:endParaRPr lang="en-US" altLang="zh-CN" sz="1000" dirty="0"/>
          </a:p>
          <a:p>
            <a:pPr algn="ctr">
              <a:spcBef>
                <a:spcPct val="20000"/>
              </a:spcBef>
              <a:defRPr/>
            </a:pPr>
            <a:r>
              <a:rPr lang="zh-CN" altLang="en-US" sz="1000" dirty="0"/>
              <a:t>快乐女孩常驻身边</a:t>
            </a:r>
            <a:endParaRPr lang="en-US" altLang="zh-CN" sz="1000" dirty="0"/>
          </a:p>
          <a:p>
            <a:pPr algn="ctr">
              <a:spcBef>
                <a:spcPct val="20000"/>
              </a:spcBef>
              <a:defRPr/>
            </a:pPr>
            <a:r>
              <a:rPr lang="zh-CN" altLang="en-US" sz="1000" dirty="0"/>
              <a:t>团队文化总挂嘴边</a:t>
            </a:r>
            <a:endParaRPr lang="en-US" sz="1000" dirty="0"/>
          </a:p>
        </p:txBody>
      </p:sp>
      <p:grpSp>
        <p:nvGrpSpPr>
          <p:cNvPr id="12" name="Group 19"/>
          <p:cNvGrpSpPr/>
          <p:nvPr/>
        </p:nvGrpSpPr>
        <p:grpSpPr>
          <a:xfrm>
            <a:off x="2300288" y="1552918"/>
            <a:ext cx="1215016" cy="1116338"/>
            <a:chOff x="1066800" y="1428750"/>
            <a:chExt cx="1414272" cy="1308100"/>
          </a:xfrm>
        </p:grpSpPr>
        <p:sp>
          <p:nvSpPr>
            <p:cNvPr id="13" name="Isosceles Triangle 20"/>
            <p:cNvSpPr/>
            <p:nvPr/>
          </p:nvSpPr>
          <p:spPr>
            <a:xfrm flipV="1">
              <a:off x="1066800" y="1428750"/>
              <a:ext cx="1414272" cy="1219200"/>
            </a:xfrm>
            <a:prstGeom prst="triangle">
              <a:avLst/>
            </a:prstGeom>
            <a:solidFill>
              <a:srgbClr val="578FAF">
                <a:alpha val="6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Isosceles Triangle 21"/>
            <p:cNvSpPr/>
            <p:nvPr/>
          </p:nvSpPr>
          <p:spPr>
            <a:xfrm flipV="1">
              <a:off x="1066800" y="1517650"/>
              <a:ext cx="1414272" cy="1219200"/>
            </a:xfrm>
            <a:prstGeom prst="triangle">
              <a:avLst/>
            </a:prstGeom>
            <a:solidFill>
              <a:srgbClr val="578F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5" name="Group 22"/>
          <p:cNvGrpSpPr/>
          <p:nvPr/>
        </p:nvGrpSpPr>
        <p:grpSpPr>
          <a:xfrm>
            <a:off x="2106354" y="2775634"/>
            <a:ext cx="1471241" cy="309043"/>
            <a:chOff x="1117600" y="2876542"/>
            <a:chExt cx="1828800" cy="1447808"/>
          </a:xfrm>
        </p:grpSpPr>
        <p:sp>
          <p:nvSpPr>
            <p:cNvPr id="16" name="Rounded Rectangle 23"/>
            <p:cNvSpPr/>
            <p:nvPr/>
          </p:nvSpPr>
          <p:spPr>
            <a:xfrm>
              <a:off x="1117600" y="2876550"/>
              <a:ext cx="1828800" cy="14478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Rectangle 24"/>
            <p:cNvSpPr/>
            <p:nvPr/>
          </p:nvSpPr>
          <p:spPr>
            <a:xfrm>
              <a:off x="1773237" y="2876542"/>
              <a:ext cx="517526" cy="95250"/>
            </a:xfrm>
            <a:prstGeom prst="rect">
              <a:avLst/>
            </a:prstGeom>
            <a:solidFill>
              <a:srgbClr val="578F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8" name="TextBox 25"/>
          <p:cNvSpPr txBox="1"/>
          <p:nvPr/>
        </p:nvSpPr>
        <p:spPr>
          <a:xfrm>
            <a:off x="2171162" y="2851504"/>
            <a:ext cx="1297631" cy="110799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578FAF"/>
                </a:solidFill>
              </a:rPr>
              <a:t>李斌</a:t>
            </a:r>
            <a:endParaRPr lang="en-US" sz="1200" b="1" dirty="0">
              <a:solidFill>
                <a:srgbClr val="63D1D9"/>
              </a:solidFill>
            </a:endParaRPr>
          </a:p>
          <a:p>
            <a:pPr algn="ctr">
              <a:spcBef>
                <a:spcPct val="20000"/>
              </a:spcBef>
              <a:defRPr/>
            </a:pP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spcBef>
                <a:spcPct val="20000"/>
              </a:spcBef>
              <a:defRPr/>
            </a:pP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爱拼才会赢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青春一枝花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别低头，我们会笑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9" name="Group 26"/>
          <p:cNvGrpSpPr/>
          <p:nvPr/>
        </p:nvGrpSpPr>
        <p:grpSpPr>
          <a:xfrm>
            <a:off x="3981135" y="1571193"/>
            <a:ext cx="1215016" cy="1116338"/>
            <a:chOff x="1066800" y="1428750"/>
            <a:chExt cx="1414272" cy="1308100"/>
          </a:xfrm>
        </p:grpSpPr>
        <p:sp>
          <p:nvSpPr>
            <p:cNvPr id="20" name="Isosceles Triangle 27"/>
            <p:cNvSpPr/>
            <p:nvPr/>
          </p:nvSpPr>
          <p:spPr>
            <a:xfrm flipV="1">
              <a:off x="1066800" y="1428750"/>
              <a:ext cx="1414272" cy="1219200"/>
            </a:xfrm>
            <a:prstGeom prst="triangle">
              <a:avLst/>
            </a:prstGeom>
            <a:solidFill>
              <a:srgbClr val="63D1D9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Isosceles Triangle 28"/>
            <p:cNvSpPr/>
            <p:nvPr/>
          </p:nvSpPr>
          <p:spPr>
            <a:xfrm flipV="1">
              <a:off x="1066800" y="1517650"/>
              <a:ext cx="1414272" cy="1219200"/>
            </a:xfrm>
            <a:prstGeom prst="triangle">
              <a:avLst/>
            </a:prstGeom>
            <a:solidFill>
              <a:srgbClr val="63D1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2" name="Group 29"/>
          <p:cNvGrpSpPr/>
          <p:nvPr/>
        </p:nvGrpSpPr>
        <p:grpSpPr>
          <a:xfrm>
            <a:off x="3814227" y="2763399"/>
            <a:ext cx="1471241" cy="309043"/>
            <a:chOff x="1117600" y="2876542"/>
            <a:chExt cx="1828800" cy="1447808"/>
          </a:xfrm>
        </p:grpSpPr>
        <p:sp>
          <p:nvSpPr>
            <p:cNvPr id="23" name="Rounded Rectangle 30"/>
            <p:cNvSpPr/>
            <p:nvPr/>
          </p:nvSpPr>
          <p:spPr>
            <a:xfrm>
              <a:off x="1117600" y="2876550"/>
              <a:ext cx="1828800" cy="14478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" name="Rectangle 31"/>
            <p:cNvSpPr/>
            <p:nvPr/>
          </p:nvSpPr>
          <p:spPr>
            <a:xfrm>
              <a:off x="1773237" y="2876542"/>
              <a:ext cx="517526" cy="95250"/>
            </a:xfrm>
            <a:prstGeom prst="rect">
              <a:avLst/>
            </a:prstGeom>
            <a:solidFill>
              <a:srgbClr val="63D1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25" name="TextBox 32"/>
          <p:cNvSpPr txBox="1"/>
          <p:nvPr/>
        </p:nvSpPr>
        <p:spPr>
          <a:xfrm>
            <a:off x="3901031" y="2839445"/>
            <a:ext cx="1297631" cy="110799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63D1D9"/>
                </a:solidFill>
              </a:rPr>
              <a:t>冯楹楹</a:t>
            </a:r>
            <a:endParaRPr lang="en-US" sz="1200" b="1" dirty="0">
              <a:solidFill>
                <a:srgbClr val="63D1D9"/>
              </a:solidFill>
            </a:endParaRPr>
          </a:p>
          <a:p>
            <a:pPr algn="ctr">
              <a:spcBef>
                <a:spcPct val="20000"/>
              </a:spcBef>
              <a:defRPr/>
            </a:pP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spcBef>
                <a:spcPct val="20000"/>
              </a:spcBef>
              <a:defRPr/>
            </a:pP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青春正能量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笔落惊雷雨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从此节操是路人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6" name="Group 33"/>
          <p:cNvGrpSpPr/>
          <p:nvPr/>
        </p:nvGrpSpPr>
        <p:grpSpPr>
          <a:xfrm>
            <a:off x="5666728" y="1549355"/>
            <a:ext cx="1215016" cy="1116338"/>
            <a:chOff x="1066800" y="1428750"/>
            <a:chExt cx="1414272" cy="1308100"/>
          </a:xfrm>
        </p:grpSpPr>
        <p:sp>
          <p:nvSpPr>
            <p:cNvPr id="27" name="Isosceles Triangle 34"/>
            <p:cNvSpPr/>
            <p:nvPr/>
          </p:nvSpPr>
          <p:spPr>
            <a:xfrm flipV="1">
              <a:off x="1066800" y="1428750"/>
              <a:ext cx="1414272" cy="1219200"/>
            </a:xfrm>
            <a:prstGeom prst="triangle">
              <a:avLst/>
            </a:prstGeom>
            <a:solidFill>
              <a:srgbClr val="F27E8A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8" name="Isosceles Triangle 35"/>
            <p:cNvSpPr/>
            <p:nvPr/>
          </p:nvSpPr>
          <p:spPr>
            <a:xfrm flipV="1">
              <a:off x="1066800" y="1517650"/>
              <a:ext cx="1414272" cy="1219200"/>
            </a:xfrm>
            <a:prstGeom prst="triangle">
              <a:avLst/>
            </a:prstGeom>
            <a:solidFill>
              <a:srgbClr val="F27E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9" name="Group 36"/>
          <p:cNvGrpSpPr/>
          <p:nvPr/>
        </p:nvGrpSpPr>
        <p:grpSpPr>
          <a:xfrm>
            <a:off x="5522100" y="2763399"/>
            <a:ext cx="1471241" cy="309043"/>
            <a:chOff x="1117600" y="2876542"/>
            <a:chExt cx="1828800" cy="1447808"/>
          </a:xfrm>
        </p:grpSpPr>
        <p:sp>
          <p:nvSpPr>
            <p:cNvPr id="30" name="Rounded Rectangle 37"/>
            <p:cNvSpPr/>
            <p:nvPr/>
          </p:nvSpPr>
          <p:spPr>
            <a:xfrm>
              <a:off x="1117600" y="2876550"/>
              <a:ext cx="1828800" cy="14478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1" name="Rectangle 38"/>
            <p:cNvSpPr/>
            <p:nvPr/>
          </p:nvSpPr>
          <p:spPr>
            <a:xfrm>
              <a:off x="1773237" y="2876542"/>
              <a:ext cx="517526" cy="95250"/>
            </a:xfrm>
            <a:prstGeom prst="rect">
              <a:avLst/>
            </a:prstGeom>
            <a:solidFill>
              <a:srgbClr val="F27E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32" name="TextBox 39"/>
          <p:cNvSpPr txBox="1"/>
          <p:nvPr/>
        </p:nvSpPr>
        <p:spPr>
          <a:xfrm>
            <a:off x="5603160" y="2851159"/>
            <a:ext cx="1297631" cy="110799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F27E8A"/>
                </a:solidFill>
              </a:rPr>
              <a:t>何佳玉</a:t>
            </a:r>
            <a:endParaRPr lang="en-US" sz="1200" b="1" dirty="0">
              <a:solidFill>
                <a:srgbClr val="F27E8A"/>
              </a:solidFill>
            </a:endParaRPr>
          </a:p>
          <a:p>
            <a:pPr algn="ctr">
              <a:spcBef>
                <a:spcPct val="20000"/>
              </a:spcBef>
              <a:defRPr/>
            </a:pP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spcBef>
                <a:spcPct val="20000"/>
              </a:spcBef>
              <a:defRPr/>
            </a:pP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跑起来，就有风啦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秃头也暴露啦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还是飞上天吧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784239" y="356844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我们的团队成员</a:t>
            </a: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5637" y="248270"/>
            <a:ext cx="1255524" cy="931024"/>
          </a:xfrm>
          <a:prstGeom prst="rect">
            <a:avLst/>
          </a:prstGeom>
        </p:spPr>
      </p:pic>
      <p:grpSp>
        <p:nvGrpSpPr>
          <p:cNvPr id="45" name="Group 5">
            <a:extLst>
              <a:ext uri="{FF2B5EF4-FFF2-40B4-BE49-F238E27FC236}">
                <a16:creationId xmlns:a16="http://schemas.microsoft.com/office/drawing/2014/main" id="{6492DA6D-B27B-4FD6-B191-6F49FAFBB3A3}"/>
              </a:ext>
            </a:extLst>
          </p:cNvPr>
          <p:cNvGrpSpPr/>
          <p:nvPr/>
        </p:nvGrpSpPr>
        <p:grpSpPr>
          <a:xfrm>
            <a:off x="7343541" y="1549355"/>
            <a:ext cx="1215016" cy="1123455"/>
            <a:chOff x="1066800" y="1428750"/>
            <a:chExt cx="1414272" cy="1316440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46" name="Isosceles Triangle 3">
              <a:extLst>
                <a:ext uri="{FF2B5EF4-FFF2-40B4-BE49-F238E27FC236}">
                  <a16:creationId xmlns:a16="http://schemas.microsoft.com/office/drawing/2014/main" id="{EBA58D79-D6FC-408F-AC0B-B4CF99253EAD}"/>
                </a:ext>
              </a:extLst>
            </p:cNvPr>
            <p:cNvSpPr/>
            <p:nvPr/>
          </p:nvSpPr>
          <p:spPr>
            <a:xfrm flipV="1">
              <a:off x="1066800" y="1428750"/>
              <a:ext cx="1414272" cy="12192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7" name="Isosceles Triangle 4">
              <a:extLst>
                <a:ext uri="{FF2B5EF4-FFF2-40B4-BE49-F238E27FC236}">
                  <a16:creationId xmlns:a16="http://schemas.microsoft.com/office/drawing/2014/main" id="{D2B82618-0FF5-4BA6-8B1C-CAF3D14A86F8}"/>
                </a:ext>
              </a:extLst>
            </p:cNvPr>
            <p:cNvSpPr/>
            <p:nvPr/>
          </p:nvSpPr>
          <p:spPr>
            <a:xfrm flipV="1">
              <a:off x="1066800" y="1525990"/>
              <a:ext cx="1414272" cy="1219200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48" name="Group 22">
            <a:extLst>
              <a:ext uri="{FF2B5EF4-FFF2-40B4-BE49-F238E27FC236}">
                <a16:creationId xmlns:a16="http://schemas.microsoft.com/office/drawing/2014/main" id="{10DECD70-20E5-4928-A38C-771E5A6843B0}"/>
              </a:ext>
            </a:extLst>
          </p:cNvPr>
          <p:cNvGrpSpPr/>
          <p:nvPr/>
        </p:nvGrpSpPr>
        <p:grpSpPr>
          <a:xfrm>
            <a:off x="7273967" y="2773565"/>
            <a:ext cx="1471241" cy="309043"/>
            <a:chOff x="1117600" y="2876542"/>
            <a:chExt cx="1828800" cy="1447808"/>
          </a:xfrm>
        </p:grpSpPr>
        <p:sp>
          <p:nvSpPr>
            <p:cNvPr id="49" name="Rounded Rectangle 23">
              <a:extLst>
                <a:ext uri="{FF2B5EF4-FFF2-40B4-BE49-F238E27FC236}">
                  <a16:creationId xmlns:a16="http://schemas.microsoft.com/office/drawing/2014/main" id="{269C3FAF-F2EC-4F64-86B5-397F23A8FA45}"/>
                </a:ext>
              </a:extLst>
            </p:cNvPr>
            <p:cNvSpPr/>
            <p:nvPr/>
          </p:nvSpPr>
          <p:spPr>
            <a:xfrm>
              <a:off x="1117600" y="2876550"/>
              <a:ext cx="1828800" cy="14478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0" name="Rectangle 24">
              <a:extLst>
                <a:ext uri="{FF2B5EF4-FFF2-40B4-BE49-F238E27FC236}">
                  <a16:creationId xmlns:a16="http://schemas.microsoft.com/office/drawing/2014/main" id="{2A45D31B-E563-4E4B-B111-27784E2B9EF3}"/>
                </a:ext>
              </a:extLst>
            </p:cNvPr>
            <p:cNvSpPr/>
            <p:nvPr/>
          </p:nvSpPr>
          <p:spPr>
            <a:xfrm>
              <a:off x="1773237" y="2876542"/>
              <a:ext cx="517526" cy="9525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51" name="TextBox 39">
            <a:extLst>
              <a:ext uri="{FF2B5EF4-FFF2-40B4-BE49-F238E27FC236}">
                <a16:creationId xmlns:a16="http://schemas.microsoft.com/office/drawing/2014/main" id="{8CD69E2A-00CF-4B79-9807-90572759A037}"/>
              </a:ext>
            </a:extLst>
          </p:cNvPr>
          <p:cNvSpPr txBox="1"/>
          <p:nvPr/>
        </p:nvSpPr>
        <p:spPr>
          <a:xfrm>
            <a:off x="7333029" y="2839445"/>
            <a:ext cx="1297631" cy="158197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刘铮</a:t>
            </a:r>
            <a:endParaRPr lang="en-US" altLang="zh-CN" sz="12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>
              <a:spcBef>
                <a:spcPct val="20000"/>
              </a:spcBef>
              <a:defRPr/>
            </a:pPr>
            <a:endParaRPr lang="en-US" altLang="zh-CN" sz="12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>
              <a:spcBef>
                <a:spcPct val="20000"/>
              </a:spcBef>
              <a:defRPr/>
            </a:pPr>
            <a:r>
              <a:rPr lang="zh-CN" altLang="en-US" sz="1000" dirty="0"/>
              <a:t>一代宗师</a:t>
            </a:r>
          </a:p>
          <a:p>
            <a:pPr algn="ctr">
              <a:spcBef>
                <a:spcPct val="20000"/>
              </a:spcBef>
              <a:defRPr/>
            </a:pPr>
            <a:r>
              <a:rPr lang="zh-CN" altLang="en-US" sz="1000" dirty="0"/>
              <a:t>炼狱小镇第一突破手 </a:t>
            </a:r>
            <a:br>
              <a:rPr lang="zh-CN" altLang="en-US" sz="1000" dirty="0"/>
            </a:br>
            <a:r>
              <a:rPr lang="zh-CN" altLang="en-US" sz="1000" dirty="0"/>
              <a:t>残局大师</a:t>
            </a:r>
            <a:br>
              <a:rPr lang="zh-CN" altLang="en-US" sz="1000" dirty="0"/>
            </a:br>
            <a:r>
              <a:rPr lang="zh-CN" altLang="en-US" sz="1000" dirty="0"/>
              <a:t>峡谷英雄海</a:t>
            </a:r>
            <a:br>
              <a:rPr lang="zh-CN" altLang="en-US" sz="1000" dirty="0"/>
            </a:br>
            <a:r>
              <a:rPr lang="zh-CN" altLang="en-US" sz="1000" dirty="0"/>
              <a:t>微操大师</a:t>
            </a:r>
            <a:br>
              <a:rPr lang="zh-CN" altLang="en-US" sz="1000" dirty="0"/>
            </a:br>
            <a:r>
              <a:rPr lang="zh-CN" altLang="en-US" sz="1000" dirty="0"/>
              <a:t>兼好学生</a:t>
            </a:r>
            <a:br>
              <a:rPr lang="zh-CN" altLang="en-US" sz="1000" dirty="0"/>
            </a:b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图片 3" descr="小孩手里拿着香蕉&#10;&#10;描述已自动生成">
            <a:extLst>
              <a:ext uri="{FF2B5EF4-FFF2-40B4-BE49-F238E27FC236}">
                <a16:creationId xmlns:a16="http://schemas.microsoft.com/office/drawing/2014/main" id="{31FF4109-4072-493C-A60C-7A5AFC150C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477" y="1451647"/>
            <a:ext cx="928704" cy="928704"/>
          </a:xfrm>
          <a:prstGeom prst="rect">
            <a:avLst/>
          </a:prstGeom>
        </p:spPr>
      </p:pic>
      <p:pic>
        <p:nvPicPr>
          <p:cNvPr id="33" name="图片 32" descr="女孩看着前面&#10;&#10;中度可信度描述已自动生成">
            <a:extLst>
              <a:ext uri="{FF2B5EF4-FFF2-40B4-BE49-F238E27FC236}">
                <a16:creationId xmlns:a16="http://schemas.microsoft.com/office/drawing/2014/main" id="{248F2B7E-9803-4579-95E8-91AC885DEE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410" y="1456572"/>
            <a:ext cx="923177" cy="923779"/>
          </a:xfrm>
          <a:prstGeom prst="rect">
            <a:avLst/>
          </a:prstGeom>
        </p:spPr>
      </p:pic>
      <p:pic>
        <p:nvPicPr>
          <p:cNvPr id="35" name="图片 34" descr="男人在刷牙&#10;&#10;描述已自动生成">
            <a:extLst>
              <a:ext uri="{FF2B5EF4-FFF2-40B4-BE49-F238E27FC236}">
                <a16:creationId xmlns:a16="http://schemas.microsoft.com/office/drawing/2014/main" id="{15631E33-3590-4010-A994-14FF21671A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070" y="1448598"/>
            <a:ext cx="974915" cy="974915"/>
          </a:xfrm>
          <a:prstGeom prst="rect">
            <a:avLst/>
          </a:prstGeom>
        </p:spPr>
      </p:pic>
      <p:pic>
        <p:nvPicPr>
          <p:cNvPr id="37" name="图片 36" descr="人在微笑&#10;&#10;低可信度描述已自动生成">
            <a:extLst>
              <a:ext uri="{FF2B5EF4-FFF2-40B4-BE49-F238E27FC236}">
                <a16:creationId xmlns:a16="http://schemas.microsoft.com/office/drawing/2014/main" id="{A376E4F3-AE87-4D7B-AD63-39F8C995E7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15" y="1449406"/>
            <a:ext cx="931255" cy="931255"/>
          </a:xfrm>
          <a:prstGeom prst="rect">
            <a:avLst/>
          </a:prstGeom>
        </p:spPr>
      </p:pic>
      <p:pic>
        <p:nvPicPr>
          <p:cNvPr id="39" name="图片 38" descr="穿白色衣服的小孩&#10;&#10;描述已自动生成">
            <a:extLst>
              <a:ext uri="{FF2B5EF4-FFF2-40B4-BE49-F238E27FC236}">
                <a16:creationId xmlns:a16="http://schemas.microsoft.com/office/drawing/2014/main" id="{9B6E66FB-0EEB-4DBA-9F0F-13400A6304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00" y="1445680"/>
            <a:ext cx="940175" cy="938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25" grpId="0"/>
      <p:bldP spid="32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3183315" y="3314322"/>
            <a:ext cx="278153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伍彦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Logo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的进化史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4088723" y="3844400"/>
            <a:ext cx="227941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336314" y="3844400"/>
            <a:ext cx="227941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583906" y="3844400"/>
            <a:ext cx="227941" cy="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831496" y="3844400"/>
            <a:ext cx="227941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2842889" y="738989"/>
            <a:ext cx="3088107" cy="2289962"/>
            <a:chOff x="3790519" y="985318"/>
            <a:chExt cx="4117476" cy="305328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90519" y="985318"/>
              <a:ext cx="4117476" cy="3053282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5452958" y="1849671"/>
              <a:ext cx="1004147" cy="95250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charset="-122"/>
                  <a:cs typeface="+mn-cs"/>
                </a:rPr>
                <a:t>02</a:t>
              </a:r>
              <a:endParaRPr kumimoji="0" lang="zh-CN" altLang="en-US" sz="4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文本框 71"/>
          <p:cNvSpPr txBox="1"/>
          <p:nvPr/>
        </p:nvSpPr>
        <p:spPr>
          <a:xfrm>
            <a:off x="1784239" y="356844"/>
            <a:ext cx="602761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你猜我们最终选择了哪一个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logo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呢？</a:t>
            </a:r>
          </a:p>
        </p:txBody>
      </p:sp>
      <p:pic>
        <p:nvPicPr>
          <p:cNvPr id="73" name="图片 7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5637" y="248270"/>
            <a:ext cx="1255524" cy="931024"/>
          </a:xfrm>
          <a:prstGeom prst="rect">
            <a:avLst/>
          </a:prstGeom>
        </p:spPr>
      </p:pic>
      <p:pic>
        <p:nvPicPr>
          <p:cNvPr id="4" name="图片 3" descr="徽标, 公司名称&#10;&#10;描述已自动生成">
            <a:extLst>
              <a:ext uri="{FF2B5EF4-FFF2-40B4-BE49-F238E27FC236}">
                <a16:creationId xmlns:a16="http://schemas.microsoft.com/office/drawing/2014/main" id="{530F2955-1D41-43D5-B00F-A01CD6E204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64" y="1179294"/>
            <a:ext cx="6796787" cy="382319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文本框 54"/>
          <p:cNvSpPr txBox="1"/>
          <p:nvPr/>
        </p:nvSpPr>
        <p:spPr>
          <a:xfrm>
            <a:off x="1784239" y="356844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原来是它哈哈哈</a:t>
            </a: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5637" y="248270"/>
            <a:ext cx="1255524" cy="931024"/>
          </a:xfrm>
          <a:prstGeom prst="rect">
            <a:avLst/>
          </a:prstGeom>
        </p:spPr>
      </p:pic>
      <p:pic>
        <p:nvPicPr>
          <p:cNvPr id="3" name="图片 2" descr="卡通人物&#10;&#10;中度可信度描述已自动生成">
            <a:extLst>
              <a:ext uri="{FF2B5EF4-FFF2-40B4-BE49-F238E27FC236}">
                <a16:creationId xmlns:a16="http://schemas.microsoft.com/office/drawing/2014/main" id="{1090FE4D-8975-418A-BA2E-2920C4727C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628" y="434410"/>
            <a:ext cx="5073728" cy="507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92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3404533" y="3314322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伍彦的团队文化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4088723" y="3844400"/>
            <a:ext cx="227941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336314" y="3844400"/>
            <a:ext cx="227941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583906" y="3844400"/>
            <a:ext cx="227941" cy="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831496" y="3844400"/>
            <a:ext cx="227941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2842889" y="738989"/>
            <a:ext cx="3088107" cy="2289962"/>
            <a:chOff x="3790519" y="985318"/>
            <a:chExt cx="4117476" cy="305328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90519" y="985318"/>
              <a:ext cx="4117476" cy="3053282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5452958" y="1849671"/>
              <a:ext cx="1004147" cy="95250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charset="-122"/>
                  <a:cs typeface="+mn-cs"/>
                </a:rPr>
                <a:t>03</a:t>
              </a:r>
              <a:endParaRPr kumimoji="0" lang="zh-CN" altLang="en-US" sz="4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主题">
  <a:themeElements>
    <a:clrScheme name="oumei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132F63"/>
      </a:accent1>
      <a:accent2>
        <a:srgbClr val="15AA96"/>
      </a:accent2>
      <a:accent3>
        <a:srgbClr val="9BB955"/>
      </a:accent3>
      <a:accent4>
        <a:srgbClr val="F29C13"/>
      </a:accent4>
      <a:accent5>
        <a:srgbClr val="BF392E"/>
      </a:accent5>
      <a:accent6>
        <a:srgbClr val="613246"/>
      </a:accent6>
      <a:hlink>
        <a:srgbClr val="FFFFFF"/>
      </a:hlink>
      <a:folHlink>
        <a:srgbClr val="8C8C8C"/>
      </a:folHlink>
    </a:clrScheme>
    <a:fontScheme name="微软雅黑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291</Words>
  <Application>Microsoft Office PowerPoint</Application>
  <PresentationFormat>全屏显示(16:9)</PresentationFormat>
  <Paragraphs>81</Paragraphs>
  <Slides>15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微软雅黑</vt:lpstr>
      <vt:lpstr>Arial</vt:lpstr>
      <vt:lpstr>Calibri</vt:lpstr>
      <vt:lpstr>Century Gothic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简约竞聘个人简历PPT模板</dc:title>
  <dc:creator>办公资源</dc:creator>
  <cp:lastModifiedBy>何 佳玉</cp:lastModifiedBy>
  <cp:revision>70</cp:revision>
  <dcterms:created xsi:type="dcterms:W3CDTF">2015-06-07T09:01:00Z</dcterms:created>
  <dcterms:modified xsi:type="dcterms:W3CDTF">2021-05-12T14:34:50Z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