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81" r:id="rId4"/>
    <p:sldId id="265" r:id="rId6"/>
    <p:sldId id="264" r:id="rId7"/>
    <p:sldId id="263" r:id="rId8"/>
    <p:sldId id="275" r:id="rId9"/>
    <p:sldId id="260" r:id="rId10"/>
    <p:sldId id="306" r:id="rId11"/>
    <p:sldId id="278" r:id="rId12"/>
    <p:sldId id="303" r:id="rId13"/>
    <p:sldId id="304" r:id="rId14"/>
    <p:sldId id="314" r:id="rId15"/>
    <p:sldId id="315" r:id="rId16"/>
    <p:sldId id="316" r:id="rId17"/>
    <p:sldId id="280" r:id="rId18"/>
    <p:sldId id="305" r:id="rId19"/>
    <p:sldId id="301" r:id="rId20"/>
    <p:sldId id="317" r:id="rId21"/>
    <p:sldId id="302" r:id="rId22"/>
    <p:sldId id="318"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1F4E79"/>
    <a:srgbClr val="000000"/>
    <a:srgbClr val="44546A"/>
    <a:srgbClr val="A5A5A5"/>
    <a:srgbClr val="464A4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5" autoAdjust="0"/>
    <p:restoredTop sz="94660"/>
  </p:normalViewPr>
  <p:slideViewPr>
    <p:cSldViewPr snapToGrid="0">
      <p:cViewPr varScale="1">
        <p:scale>
          <a:sx n="58" d="100"/>
          <a:sy n="58" d="100"/>
        </p:scale>
        <p:origin x="-102" y="-1578"/>
      </p:cViewPr>
      <p:guideLst>
        <p:guide orient="horz" pos="2075"/>
        <p:guide pos="3986"/>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87A93B-4720-4759-A22F-6AFCEC6B9FCD}" type="datetimeFigureOut">
              <a:rPr lang="en-US" smtClean="0"/>
            </a:fld>
            <a:endParaRPr 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3FDF2D-E0CD-49D9-B354-8EC7B68E8846}"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D0ED8783-B0F2-4206-ABE6-C44BEEC2DF48}"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1F5AC51-7C9B-4379-9E6C-71C5B195688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EC21FF9-4223-46ED-A28D-CF74D26B0BD5}"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F5AC51-7C9B-4379-9E6C-71C5B195688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C21FF9-4223-46ED-A28D-CF74D26B0BD5}"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F5AC51-7C9B-4379-9E6C-71C5B195688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C21FF9-4223-46ED-A28D-CF74D26B0BD5}"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9.jpeg"/><Relationship Id="rId2" Type="http://schemas.openxmlformats.org/officeDocument/2006/relationships/tags" Target="../tags/tag1.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0.jpeg"/><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3.jpeg"/><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hdphoto" Target="../media/image4.wdp"/><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microsoft.com/office/2007/relationships/hdphoto" Target="../media/image4.wdp"/><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microsoft.com/office/2007/relationships/hdphoto" Target="../media/image4.wdp"/><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hdphoto" Target="../media/image2.wdp"/><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hdphoto" Target="../media/image4.wdp"/><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hdphoto" Target="../media/image4.wdp"/><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image" Target="../media/image11.jpeg"/><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hdphoto" Target="../media/image4.wdp"/><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a:xfrm>
            <a:off x="0" y="0"/>
            <a:ext cx="12192000" cy="6858000"/>
          </a:xfrm>
          <a:prstGeom prst="rect">
            <a:avLst/>
          </a:prstGeom>
          <a:solidFill>
            <a:srgbClr val="4445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1" name="文本框 40"/>
          <p:cNvSpPr txBox="1"/>
          <p:nvPr/>
        </p:nvSpPr>
        <p:spPr>
          <a:xfrm>
            <a:off x="4338593" y="1220271"/>
            <a:ext cx="3688080" cy="2214880"/>
          </a:xfrm>
          <a:prstGeom prst="rect">
            <a:avLst/>
          </a:prstGeom>
          <a:noFill/>
        </p:spPr>
        <p:txBody>
          <a:bodyPr wrap="none" rtlCol="0">
            <a:spAutoFit/>
          </a:bodyPr>
          <a:lstStyle/>
          <a:p>
            <a:r>
              <a:rPr lang="zh-CN" altLang="en-US" sz="13800" dirty="0">
                <a:solidFill>
                  <a:srgbClr val="FFC000"/>
                </a:solidFill>
                <a:latin typeface="微软雅黑" panose="020B0503020204020204" pitchFamily="34" charset="-122"/>
                <a:ea typeface="微软雅黑" panose="020B0503020204020204" pitchFamily="34" charset="-122"/>
              </a:rPr>
              <a:t>卧龙</a:t>
            </a:r>
            <a:endParaRPr lang="zh-CN" altLang="en-US" sz="13800" dirty="0">
              <a:solidFill>
                <a:srgbClr val="FFC000"/>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3400198" y="3435150"/>
            <a:ext cx="5438140" cy="460375"/>
          </a:xfrm>
          <a:prstGeom prst="rect">
            <a:avLst/>
          </a:prstGeom>
          <a:noFill/>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小       组</a:t>
            </a:r>
            <a:r>
              <a:rPr lang="zh-CN" altLang="en-US" sz="2400" dirty="0">
                <a:solidFill>
                  <a:schemeClr val="bg1"/>
                </a:solidFill>
                <a:latin typeface="微软雅黑" panose="020B0503020204020204" pitchFamily="34" charset="-122"/>
                <a:ea typeface="微软雅黑" panose="020B0503020204020204" pitchFamily="34" charset="-122"/>
              </a:rPr>
              <a:t>        总        结        汇       报</a:t>
            </a:r>
            <a:endParaRPr lang="en-US" sz="24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3400198" y="4114800"/>
            <a:ext cx="5563048" cy="3353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矩形 13"/>
          <p:cNvSpPr/>
          <p:nvPr/>
        </p:nvSpPr>
        <p:spPr>
          <a:xfrm>
            <a:off x="3400198" y="4557959"/>
            <a:ext cx="284859" cy="28485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矩形 48"/>
          <p:cNvSpPr/>
          <p:nvPr/>
        </p:nvSpPr>
        <p:spPr>
          <a:xfrm>
            <a:off x="8678676" y="4558285"/>
            <a:ext cx="284859" cy="28485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pic>
        <p:nvPicPr>
          <p:cNvPr id="3" name="图片 2" descr="4"/>
          <p:cNvPicPr>
            <a:picLocks noChangeAspect="1"/>
          </p:cNvPicPr>
          <p:nvPr>
            <p:custDataLst>
              <p:tags r:id="rId2"/>
            </p:custDataLst>
          </p:nvPr>
        </p:nvPicPr>
        <p:blipFill>
          <a:blip r:embed="rId3"/>
          <a:stretch>
            <a:fillRect/>
          </a:stretch>
        </p:blipFill>
        <p:spPr>
          <a:xfrm>
            <a:off x="1370965" y="289560"/>
            <a:ext cx="9450705" cy="616394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pic>
        <p:nvPicPr>
          <p:cNvPr id="2" name="图片 1" descr="7 - 副本"/>
          <p:cNvPicPr>
            <a:picLocks noChangeAspect="1"/>
          </p:cNvPicPr>
          <p:nvPr/>
        </p:nvPicPr>
        <p:blipFill>
          <a:blip r:embed="rId2"/>
          <a:stretch>
            <a:fillRect/>
          </a:stretch>
        </p:blipFill>
        <p:spPr>
          <a:xfrm>
            <a:off x="0" y="327025"/>
            <a:ext cx="12192000" cy="62039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pic>
        <p:nvPicPr>
          <p:cNvPr id="2" name="图片 1" descr="1"/>
          <p:cNvPicPr>
            <a:picLocks noChangeAspect="1"/>
          </p:cNvPicPr>
          <p:nvPr/>
        </p:nvPicPr>
        <p:blipFill>
          <a:blip r:embed="rId2"/>
          <a:stretch>
            <a:fillRect/>
          </a:stretch>
        </p:blipFill>
        <p:spPr>
          <a:xfrm>
            <a:off x="776605" y="488315"/>
            <a:ext cx="5307965" cy="3416300"/>
          </a:xfrm>
          <a:prstGeom prst="rect">
            <a:avLst/>
          </a:prstGeom>
        </p:spPr>
      </p:pic>
      <p:pic>
        <p:nvPicPr>
          <p:cNvPr id="3" name="图片 2" descr="3"/>
          <p:cNvPicPr>
            <a:picLocks noChangeAspect="1"/>
          </p:cNvPicPr>
          <p:nvPr/>
        </p:nvPicPr>
        <p:blipFill>
          <a:blip r:embed="rId3"/>
          <a:stretch>
            <a:fillRect/>
          </a:stretch>
        </p:blipFill>
        <p:spPr>
          <a:xfrm>
            <a:off x="5787390" y="2395220"/>
            <a:ext cx="5888355" cy="397446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pic>
        <p:nvPicPr>
          <p:cNvPr id="5" name="图片 4" descr="PADC[VVH]3VQE)$5([XS4XV"/>
          <p:cNvPicPr>
            <a:picLocks noChangeAspect="1"/>
          </p:cNvPicPr>
          <p:nvPr/>
        </p:nvPicPr>
        <p:blipFill>
          <a:blip r:embed="rId2"/>
          <a:srcRect l="-8016" t="1872" r="14146" b="2864"/>
          <a:stretch>
            <a:fillRect/>
          </a:stretch>
        </p:blipFill>
        <p:spPr>
          <a:xfrm>
            <a:off x="-144145" y="852170"/>
            <a:ext cx="11444605" cy="536511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extLst>
              <a:ext uri="{BEBA8EAE-BF5A-486C-A8C5-ECC9F3942E4B}">
                <a14:imgProps xmlns:a14="http://schemas.microsoft.com/office/drawing/2010/main">
                  <a14:imgLayer r:embed="rId2">
                    <a14:imgEffect>
                      <a14:saturation sat="0"/>
                    </a14:imgEffect>
                  </a14:imgLayer>
                </a14:imgProps>
              </a:ext>
            </a:extLst>
          </a:blip>
          <a:srcRect/>
          <a:stretch>
            <a:fillRect/>
          </a:stretch>
        </p:blipFill>
        <p:spPr>
          <a:xfrm>
            <a:off x="0" y="0"/>
            <a:ext cx="12192000" cy="6858000"/>
          </a:xfrm>
          <a:prstGeom prst="rect">
            <a:avLst/>
          </a:prstGeom>
        </p:spPr>
      </p:pic>
      <p:sp>
        <p:nvSpPr>
          <p:cNvPr id="3" name="矩形 2"/>
          <p:cNvSpPr/>
          <p:nvPr/>
        </p:nvSpPr>
        <p:spPr>
          <a:xfrm>
            <a:off x="1" y="0"/>
            <a:ext cx="12191999" cy="6858000"/>
          </a:xfrm>
          <a:prstGeom prst="rect">
            <a:avLst/>
          </a:prstGeom>
          <a:solidFill>
            <a:schemeClr val="tx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1" name="直接连接符 10"/>
          <p:cNvCxnSpPr>
            <a:stCxn id="3" idx="1"/>
          </p:cNvCxnSpPr>
          <p:nvPr/>
        </p:nvCxnSpPr>
        <p:spPr>
          <a:xfrm>
            <a:off x="1" y="3429000"/>
            <a:ext cx="1219199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3784600" y="1117600"/>
            <a:ext cx="4622800" cy="4622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255064" y="1851645"/>
            <a:ext cx="1681871" cy="3154710"/>
          </a:xfrm>
          <a:prstGeom prst="rect">
            <a:avLst/>
          </a:prstGeom>
          <a:noFill/>
        </p:spPr>
        <p:txBody>
          <a:bodyPr wrap="none" rtlCol="0">
            <a:spAutoFit/>
          </a:bodyPr>
          <a:lstStyle/>
          <a:p>
            <a:r>
              <a:rPr lang="en-US" altLang="zh-CN" sz="19900" dirty="0">
                <a:solidFill>
                  <a:srgbClr val="FFC000"/>
                </a:solidFill>
                <a:latin typeface="微软雅黑" panose="020B0503020204020204" pitchFamily="34" charset="-122"/>
                <a:ea typeface="微软雅黑" panose="020B0503020204020204" pitchFamily="34" charset="-122"/>
              </a:rPr>
              <a:t>4</a:t>
            </a:r>
            <a:endParaRPr lang="zh-CN" altLang="en-US" sz="19900" dirty="0">
              <a:solidFill>
                <a:srgbClr val="FFC000"/>
              </a:solidFill>
              <a:latin typeface="微软雅黑" panose="020B0503020204020204" pitchFamily="34" charset="-122"/>
              <a:ea typeface="微软雅黑" panose="020B0503020204020204" pitchFamily="34" charset="-122"/>
            </a:endParaRPr>
          </a:p>
        </p:txBody>
      </p:sp>
      <p:sp>
        <p:nvSpPr>
          <p:cNvPr id="9" name="椭圆 8"/>
          <p:cNvSpPr/>
          <p:nvPr/>
        </p:nvSpPr>
        <p:spPr>
          <a:xfrm>
            <a:off x="4069080" y="1402080"/>
            <a:ext cx="4053840" cy="405384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2" name="矩形 1"/>
          <p:cNvSpPr/>
          <p:nvPr/>
        </p:nvSpPr>
        <p:spPr>
          <a:xfrm>
            <a:off x="711201" y="235502"/>
            <a:ext cx="2418080" cy="1045210"/>
          </a:xfrm>
          <a:prstGeom prst="rect">
            <a:avLst/>
          </a:prstGeom>
        </p:spPr>
        <p:txBody>
          <a:bodyPr wrap="none">
            <a:spAutoFit/>
          </a:bodyPr>
          <a:p>
            <a:r>
              <a:rPr lang="en-US" altLang="zh-CN" dirty="0">
                <a:latin typeface="微软雅黑" panose="020B0503020204020204" pitchFamily="34" charset="-122"/>
                <a:ea typeface="微软雅黑" panose="020B0503020204020204" pitchFamily="34" charset="-122"/>
              </a:rPr>
              <a:t> PART FOUR    </a:t>
            </a:r>
            <a:endParaRPr lang="en-US" altLang="zh-CN" dirty="0">
              <a:latin typeface="微软雅黑" panose="020B0503020204020204" pitchFamily="34" charset="-122"/>
              <a:ea typeface="微软雅黑" panose="020B0503020204020204" pitchFamily="34" charset="-122"/>
            </a:endParaRPr>
          </a:p>
          <a:p>
            <a:r>
              <a:rPr lang="zh-CN" altLang="en-US" sz="4400" dirty="0">
                <a:latin typeface="微软雅黑" panose="020B0503020204020204" pitchFamily="34" charset="-122"/>
                <a:ea typeface="微软雅黑" panose="020B0503020204020204" pitchFamily="34" charset="-122"/>
              </a:rPr>
              <a:t>团队文化</a:t>
            </a:r>
            <a:endParaRPr lang="zh-CN" altLang="en-US" sz="4400" dirty="0">
              <a:latin typeface="微软雅黑" panose="020B0503020204020204" pitchFamily="34" charset="-122"/>
              <a:ea typeface="微软雅黑" panose="020B0503020204020204" pitchFamily="34" charset="-122"/>
            </a:endParaRPr>
          </a:p>
        </p:txBody>
      </p:sp>
      <p:sp>
        <p:nvSpPr>
          <p:cNvPr id="3" name="矩形 2"/>
          <p:cNvSpPr/>
          <p:nvPr/>
        </p:nvSpPr>
        <p:spPr>
          <a:xfrm>
            <a:off x="-424180" y="1411605"/>
            <a:ext cx="9624060" cy="4523105"/>
          </a:xfrm>
          <a:prstGeom prst="rect">
            <a:avLst/>
          </a:prstGeom>
          <a:noFill/>
          <a:ln>
            <a:noFill/>
          </a:ln>
        </p:spPr>
        <p:txBody>
          <a:bodyPr wrap="none" rtlCol="0" anchor="t">
            <a:spAutoFit/>
          </a:bodyPr>
          <a:p>
            <a:pPr algn="ctr"/>
            <a:r>
              <a:rPr lang="zh-CN" altLang="en-US" sz="7200" b="1">
                <a:solidFill>
                  <a:schemeClr val="bg2"/>
                </a:solidFill>
                <a:effectLst>
                  <a:innerShdw blurRad="63500" dist="50800" dir="13500000">
                    <a:srgbClr val="000000">
                      <a:alpha val="50000"/>
                    </a:srgbClr>
                  </a:innerShdw>
                </a:effectLst>
              </a:rPr>
              <a:t>顺天，</a:t>
            </a:r>
            <a:endParaRPr lang="zh-CN" altLang="en-US" sz="7200" b="1">
              <a:solidFill>
                <a:schemeClr val="bg2"/>
              </a:solidFill>
              <a:effectLst>
                <a:innerShdw blurRad="63500" dist="50800" dir="13500000">
                  <a:srgbClr val="000000">
                    <a:alpha val="50000"/>
                  </a:srgbClr>
                </a:innerShdw>
              </a:effectLst>
            </a:endParaRPr>
          </a:p>
          <a:p>
            <a:pPr algn="ctr"/>
            <a:r>
              <a:rPr lang="zh-CN" altLang="en-US" sz="7200" b="1">
                <a:solidFill>
                  <a:schemeClr val="bg2"/>
                </a:solidFill>
                <a:effectLst>
                  <a:innerShdw blurRad="63500" dist="50800" dir="13500000">
                    <a:srgbClr val="000000">
                      <a:alpha val="50000"/>
                    </a:srgbClr>
                  </a:innerShdw>
                </a:effectLst>
              </a:rPr>
              <a:t>      因时，</a:t>
            </a:r>
            <a:endParaRPr lang="zh-CN" altLang="en-US" sz="7200" b="1">
              <a:solidFill>
                <a:schemeClr val="bg2"/>
              </a:solidFill>
              <a:effectLst>
                <a:innerShdw blurRad="63500" dist="50800" dir="13500000">
                  <a:srgbClr val="000000">
                    <a:alpha val="50000"/>
                  </a:srgbClr>
                </a:innerShdw>
              </a:effectLst>
            </a:endParaRPr>
          </a:p>
          <a:p>
            <a:pPr algn="ctr"/>
            <a:r>
              <a:rPr lang="zh-CN" altLang="en-US" sz="7200" b="1">
                <a:solidFill>
                  <a:schemeClr val="bg2"/>
                </a:solidFill>
                <a:effectLst>
                  <a:innerShdw blurRad="63500" dist="50800" dir="13500000">
                    <a:srgbClr val="000000">
                      <a:alpha val="50000"/>
                    </a:srgbClr>
                  </a:innerShdw>
                </a:effectLst>
              </a:rPr>
              <a:t>            依人，</a:t>
            </a:r>
            <a:endParaRPr lang="zh-CN" altLang="en-US" sz="7200" b="1">
              <a:solidFill>
                <a:schemeClr val="bg2"/>
              </a:solidFill>
              <a:effectLst>
                <a:innerShdw blurRad="63500" dist="50800" dir="13500000">
                  <a:srgbClr val="000000">
                    <a:alpha val="50000"/>
                  </a:srgbClr>
                </a:innerShdw>
              </a:effectLst>
            </a:endParaRPr>
          </a:p>
          <a:p>
            <a:pPr algn="ctr"/>
            <a:r>
              <a:rPr lang="zh-CN" altLang="en-US" sz="7200" b="1">
                <a:solidFill>
                  <a:schemeClr val="bg2"/>
                </a:solidFill>
                <a:effectLst>
                  <a:innerShdw blurRad="63500" dist="50800" dir="13500000">
                    <a:srgbClr val="000000">
                      <a:alpha val="50000"/>
                    </a:srgbClr>
                  </a:innerShdw>
                </a:effectLst>
              </a:rPr>
              <a:t>                       以利胜。</a:t>
            </a:r>
            <a:endParaRPr lang="zh-CN" altLang="en-US" sz="7200" b="1">
              <a:solidFill>
                <a:schemeClr val="bg2"/>
              </a:solidFill>
              <a:effectLst>
                <a:innerShdw blurRad="63500" dist="50800" dir="13500000">
                  <a:srgbClr val="000000">
                    <a:alpha val="50000"/>
                  </a:srgbClr>
                </a:innerShdw>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extLst>
              <a:ext uri="{BEBA8EAE-BF5A-486C-A8C5-ECC9F3942E4B}">
                <a14:imgProps xmlns:a14="http://schemas.microsoft.com/office/drawing/2010/main">
                  <a14:imgLayer r:embed="rId2">
                    <a14:imgEffect>
                      <a14:saturation sat="0"/>
                    </a14:imgEffect>
                  </a14:imgLayer>
                </a14:imgProps>
              </a:ext>
            </a:extLst>
          </a:blip>
          <a:srcRect/>
          <a:stretch>
            <a:fillRect/>
          </a:stretch>
        </p:blipFill>
        <p:spPr>
          <a:xfrm>
            <a:off x="0" y="0"/>
            <a:ext cx="12192000" cy="6858000"/>
          </a:xfrm>
          <a:prstGeom prst="rect">
            <a:avLst/>
          </a:prstGeom>
        </p:spPr>
      </p:pic>
      <p:sp>
        <p:nvSpPr>
          <p:cNvPr id="3" name="矩形 2"/>
          <p:cNvSpPr/>
          <p:nvPr/>
        </p:nvSpPr>
        <p:spPr>
          <a:xfrm>
            <a:off x="1" y="0"/>
            <a:ext cx="12191999" cy="6858000"/>
          </a:xfrm>
          <a:prstGeom prst="rect">
            <a:avLst/>
          </a:prstGeom>
          <a:solidFill>
            <a:schemeClr val="tx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1" name="直接连接符 10"/>
          <p:cNvCxnSpPr>
            <a:stCxn id="3" idx="1"/>
          </p:cNvCxnSpPr>
          <p:nvPr/>
        </p:nvCxnSpPr>
        <p:spPr>
          <a:xfrm>
            <a:off x="1" y="3429000"/>
            <a:ext cx="1219199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3784600" y="1117600"/>
            <a:ext cx="4622800" cy="4622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255064" y="1851645"/>
            <a:ext cx="1664970" cy="3153410"/>
          </a:xfrm>
          <a:prstGeom prst="rect">
            <a:avLst/>
          </a:prstGeom>
          <a:noFill/>
        </p:spPr>
        <p:txBody>
          <a:bodyPr wrap="none" rtlCol="0">
            <a:spAutoFit/>
          </a:bodyPr>
          <a:lstStyle/>
          <a:p>
            <a:r>
              <a:rPr lang="en-US" sz="19900" dirty="0">
                <a:solidFill>
                  <a:srgbClr val="FFC000"/>
                </a:solidFill>
                <a:latin typeface="微软雅黑" panose="020B0503020204020204" pitchFamily="34" charset="-122"/>
                <a:ea typeface="微软雅黑" panose="020B0503020204020204" pitchFamily="34" charset="-122"/>
              </a:rPr>
              <a:t>5</a:t>
            </a:r>
            <a:endParaRPr lang="en-US" sz="19900" dirty="0">
              <a:solidFill>
                <a:srgbClr val="FFC000"/>
              </a:solidFill>
              <a:latin typeface="微软雅黑" panose="020B0503020204020204" pitchFamily="34" charset="-122"/>
              <a:ea typeface="微软雅黑" panose="020B0503020204020204" pitchFamily="34" charset="-122"/>
            </a:endParaRPr>
          </a:p>
        </p:txBody>
      </p:sp>
      <p:sp>
        <p:nvSpPr>
          <p:cNvPr id="9" name="椭圆 8"/>
          <p:cNvSpPr/>
          <p:nvPr/>
        </p:nvSpPr>
        <p:spPr>
          <a:xfrm>
            <a:off x="4069080" y="1402080"/>
            <a:ext cx="4053840" cy="405384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711201" y="235502"/>
            <a:ext cx="2976880" cy="1045210"/>
          </a:xfrm>
          <a:prstGeom prst="rect">
            <a:avLst/>
          </a:prstGeom>
        </p:spPr>
        <p:txBody>
          <a:bodyPr wrap="none">
            <a:spAutoFit/>
          </a:bodyPr>
          <a:p>
            <a:r>
              <a:rPr lang="en-US" altLang="zh-CN" dirty="0">
                <a:latin typeface="微软雅黑" panose="020B0503020204020204" pitchFamily="34" charset="-122"/>
                <a:ea typeface="微软雅黑" panose="020B0503020204020204" pitchFamily="34" charset="-122"/>
              </a:rPr>
              <a:t> PART FIVE     </a:t>
            </a:r>
            <a:endParaRPr lang="en-US" altLang="zh-CN" dirty="0">
              <a:latin typeface="微软雅黑" panose="020B0503020204020204" pitchFamily="34" charset="-122"/>
              <a:ea typeface="微软雅黑" panose="020B0503020204020204" pitchFamily="34" charset="-122"/>
            </a:endParaRPr>
          </a:p>
          <a:p>
            <a:r>
              <a:rPr lang="zh-CN" altLang="en-US" sz="4400" dirty="0">
                <a:latin typeface="微软雅黑" panose="020B0503020204020204" pitchFamily="34" charset="-122"/>
                <a:ea typeface="微软雅黑" panose="020B0503020204020204" pitchFamily="34" charset="-122"/>
              </a:rPr>
              <a:t>服务器域名</a:t>
            </a:r>
            <a:endParaRPr lang="zh-CN" altLang="en-US" sz="4400" dirty="0">
              <a:latin typeface="微软雅黑" panose="020B0503020204020204" pitchFamily="34" charset="-122"/>
              <a:ea typeface="微软雅黑" panose="020B0503020204020204" pitchFamily="34" charset="-122"/>
            </a:endParaRPr>
          </a:p>
        </p:txBody>
      </p:sp>
      <p:sp>
        <p:nvSpPr>
          <p:cNvPr id="3" name="矩形 2"/>
          <p:cNvSpPr/>
          <p:nvPr/>
        </p:nvSpPr>
        <p:spPr>
          <a:xfrm>
            <a:off x="4232910" y="1411605"/>
            <a:ext cx="309880" cy="1198880"/>
          </a:xfrm>
          <a:prstGeom prst="rect">
            <a:avLst/>
          </a:prstGeom>
          <a:noFill/>
          <a:ln>
            <a:noFill/>
          </a:ln>
        </p:spPr>
        <p:txBody>
          <a:bodyPr wrap="none" rtlCol="0" anchor="t">
            <a:spAutoFit/>
          </a:bodyPr>
          <a:p>
            <a:pPr algn="ctr"/>
            <a:endParaRPr lang="zh-CN" altLang="en-US" sz="7200" b="1">
              <a:solidFill>
                <a:schemeClr val="bg2"/>
              </a:solidFill>
              <a:effectLst>
                <a:innerShdw blurRad="63500" dist="50800" dir="13500000">
                  <a:srgbClr val="000000">
                    <a:alpha val="50000"/>
                  </a:srgbClr>
                </a:innerShdw>
              </a:effectLst>
            </a:endParaRPr>
          </a:p>
        </p:txBody>
      </p:sp>
      <p:sp>
        <p:nvSpPr>
          <p:cNvPr id="4" name="文本框 3"/>
          <p:cNvSpPr txBox="1"/>
          <p:nvPr/>
        </p:nvSpPr>
        <p:spPr>
          <a:xfrm>
            <a:off x="784860" y="1688465"/>
            <a:ext cx="6278245" cy="645160"/>
          </a:xfrm>
          <a:prstGeom prst="rect">
            <a:avLst/>
          </a:prstGeom>
          <a:noFill/>
        </p:spPr>
        <p:txBody>
          <a:bodyPr wrap="square" rtlCol="0">
            <a:spAutoFit/>
          </a:bodyPr>
          <a:p>
            <a:r>
              <a:rPr lang="zh-CN" altLang="en-US"/>
              <a:t>域名：</a:t>
            </a:r>
            <a:endParaRPr lang="en-US" altLang="zh-CN"/>
          </a:p>
          <a:p>
            <a:r>
              <a:rPr lang="en-US" altLang="zh-CN"/>
              <a:t>wolongteam</a:t>
            </a:r>
            <a:r>
              <a:rPr lang="en-US" altLang="zh-CN"/>
              <a:t>.com</a:t>
            </a:r>
            <a:endParaRPr lang="en-US" altLang="zh-CN"/>
          </a:p>
        </p:txBody>
      </p:sp>
      <p:pic>
        <p:nvPicPr>
          <p:cNvPr id="5" name="图片 4" descr="[OIIKE{@5O{~`0H}65@79$Y"/>
          <p:cNvPicPr>
            <a:picLocks noChangeAspect="1"/>
          </p:cNvPicPr>
          <p:nvPr/>
        </p:nvPicPr>
        <p:blipFill>
          <a:blip r:embed="rId1"/>
          <a:srcRect l="7234" t="19875" r="2198" b="994"/>
          <a:stretch>
            <a:fillRect/>
          </a:stretch>
        </p:blipFill>
        <p:spPr>
          <a:xfrm>
            <a:off x="574675" y="2495550"/>
            <a:ext cx="11042015" cy="232600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extLst>
              <a:ext uri="{BEBA8EAE-BF5A-486C-A8C5-ECC9F3942E4B}">
                <a14:imgProps xmlns:a14="http://schemas.microsoft.com/office/drawing/2010/main">
                  <a14:imgLayer r:embed="rId2">
                    <a14:imgEffect>
                      <a14:saturation sat="0"/>
                    </a14:imgEffect>
                  </a14:imgLayer>
                </a14:imgProps>
              </a:ext>
            </a:extLst>
          </a:blip>
          <a:srcRect/>
          <a:stretch>
            <a:fillRect/>
          </a:stretch>
        </p:blipFill>
        <p:spPr>
          <a:xfrm>
            <a:off x="0" y="0"/>
            <a:ext cx="12192000" cy="6858000"/>
          </a:xfrm>
          <a:prstGeom prst="rect">
            <a:avLst/>
          </a:prstGeom>
        </p:spPr>
      </p:pic>
      <p:sp>
        <p:nvSpPr>
          <p:cNvPr id="3" name="矩形 2"/>
          <p:cNvSpPr/>
          <p:nvPr/>
        </p:nvSpPr>
        <p:spPr>
          <a:xfrm>
            <a:off x="1" y="0"/>
            <a:ext cx="12191999" cy="6858000"/>
          </a:xfrm>
          <a:prstGeom prst="rect">
            <a:avLst/>
          </a:prstGeom>
          <a:solidFill>
            <a:schemeClr val="tx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1" name="直接连接符 10"/>
          <p:cNvCxnSpPr>
            <a:stCxn id="3" idx="1"/>
          </p:cNvCxnSpPr>
          <p:nvPr/>
        </p:nvCxnSpPr>
        <p:spPr>
          <a:xfrm>
            <a:off x="1" y="3429000"/>
            <a:ext cx="1219199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3784600" y="1117600"/>
            <a:ext cx="4622800" cy="4622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254429" y="1851645"/>
            <a:ext cx="1664970" cy="3153410"/>
          </a:xfrm>
          <a:prstGeom prst="rect">
            <a:avLst/>
          </a:prstGeom>
          <a:noFill/>
        </p:spPr>
        <p:txBody>
          <a:bodyPr wrap="none" rtlCol="0">
            <a:spAutoFit/>
          </a:bodyPr>
          <a:lstStyle/>
          <a:p>
            <a:r>
              <a:rPr lang="en-US" sz="19900" dirty="0">
                <a:solidFill>
                  <a:srgbClr val="FFC000"/>
                </a:solidFill>
                <a:latin typeface="微软雅黑" panose="020B0503020204020204" pitchFamily="34" charset="-122"/>
                <a:ea typeface="微软雅黑" panose="020B0503020204020204" pitchFamily="34" charset="-122"/>
              </a:rPr>
              <a:t>6</a:t>
            </a:r>
            <a:endParaRPr lang="en-US" sz="19900" dirty="0">
              <a:solidFill>
                <a:srgbClr val="FFC000"/>
              </a:solidFill>
              <a:latin typeface="微软雅黑" panose="020B0503020204020204" pitchFamily="34" charset="-122"/>
              <a:ea typeface="微软雅黑" panose="020B0503020204020204" pitchFamily="34" charset="-122"/>
            </a:endParaRPr>
          </a:p>
        </p:txBody>
      </p:sp>
      <p:sp>
        <p:nvSpPr>
          <p:cNvPr id="9" name="椭圆 8"/>
          <p:cNvSpPr/>
          <p:nvPr/>
        </p:nvSpPr>
        <p:spPr>
          <a:xfrm>
            <a:off x="4069080" y="1402080"/>
            <a:ext cx="4053840" cy="405384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2" name="矩形 1"/>
          <p:cNvSpPr/>
          <p:nvPr/>
        </p:nvSpPr>
        <p:spPr>
          <a:xfrm>
            <a:off x="711201" y="235502"/>
            <a:ext cx="2418080" cy="1045210"/>
          </a:xfrm>
          <a:prstGeom prst="rect">
            <a:avLst/>
          </a:prstGeom>
        </p:spPr>
        <p:txBody>
          <a:bodyPr wrap="none">
            <a:spAutoFit/>
          </a:bodyPr>
          <a:p>
            <a:r>
              <a:rPr lang="en-US" altLang="zh-CN" dirty="0">
                <a:latin typeface="微软雅黑" panose="020B0503020204020204" pitchFamily="34" charset="-122"/>
                <a:ea typeface="微软雅黑" panose="020B0503020204020204" pitchFamily="34" charset="-122"/>
              </a:rPr>
              <a:t> PART SIX</a:t>
            </a:r>
            <a:endParaRPr lang="en-US" altLang="zh-CN" dirty="0">
              <a:latin typeface="微软雅黑" panose="020B0503020204020204" pitchFamily="34" charset="-122"/>
              <a:ea typeface="微软雅黑" panose="020B0503020204020204" pitchFamily="34" charset="-122"/>
            </a:endParaRPr>
          </a:p>
          <a:p>
            <a:r>
              <a:rPr lang="zh-CN" altLang="en-US" sz="4400" dirty="0">
                <a:latin typeface="微软雅黑" panose="020B0503020204020204" pitchFamily="34" charset="-122"/>
                <a:ea typeface="微软雅黑" panose="020B0503020204020204" pitchFamily="34" charset="-122"/>
              </a:rPr>
              <a:t>规章制度</a:t>
            </a:r>
            <a:endParaRPr lang="zh-CN" altLang="en-US" sz="4400" dirty="0">
              <a:latin typeface="微软雅黑" panose="020B0503020204020204" pitchFamily="34" charset="-122"/>
              <a:ea typeface="微软雅黑" panose="020B0503020204020204" pitchFamily="34" charset="-122"/>
            </a:endParaRPr>
          </a:p>
        </p:txBody>
      </p:sp>
      <p:sp>
        <p:nvSpPr>
          <p:cNvPr id="3" name="矩形 2"/>
          <p:cNvSpPr/>
          <p:nvPr/>
        </p:nvSpPr>
        <p:spPr>
          <a:xfrm>
            <a:off x="4232910" y="1411605"/>
            <a:ext cx="309880" cy="1198880"/>
          </a:xfrm>
          <a:prstGeom prst="rect">
            <a:avLst/>
          </a:prstGeom>
          <a:noFill/>
          <a:ln>
            <a:noFill/>
          </a:ln>
        </p:spPr>
        <p:txBody>
          <a:bodyPr wrap="none" rtlCol="0" anchor="t">
            <a:spAutoFit/>
          </a:bodyPr>
          <a:p>
            <a:pPr algn="ctr"/>
            <a:endParaRPr lang="zh-CN" altLang="en-US" sz="7200" b="1">
              <a:solidFill>
                <a:schemeClr val="bg2"/>
              </a:solidFill>
              <a:effectLst>
                <a:innerShdw blurRad="63500" dist="50800" dir="13500000">
                  <a:srgbClr val="000000">
                    <a:alpha val="50000"/>
                  </a:srgbClr>
                </a:innerShdw>
              </a:effectLst>
            </a:endParaRPr>
          </a:p>
        </p:txBody>
      </p:sp>
      <p:sp>
        <p:nvSpPr>
          <p:cNvPr id="4" name="文本框 3"/>
          <p:cNvSpPr txBox="1"/>
          <p:nvPr/>
        </p:nvSpPr>
        <p:spPr>
          <a:xfrm>
            <a:off x="711200" y="1280795"/>
            <a:ext cx="11234420" cy="398780"/>
          </a:xfrm>
          <a:prstGeom prst="rect">
            <a:avLst/>
          </a:prstGeom>
          <a:noFill/>
        </p:spPr>
        <p:txBody>
          <a:bodyPr wrap="square" rtlCol="0">
            <a:spAutoFit/>
          </a:bodyPr>
          <a:p>
            <a:r>
              <a:rPr lang="zh-CN" altLang="en-US" sz="2000" b="1"/>
              <a:t>前提：坚定不移的以团队利益为主，把个人放在第二；认真细致的完成任务；荣辱与共，团结互助。</a:t>
            </a:r>
            <a:endParaRPr lang="en-US" altLang="zh-CN" sz="2000" b="1"/>
          </a:p>
        </p:txBody>
      </p:sp>
      <p:sp>
        <p:nvSpPr>
          <p:cNvPr id="6" name="文本框 5"/>
          <p:cNvSpPr txBox="1"/>
          <p:nvPr/>
        </p:nvSpPr>
        <p:spPr>
          <a:xfrm>
            <a:off x="711200" y="3163570"/>
            <a:ext cx="6344285" cy="2984500"/>
          </a:xfrm>
          <a:prstGeom prst="rect">
            <a:avLst/>
          </a:prstGeom>
          <a:noFill/>
          <a:extLst>
            <a:ext uri="{909E8E84-426E-40DD-AFC4-6F175D3DCCD1}">
              <a14:hiddenFill xmlns:a14="http://schemas.microsoft.com/office/drawing/2010/main">
                <a:gradFill>
                  <a:gsLst>
                    <a:gs pos="0">
                      <a:srgbClr val="E30000"/>
                    </a:gs>
                    <a:gs pos="100000">
                      <a:srgbClr val="760303"/>
                    </a:gs>
                  </a:gsLst>
                  <a:lin scaled="0"/>
                </a:gradFill>
              </a14:hiddenFill>
            </a:ext>
          </a:extLst>
        </p:spPr>
        <p:style>
          <a:lnRef idx="2">
            <a:schemeClr val="dk1"/>
          </a:lnRef>
          <a:fillRef idx="1">
            <a:schemeClr val="lt1"/>
          </a:fillRef>
          <a:effectRef idx="0">
            <a:schemeClr val="dk1"/>
          </a:effectRef>
          <a:fontRef idx="minor">
            <a:schemeClr val="dk1"/>
          </a:fontRef>
        </p:style>
        <p:txBody>
          <a:bodyPr wrap="square" rtlCol="0">
            <a:spAutoFit/>
          </a:bodyPr>
          <a:p>
            <a:r>
              <a:rPr lang="zh-CN" altLang="en-US" sz="1900"/>
              <a:t>一、无故旷课早退者，</a:t>
            </a:r>
            <a:r>
              <a:rPr lang="zh-CN" altLang="en-US" sz="1900">
                <a:sym typeface="+mn-ea"/>
              </a:rPr>
              <a:t>扣一枚虎符。</a:t>
            </a:r>
            <a:endParaRPr lang="zh-CN" altLang="en-US" sz="1900">
              <a:sym typeface="+mn-ea"/>
            </a:endParaRPr>
          </a:p>
          <a:p>
            <a:r>
              <a:rPr lang="zh-CN" altLang="en-US" sz="1900">
                <a:sym typeface="+mn-ea"/>
              </a:rPr>
              <a:t>二、规定时间工作完成不及时者，扣一枚虎符。</a:t>
            </a:r>
            <a:endParaRPr lang="zh-CN" altLang="en-US" sz="1900">
              <a:sym typeface="+mn-ea"/>
            </a:endParaRPr>
          </a:p>
          <a:p>
            <a:r>
              <a:rPr lang="zh-CN" altLang="en-US" sz="1900">
                <a:sym typeface="+mn-ea"/>
              </a:rPr>
              <a:t>三、影响团结、对团队做出恶劣</a:t>
            </a:r>
            <a:r>
              <a:rPr lang="zh-CN" altLang="en-US" sz="1900"/>
              <a:t>行为者，扣一枚虎符。</a:t>
            </a:r>
            <a:endParaRPr lang="zh-CN" altLang="en-US" sz="1900"/>
          </a:p>
          <a:p>
            <a:endParaRPr lang="zh-CN" altLang="en-US" sz="1900"/>
          </a:p>
          <a:p>
            <a:endParaRPr lang="zh-CN" altLang="en-US" sz="1900"/>
          </a:p>
          <a:p>
            <a:endParaRPr lang="zh-CN" altLang="en-US" sz="1900"/>
          </a:p>
          <a:p>
            <a:endParaRPr lang="zh-CN" altLang="en-US" sz="1900"/>
          </a:p>
          <a:p>
            <a:r>
              <a:rPr lang="zh-CN" altLang="en-US" sz="1900"/>
              <a:t>附：</a:t>
            </a:r>
            <a:r>
              <a:rPr lang="zh-CN" altLang="en-US" sz="1900" b="1">
                <a:solidFill>
                  <a:srgbClr val="FF0000"/>
                </a:solidFill>
              </a:rPr>
              <a:t>团队各成员起始手握</a:t>
            </a:r>
            <a:r>
              <a:rPr lang="en-US" altLang="zh-CN" sz="1900" b="1">
                <a:solidFill>
                  <a:srgbClr val="FF0000"/>
                </a:solidFill>
              </a:rPr>
              <a:t>3</a:t>
            </a:r>
            <a:r>
              <a:rPr lang="zh-CN" altLang="en-US" sz="1900" b="1">
                <a:solidFill>
                  <a:srgbClr val="FF0000"/>
                </a:solidFill>
              </a:rPr>
              <a:t>枚虎符，归零即视为退出团队。</a:t>
            </a:r>
            <a:endParaRPr lang="zh-CN" altLang="en-US" sz="1900" b="1">
              <a:solidFill>
                <a:srgbClr val="FF0000"/>
              </a:solidFill>
            </a:endParaRPr>
          </a:p>
          <a:p>
            <a:pPr marL="0" lvl="0" indent="0">
              <a:buNone/>
            </a:pPr>
            <a:endParaRPr lang="zh-CN" altLang="en-US">
              <a:solidFill>
                <a:schemeClr val="tx1"/>
              </a:solidFill>
            </a:endParaRPr>
          </a:p>
          <a:p>
            <a:endParaRPr lang="zh-CN" altLang="en-US">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BEBA8EAE-BF5A-486C-A8C5-ECC9F3942E4B}">
                <a14:imgProps xmlns:a14="http://schemas.microsoft.com/office/drawing/2010/main">
                  <a14:imgLayer r:embed="rId2">
                    <a14:imgEffect>
                      <a14:saturation sat="0"/>
                    </a14:imgEffect>
                  </a14:imgLayer>
                </a14:imgProps>
              </a:ext>
            </a:extLst>
          </a:blip>
          <a:stretch>
            <a:fillRect/>
          </a:stretch>
        </p:blipFill>
        <p:spPr>
          <a:xfrm>
            <a:off x="-1" y="0"/>
            <a:ext cx="4567509" cy="6858000"/>
          </a:xfrm>
          <a:prstGeom prst="rect">
            <a:avLst/>
          </a:prstGeom>
        </p:spPr>
      </p:pic>
      <p:sp>
        <p:nvSpPr>
          <p:cNvPr id="8" name="矩形 7"/>
          <p:cNvSpPr/>
          <p:nvPr/>
        </p:nvSpPr>
        <p:spPr>
          <a:xfrm>
            <a:off x="1" y="0"/>
            <a:ext cx="4567507" cy="6858000"/>
          </a:xfrm>
          <a:prstGeom prst="rect">
            <a:avLst/>
          </a:prstGeom>
          <a:solidFill>
            <a:schemeClr val="tx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5558043" y="286711"/>
            <a:ext cx="1836208" cy="1138773"/>
          </a:xfrm>
          <a:prstGeom prst="rect">
            <a:avLst/>
          </a:prstGeom>
        </p:spPr>
        <p:txBody>
          <a:bodyPr vert="horz" wrap="none">
            <a:spAutoFit/>
          </a:bodyPr>
          <a:lstStyle/>
          <a:p>
            <a:r>
              <a:rPr lang="zh-CN" altLang="en-US" sz="4400" dirty="0">
                <a:latin typeface="微软雅黑" panose="020B0503020204020204" pitchFamily="34" charset="-122"/>
                <a:ea typeface="微软雅黑" panose="020B0503020204020204" pitchFamily="34" charset="-122"/>
              </a:rPr>
              <a:t>目录</a:t>
            </a:r>
            <a:endParaRPr lang="en-US" altLang="zh-CN" sz="4400" dirty="0">
              <a:latin typeface="微软雅黑" panose="020B0503020204020204" pitchFamily="34" charset="-122"/>
              <a:ea typeface="微软雅黑" panose="020B0503020204020204" pitchFamily="34" charset="-122"/>
            </a:endParaRPr>
          </a:p>
          <a:p>
            <a:r>
              <a:rPr lang="en-US" altLang="zh-CN" sz="2400" dirty="0">
                <a:latin typeface="微软雅黑" panose="020B0503020204020204" pitchFamily="34" charset="-122"/>
                <a:ea typeface="微软雅黑" panose="020B0503020204020204" pitchFamily="34" charset="-122"/>
              </a:rPr>
              <a:t>CONTENTS</a:t>
            </a:r>
            <a:endParaRPr lang="en-US" altLang="zh-CN" sz="2400" dirty="0">
              <a:latin typeface="微软雅黑" panose="020B0503020204020204" pitchFamily="34" charset="-122"/>
              <a:ea typeface="微软雅黑" panose="020B0503020204020204" pitchFamily="34" charset="-122"/>
            </a:endParaRPr>
          </a:p>
        </p:txBody>
      </p:sp>
      <p:sp>
        <p:nvSpPr>
          <p:cNvPr id="10" name="椭圆 9"/>
          <p:cNvSpPr/>
          <p:nvPr/>
        </p:nvSpPr>
        <p:spPr>
          <a:xfrm>
            <a:off x="5558043" y="1912720"/>
            <a:ext cx="616975" cy="616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17" name="矩形 16"/>
          <p:cNvSpPr/>
          <p:nvPr/>
        </p:nvSpPr>
        <p:spPr>
          <a:xfrm>
            <a:off x="6834793" y="2021874"/>
            <a:ext cx="3473450" cy="398780"/>
          </a:xfrm>
          <a:prstGeom prst="rect">
            <a:avLst/>
          </a:prstGeom>
        </p:spPr>
        <p:txBody>
          <a:bodyPr wrap="none">
            <a:spAutoFit/>
          </a:bodyPr>
          <a:lstStyle/>
          <a:p>
            <a:r>
              <a:rPr lang="en-US" altLang="zh-CN" dirty="0">
                <a:latin typeface="微软雅黑" panose="020B0503020204020204" pitchFamily="34" charset="-122"/>
                <a:ea typeface="微软雅黑" panose="020B0503020204020204" pitchFamily="34" charset="-122"/>
              </a:rPr>
              <a:t>PART ONE                 </a:t>
            </a:r>
            <a:r>
              <a:rPr lang="zh-CN" altLang="en-US" sz="2000" dirty="0">
                <a:latin typeface="微软雅黑" panose="020B0503020204020204" pitchFamily="34" charset="-122"/>
                <a:ea typeface="微软雅黑" panose="020B0503020204020204" pitchFamily="34" charset="-122"/>
              </a:rPr>
              <a:t>团队介绍</a:t>
            </a:r>
            <a:endParaRPr lang="en-US" altLang="zh-CN" sz="2000" dirty="0">
              <a:latin typeface="微软雅黑" panose="020B0503020204020204" pitchFamily="34" charset="-122"/>
              <a:ea typeface="微软雅黑" panose="020B0503020204020204" pitchFamily="34" charset="-122"/>
            </a:endParaRPr>
          </a:p>
        </p:txBody>
      </p:sp>
      <p:sp>
        <p:nvSpPr>
          <p:cNvPr id="13" name="椭圆 12"/>
          <p:cNvSpPr/>
          <p:nvPr/>
        </p:nvSpPr>
        <p:spPr>
          <a:xfrm>
            <a:off x="5558228" y="2752212"/>
            <a:ext cx="616975" cy="616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18" name="椭圆 17"/>
          <p:cNvSpPr/>
          <p:nvPr/>
        </p:nvSpPr>
        <p:spPr>
          <a:xfrm>
            <a:off x="5558228" y="3511614"/>
            <a:ext cx="616975" cy="616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22" name="椭圆 21"/>
          <p:cNvSpPr/>
          <p:nvPr/>
        </p:nvSpPr>
        <p:spPr>
          <a:xfrm>
            <a:off x="5557593" y="4272286"/>
            <a:ext cx="616975" cy="616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2" name="文本框 1"/>
          <p:cNvSpPr txBox="1"/>
          <p:nvPr/>
        </p:nvSpPr>
        <p:spPr>
          <a:xfrm>
            <a:off x="5661444" y="2051146"/>
            <a:ext cx="428322" cy="369332"/>
          </a:xfrm>
          <a:prstGeom prst="rect">
            <a:avLst/>
          </a:prstGeom>
          <a:noFill/>
        </p:spPr>
        <p:txBody>
          <a:bodyPr wrap="none" rtlCol="0">
            <a:spAutoFit/>
          </a:bodyPr>
          <a:lstStyle/>
          <a:p>
            <a:r>
              <a:rPr lang="en-US" altLang="zh-CN" dirty="0">
                <a:solidFill>
                  <a:schemeClr val="bg1"/>
                </a:solidFill>
              </a:rPr>
              <a:t>01</a:t>
            </a:r>
            <a:endParaRPr lang="zh-CN" altLang="en-US" dirty="0">
              <a:solidFill>
                <a:schemeClr val="bg1"/>
              </a:solidFill>
            </a:endParaRPr>
          </a:p>
        </p:txBody>
      </p:sp>
      <p:sp>
        <p:nvSpPr>
          <p:cNvPr id="23" name="文本框 22"/>
          <p:cNvSpPr txBox="1"/>
          <p:nvPr/>
        </p:nvSpPr>
        <p:spPr>
          <a:xfrm>
            <a:off x="5652554" y="2876033"/>
            <a:ext cx="428322" cy="369332"/>
          </a:xfrm>
          <a:prstGeom prst="rect">
            <a:avLst/>
          </a:prstGeom>
          <a:noFill/>
        </p:spPr>
        <p:txBody>
          <a:bodyPr wrap="none" rtlCol="0">
            <a:spAutoFit/>
          </a:bodyPr>
          <a:lstStyle/>
          <a:p>
            <a:r>
              <a:rPr lang="en-US" altLang="zh-CN" dirty="0">
                <a:solidFill>
                  <a:schemeClr val="bg1"/>
                </a:solidFill>
              </a:rPr>
              <a:t>02</a:t>
            </a:r>
            <a:endParaRPr lang="zh-CN" altLang="en-US" dirty="0">
              <a:solidFill>
                <a:schemeClr val="bg1"/>
              </a:solidFill>
            </a:endParaRPr>
          </a:p>
        </p:txBody>
      </p:sp>
      <p:sp>
        <p:nvSpPr>
          <p:cNvPr id="24" name="文本框 23"/>
          <p:cNvSpPr txBox="1"/>
          <p:nvPr/>
        </p:nvSpPr>
        <p:spPr>
          <a:xfrm>
            <a:off x="5644126" y="3635435"/>
            <a:ext cx="446449" cy="369332"/>
          </a:xfrm>
          <a:prstGeom prst="rect">
            <a:avLst/>
          </a:prstGeom>
          <a:noFill/>
        </p:spPr>
        <p:txBody>
          <a:bodyPr wrap="square" rtlCol="0">
            <a:spAutoFit/>
          </a:bodyPr>
          <a:lstStyle/>
          <a:p>
            <a:r>
              <a:rPr lang="en-US" altLang="zh-CN" dirty="0">
                <a:solidFill>
                  <a:schemeClr val="bg1"/>
                </a:solidFill>
              </a:rPr>
              <a:t>03</a:t>
            </a:r>
            <a:endParaRPr lang="zh-CN" altLang="en-US" dirty="0">
              <a:solidFill>
                <a:schemeClr val="bg1"/>
              </a:solidFill>
            </a:endParaRPr>
          </a:p>
        </p:txBody>
      </p:sp>
      <p:sp>
        <p:nvSpPr>
          <p:cNvPr id="25" name="文本框 24"/>
          <p:cNvSpPr txBox="1"/>
          <p:nvPr/>
        </p:nvSpPr>
        <p:spPr>
          <a:xfrm>
            <a:off x="5592864" y="5700397"/>
            <a:ext cx="428322" cy="369332"/>
          </a:xfrm>
          <a:prstGeom prst="rect">
            <a:avLst/>
          </a:prstGeom>
          <a:noFill/>
        </p:spPr>
        <p:txBody>
          <a:bodyPr wrap="none" rtlCol="0">
            <a:spAutoFit/>
          </a:bodyPr>
          <a:lstStyle/>
          <a:p>
            <a:r>
              <a:rPr lang="en-US" altLang="zh-CN" dirty="0">
                <a:solidFill>
                  <a:schemeClr val="bg1"/>
                </a:solidFill>
              </a:rPr>
              <a:t>04</a:t>
            </a:r>
            <a:endParaRPr lang="zh-CN" altLang="en-US" dirty="0">
              <a:solidFill>
                <a:schemeClr val="bg1"/>
              </a:solidFill>
            </a:endParaRPr>
          </a:p>
        </p:txBody>
      </p:sp>
      <p:sp>
        <p:nvSpPr>
          <p:cNvPr id="3" name="椭圆 2"/>
          <p:cNvSpPr/>
          <p:nvPr/>
        </p:nvSpPr>
        <p:spPr>
          <a:xfrm>
            <a:off x="5558228" y="5083181"/>
            <a:ext cx="616975" cy="616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p>
        </p:txBody>
      </p:sp>
      <p:sp>
        <p:nvSpPr>
          <p:cNvPr id="4" name="椭圆 3"/>
          <p:cNvSpPr/>
          <p:nvPr/>
        </p:nvSpPr>
        <p:spPr>
          <a:xfrm>
            <a:off x="5558228" y="5828671"/>
            <a:ext cx="616975" cy="616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5" name="文本框 4"/>
          <p:cNvSpPr txBox="1"/>
          <p:nvPr/>
        </p:nvSpPr>
        <p:spPr>
          <a:xfrm>
            <a:off x="5653016" y="4396800"/>
            <a:ext cx="446449" cy="368300"/>
          </a:xfrm>
          <a:prstGeom prst="rect">
            <a:avLst/>
          </a:prstGeom>
          <a:noFill/>
        </p:spPr>
        <p:txBody>
          <a:bodyPr wrap="square" rtlCol="0">
            <a:spAutoFit/>
          </a:bodyPr>
          <a:p>
            <a:r>
              <a:rPr lang="en-US" altLang="zh-CN" dirty="0">
                <a:solidFill>
                  <a:schemeClr val="bg1"/>
                </a:solidFill>
              </a:rPr>
              <a:t>0</a:t>
            </a:r>
            <a:r>
              <a:rPr lang="en-US" dirty="0">
                <a:solidFill>
                  <a:schemeClr val="bg1"/>
                </a:solidFill>
              </a:rPr>
              <a:t>4</a:t>
            </a:r>
            <a:endParaRPr lang="en-US" dirty="0">
              <a:solidFill>
                <a:schemeClr val="bg1"/>
              </a:solidFill>
            </a:endParaRPr>
          </a:p>
        </p:txBody>
      </p:sp>
      <p:sp>
        <p:nvSpPr>
          <p:cNvPr id="6" name="文本框 5"/>
          <p:cNvSpPr txBox="1"/>
          <p:nvPr/>
        </p:nvSpPr>
        <p:spPr>
          <a:xfrm>
            <a:off x="5670161" y="5222935"/>
            <a:ext cx="446449" cy="368300"/>
          </a:xfrm>
          <a:prstGeom prst="rect">
            <a:avLst/>
          </a:prstGeom>
          <a:noFill/>
        </p:spPr>
        <p:txBody>
          <a:bodyPr wrap="square" rtlCol="0">
            <a:spAutoFit/>
          </a:bodyPr>
          <a:lstStyle/>
          <a:p>
            <a:r>
              <a:rPr lang="en-US" altLang="zh-CN" dirty="0">
                <a:solidFill>
                  <a:schemeClr val="bg1"/>
                </a:solidFill>
              </a:rPr>
              <a:t>0</a:t>
            </a:r>
            <a:r>
              <a:rPr lang="en-US" dirty="0">
                <a:solidFill>
                  <a:schemeClr val="bg1"/>
                </a:solidFill>
              </a:rPr>
              <a:t>5</a:t>
            </a:r>
            <a:endParaRPr lang="en-US" dirty="0">
              <a:solidFill>
                <a:schemeClr val="bg1"/>
              </a:solidFill>
            </a:endParaRPr>
          </a:p>
        </p:txBody>
      </p:sp>
      <p:sp>
        <p:nvSpPr>
          <p:cNvPr id="11" name="文本框 10"/>
          <p:cNvSpPr txBox="1"/>
          <p:nvPr/>
        </p:nvSpPr>
        <p:spPr>
          <a:xfrm>
            <a:off x="5643491" y="5952550"/>
            <a:ext cx="446449" cy="368300"/>
          </a:xfrm>
          <a:prstGeom prst="rect">
            <a:avLst/>
          </a:prstGeom>
          <a:noFill/>
        </p:spPr>
        <p:txBody>
          <a:bodyPr wrap="square" rtlCol="0">
            <a:spAutoFit/>
          </a:bodyPr>
          <a:lstStyle/>
          <a:p>
            <a:r>
              <a:rPr lang="en-US" altLang="zh-CN" dirty="0">
                <a:solidFill>
                  <a:schemeClr val="bg1"/>
                </a:solidFill>
              </a:rPr>
              <a:t>06</a:t>
            </a:r>
            <a:endParaRPr lang="zh-CN" altLang="en-US" dirty="0">
              <a:solidFill>
                <a:schemeClr val="bg1"/>
              </a:solidFill>
            </a:endParaRPr>
          </a:p>
        </p:txBody>
      </p:sp>
      <p:sp>
        <p:nvSpPr>
          <p:cNvPr id="12" name="文本框 11"/>
          <p:cNvSpPr txBox="1"/>
          <p:nvPr/>
        </p:nvSpPr>
        <p:spPr>
          <a:xfrm>
            <a:off x="6834505" y="2877185"/>
            <a:ext cx="3440430" cy="398780"/>
          </a:xfrm>
          <a:prstGeom prst="rect">
            <a:avLst/>
          </a:prstGeom>
          <a:noFill/>
        </p:spPr>
        <p:txBody>
          <a:bodyPr wrap="none" rtlCol="0" anchor="t">
            <a:spAutoFit/>
          </a:bodyPr>
          <a:p>
            <a:pPr algn="l"/>
            <a:r>
              <a:rPr lang="en-US" altLang="zh-CN" dirty="0">
                <a:latin typeface="微软雅黑" panose="020B0503020204020204" pitchFamily="34" charset="-122"/>
                <a:ea typeface="微软雅黑" panose="020B0503020204020204" pitchFamily="34" charset="-122"/>
                <a:sym typeface="+mn-ea"/>
              </a:rPr>
              <a:t>PART TWO                    </a:t>
            </a:r>
            <a:r>
              <a:rPr lang="en-US" altLang="zh-CN" sz="2000" dirty="0">
                <a:latin typeface="微软雅黑" panose="020B0503020204020204" pitchFamily="34" charset="-122"/>
                <a:ea typeface="微软雅黑" panose="020B0503020204020204" pitchFamily="34" charset="-122"/>
                <a:sym typeface="+mn-ea"/>
              </a:rPr>
              <a:t>LOGO</a:t>
            </a:r>
            <a:endParaRPr lang="en-US" altLang="zh-CN" sz="2000" dirty="0">
              <a:latin typeface="微软雅黑" panose="020B0503020204020204" pitchFamily="34" charset="-122"/>
              <a:ea typeface="微软雅黑" panose="020B0503020204020204" pitchFamily="34" charset="-122"/>
              <a:sym typeface="+mn-ea"/>
            </a:endParaRPr>
          </a:p>
        </p:txBody>
      </p:sp>
      <p:sp>
        <p:nvSpPr>
          <p:cNvPr id="15" name="文本框 14"/>
          <p:cNvSpPr txBox="1"/>
          <p:nvPr/>
        </p:nvSpPr>
        <p:spPr>
          <a:xfrm>
            <a:off x="6834505" y="3635375"/>
            <a:ext cx="3479800" cy="398780"/>
          </a:xfrm>
          <a:prstGeom prst="rect">
            <a:avLst/>
          </a:prstGeom>
          <a:noFill/>
        </p:spPr>
        <p:txBody>
          <a:bodyPr wrap="none" rtlCol="0" anchor="t">
            <a:spAutoFit/>
          </a:bodyPr>
          <a:p>
            <a:pPr algn="l"/>
            <a:r>
              <a:rPr lang="en-US" altLang="zh-CN" dirty="0">
                <a:latin typeface="微软雅黑" panose="020B0503020204020204" pitchFamily="34" charset="-122"/>
                <a:ea typeface="微软雅黑" panose="020B0503020204020204" pitchFamily="34" charset="-122"/>
                <a:sym typeface="+mn-ea"/>
              </a:rPr>
              <a:t>PART THREE              </a:t>
            </a:r>
            <a:r>
              <a:rPr lang="zh-CN" altLang="en-US" sz="2000" dirty="0">
                <a:latin typeface="微软雅黑" panose="020B0503020204020204" pitchFamily="34" charset="-122"/>
                <a:ea typeface="微软雅黑" panose="020B0503020204020204" pitchFamily="34" charset="-122"/>
                <a:sym typeface="+mn-ea"/>
              </a:rPr>
              <a:t>团队风采</a:t>
            </a:r>
            <a:endParaRPr lang="zh-CN" altLang="en-US" sz="2000" dirty="0">
              <a:latin typeface="微软雅黑" panose="020B0503020204020204" pitchFamily="34" charset="-122"/>
              <a:ea typeface="微软雅黑" panose="020B0503020204020204" pitchFamily="34" charset="-122"/>
              <a:sym typeface="+mn-ea"/>
            </a:endParaRPr>
          </a:p>
        </p:txBody>
      </p:sp>
      <p:sp>
        <p:nvSpPr>
          <p:cNvPr id="16" name="文本框 15"/>
          <p:cNvSpPr txBox="1"/>
          <p:nvPr/>
        </p:nvSpPr>
        <p:spPr>
          <a:xfrm>
            <a:off x="6834505" y="4396740"/>
            <a:ext cx="3467100" cy="398780"/>
          </a:xfrm>
          <a:prstGeom prst="rect">
            <a:avLst/>
          </a:prstGeom>
          <a:noFill/>
        </p:spPr>
        <p:txBody>
          <a:bodyPr wrap="none" rtlCol="0" anchor="t">
            <a:spAutoFit/>
          </a:bodyPr>
          <a:p>
            <a:pPr algn="l"/>
            <a:r>
              <a:rPr lang="en-US" altLang="zh-CN" dirty="0">
                <a:latin typeface="微软雅黑" panose="020B0503020204020204" pitchFamily="34" charset="-122"/>
                <a:ea typeface="微软雅黑" panose="020B0503020204020204" pitchFamily="34" charset="-122"/>
                <a:sym typeface="+mn-ea"/>
              </a:rPr>
              <a:t>PART FOUR               </a:t>
            </a:r>
            <a:r>
              <a:rPr lang="zh-CN" altLang="en-US" sz="2000" dirty="0">
                <a:latin typeface="微软雅黑" panose="020B0503020204020204" pitchFamily="34" charset="-122"/>
                <a:ea typeface="微软雅黑" panose="020B0503020204020204" pitchFamily="34" charset="-122"/>
                <a:sym typeface="+mn-ea"/>
              </a:rPr>
              <a:t>团队文化</a:t>
            </a:r>
            <a:endParaRPr lang="zh-CN" altLang="en-US" sz="2000" dirty="0">
              <a:latin typeface="微软雅黑" panose="020B0503020204020204" pitchFamily="34" charset="-122"/>
              <a:ea typeface="微软雅黑" panose="020B0503020204020204" pitchFamily="34" charset="-122"/>
              <a:sym typeface="+mn-ea"/>
            </a:endParaRPr>
          </a:p>
        </p:txBody>
      </p:sp>
      <p:sp>
        <p:nvSpPr>
          <p:cNvPr id="26" name="文本框 25"/>
          <p:cNvSpPr txBox="1"/>
          <p:nvPr/>
        </p:nvSpPr>
        <p:spPr>
          <a:xfrm>
            <a:off x="6834505" y="5207635"/>
            <a:ext cx="3476625" cy="398780"/>
          </a:xfrm>
          <a:prstGeom prst="rect">
            <a:avLst/>
          </a:prstGeom>
          <a:noFill/>
        </p:spPr>
        <p:txBody>
          <a:bodyPr wrap="none" rtlCol="0" anchor="t">
            <a:spAutoFit/>
          </a:bodyPr>
          <a:p>
            <a:pPr algn="l"/>
            <a:r>
              <a:rPr lang="en-US" altLang="zh-CN" dirty="0">
                <a:latin typeface="微软雅黑" panose="020B0503020204020204" pitchFamily="34" charset="-122"/>
                <a:ea typeface="微软雅黑" panose="020B0503020204020204" pitchFamily="34" charset="-122"/>
                <a:sym typeface="+mn-ea"/>
              </a:rPr>
              <a:t>PART FIVE          </a:t>
            </a:r>
            <a:r>
              <a:rPr lang="zh-CN" altLang="en-US" sz="2000" dirty="0">
                <a:latin typeface="微软雅黑" panose="020B0503020204020204" pitchFamily="34" charset="-122"/>
                <a:ea typeface="微软雅黑" panose="020B0503020204020204" pitchFamily="34" charset="-122"/>
                <a:sym typeface="+mn-ea"/>
              </a:rPr>
              <a:t>服务器与域名</a:t>
            </a:r>
            <a:endParaRPr lang="zh-CN" altLang="en-US" sz="2000" dirty="0">
              <a:latin typeface="微软雅黑" panose="020B0503020204020204" pitchFamily="34" charset="-122"/>
              <a:ea typeface="微软雅黑" panose="020B0503020204020204" pitchFamily="34" charset="-122"/>
              <a:sym typeface="+mn-ea"/>
            </a:endParaRPr>
          </a:p>
        </p:txBody>
      </p:sp>
      <p:sp>
        <p:nvSpPr>
          <p:cNvPr id="27" name="文本框 26"/>
          <p:cNvSpPr txBox="1"/>
          <p:nvPr/>
        </p:nvSpPr>
        <p:spPr>
          <a:xfrm>
            <a:off x="6834505" y="5953125"/>
            <a:ext cx="3458210" cy="398780"/>
          </a:xfrm>
          <a:prstGeom prst="rect">
            <a:avLst/>
          </a:prstGeom>
          <a:noFill/>
        </p:spPr>
        <p:txBody>
          <a:bodyPr wrap="none" rtlCol="0" anchor="t">
            <a:spAutoFit/>
          </a:bodyPr>
          <a:p>
            <a:pPr algn="l"/>
            <a:r>
              <a:rPr lang="en-US" altLang="zh-CN" dirty="0">
                <a:latin typeface="微软雅黑" panose="020B0503020204020204" pitchFamily="34" charset="-122"/>
                <a:ea typeface="微软雅黑" panose="020B0503020204020204" pitchFamily="34" charset="-122"/>
                <a:sym typeface="+mn-ea"/>
              </a:rPr>
              <a:t>PART SIX                   </a:t>
            </a:r>
            <a:r>
              <a:rPr lang="zh-CN" altLang="en-US" sz="2000" dirty="0">
                <a:latin typeface="微软雅黑" panose="020B0503020204020204" pitchFamily="34" charset="-122"/>
                <a:ea typeface="微软雅黑" panose="020B0503020204020204" pitchFamily="34" charset="-122"/>
                <a:sym typeface="+mn-ea"/>
              </a:rPr>
              <a:t>规章制度</a:t>
            </a:r>
            <a:endParaRPr lang="zh-CN" altLang="en-US" sz="2000" dirty="0">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extLst>
              <a:ext uri="{BEBA8EAE-BF5A-486C-A8C5-ECC9F3942E4B}">
                <a14:imgProps xmlns:a14="http://schemas.microsoft.com/office/drawing/2010/main">
                  <a14:imgLayer r:embed="rId2">
                    <a14:imgEffect>
                      <a14:saturation sat="0"/>
                    </a14:imgEffect>
                  </a14:imgLayer>
                </a14:imgProps>
              </a:ext>
            </a:extLst>
          </a:blip>
          <a:srcRect/>
          <a:stretch>
            <a:fillRect/>
          </a:stretch>
        </p:blipFill>
        <p:spPr>
          <a:xfrm>
            <a:off x="0" y="0"/>
            <a:ext cx="12192000" cy="6858000"/>
          </a:xfrm>
          <a:prstGeom prst="rect">
            <a:avLst/>
          </a:prstGeom>
        </p:spPr>
      </p:pic>
      <p:sp>
        <p:nvSpPr>
          <p:cNvPr id="3" name="矩形 2"/>
          <p:cNvSpPr/>
          <p:nvPr/>
        </p:nvSpPr>
        <p:spPr>
          <a:xfrm>
            <a:off x="1" y="0"/>
            <a:ext cx="12191999" cy="6858000"/>
          </a:xfrm>
          <a:prstGeom prst="rect">
            <a:avLst/>
          </a:prstGeom>
          <a:solidFill>
            <a:schemeClr val="tx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1" name="直接连接符 10"/>
          <p:cNvCxnSpPr>
            <a:stCxn id="3" idx="1"/>
          </p:cNvCxnSpPr>
          <p:nvPr/>
        </p:nvCxnSpPr>
        <p:spPr>
          <a:xfrm>
            <a:off x="1" y="3429000"/>
            <a:ext cx="1219199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3784600" y="1108364"/>
            <a:ext cx="4622800" cy="4622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文本框 7"/>
          <p:cNvSpPr txBox="1"/>
          <p:nvPr/>
        </p:nvSpPr>
        <p:spPr>
          <a:xfrm>
            <a:off x="5255065" y="1842409"/>
            <a:ext cx="1681871" cy="3154710"/>
          </a:xfrm>
          <a:prstGeom prst="rect">
            <a:avLst/>
          </a:prstGeom>
          <a:noFill/>
        </p:spPr>
        <p:txBody>
          <a:bodyPr wrap="none" rtlCol="0">
            <a:spAutoFit/>
          </a:bodyPr>
          <a:lstStyle/>
          <a:p>
            <a:r>
              <a:rPr lang="en-US" altLang="zh-CN" sz="19900" dirty="0">
                <a:solidFill>
                  <a:srgbClr val="FFC000"/>
                </a:solidFill>
                <a:latin typeface="微软雅黑" panose="020B0503020204020204" pitchFamily="34" charset="-122"/>
                <a:ea typeface="微软雅黑" panose="020B0503020204020204" pitchFamily="34" charset="-122"/>
              </a:rPr>
              <a:t>1</a:t>
            </a:r>
            <a:endParaRPr lang="zh-CN" altLang="en-US" sz="19900" dirty="0">
              <a:solidFill>
                <a:srgbClr val="FFC000"/>
              </a:solidFill>
              <a:latin typeface="微软雅黑" panose="020B0503020204020204" pitchFamily="34" charset="-122"/>
              <a:ea typeface="微软雅黑" panose="020B0503020204020204" pitchFamily="34" charset="-122"/>
            </a:endParaRPr>
          </a:p>
        </p:txBody>
      </p:sp>
      <p:sp>
        <p:nvSpPr>
          <p:cNvPr id="9" name="椭圆 8"/>
          <p:cNvSpPr/>
          <p:nvPr/>
        </p:nvSpPr>
        <p:spPr>
          <a:xfrm>
            <a:off x="4069080" y="1392844"/>
            <a:ext cx="4053840" cy="405384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47066" y="245027"/>
            <a:ext cx="2418080" cy="1045210"/>
          </a:xfrm>
          <a:prstGeom prst="rect">
            <a:avLst/>
          </a:prstGeom>
        </p:spPr>
        <p:txBody>
          <a:bodyPr wrap="none">
            <a:spAutoFit/>
          </a:bodyPr>
          <a:lstStyle/>
          <a:p>
            <a:r>
              <a:rPr lang="en-US" altLang="zh-CN" dirty="0">
                <a:latin typeface="微软雅黑" panose="020B0503020204020204" pitchFamily="34" charset="-122"/>
                <a:ea typeface="微软雅黑" panose="020B0503020204020204" pitchFamily="34" charset="-122"/>
              </a:rPr>
              <a:t> PART ONE     </a:t>
            </a:r>
            <a:endParaRPr lang="en-US" altLang="zh-CN" dirty="0">
              <a:latin typeface="微软雅黑" panose="020B0503020204020204" pitchFamily="34" charset="-122"/>
              <a:ea typeface="微软雅黑" panose="020B0503020204020204" pitchFamily="34" charset="-122"/>
            </a:endParaRPr>
          </a:p>
          <a:p>
            <a:r>
              <a:rPr lang="zh-CN" altLang="en-US" sz="4400" dirty="0">
                <a:latin typeface="微软雅黑" panose="020B0503020204020204" pitchFamily="34" charset="-122"/>
                <a:ea typeface="微软雅黑" panose="020B0503020204020204" pitchFamily="34" charset="-122"/>
              </a:rPr>
              <a:t>团队介绍</a:t>
            </a:r>
            <a:endParaRPr lang="zh-CN" altLang="en-US" sz="4400" dirty="0">
              <a:latin typeface="微软雅黑" panose="020B0503020204020204" pitchFamily="34" charset="-122"/>
              <a:ea typeface="微软雅黑" panose="020B0503020204020204" pitchFamily="34" charset="-122"/>
            </a:endParaRPr>
          </a:p>
        </p:txBody>
      </p:sp>
      <p:sp>
        <p:nvSpPr>
          <p:cNvPr id="3" name="文本框 2"/>
          <p:cNvSpPr txBox="1"/>
          <p:nvPr/>
        </p:nvSpPr>
        <p:spPr>
          <a:xfrm>
            <a:off x="711200" y="1399540"/>
            <a:ext cx="10529570" cy="1476375"/>
          </a:xfrm>
          <a:prstGeom prst="rect">
            <a:avLst/>
          </a:prstGeom>
          <a:noFill/>
        </p:spPr>
        <p:txBody>
          <a:bodyPr wrap="square" rtlCol="0">
            <a:spAutoFit/>
            <a:scene3d>
              <a:camera prst="orthographicFront"/>
              <a:lightRig rig="threePt" dir="t"/>
            </a:scene3d>
          </a:bodyPr>
          <a:p>
            <a:r>
              <a:rPr lang="zh-CN" altLang="en-US">
                <a:ln/>
                <a:solidFill>
                  <a:schemeClr val="tx1"/>
                </a:solidFill>
                <a:effectLst/>
                <a:latin typeface="微软雅黑" panose="020B0503020204020204" pitchFamily="34" charset="-122"/>
                <a:ea typeface="微软雅黑" panose="020B0503020204020204" pitchFamily="34" charset="-122"/>
              </a:rPr>
              <a:t>一个新团队的产生，往往伴随着一个奇特的构思和策划。我们孕育着同一个理想、目标，出发点不同但目的一样，年轻的心在这一刻相聚、团结一致、折破风浪，勇敢起航；</a:t>
            </a:r>
            <a:endParaRPr lang="zh-CN" altLang="en-US">
              <a:ln/>
              <a:solidFill>
                <a:schemeClr val="tx1"/>
              </a:solidFill>
              <a:effectLst/>
              <a:latin typeface="微软雅黑" panose="020B0503020204020204" pitchFamily="34" charset="-122"/>
              <a:ea typeface="微软雅黑" panose="020B0503020204020204" pitchFamily="34" charset="-122"/>
            </a:endParaRPr>
          </a:p>
          <a:p>
            <a:r>
              <a:rPr lang="zh-CN" altLang="en-US">
                <a:ln/>
                <a:solidFill>
                  <a:schemeClr val="tx1"/>
                </a:solidFill>
                <a:effectLst/>
                <a:latin typeface="微软雅黑" panose="020B0503020204020204" pitchFamily="34" charset="-122"/>
                <a:ea typeface="微软雅黑" panose="020B0503020204020204" pitchFamily="34" charset="-122"/>
              </a:rPr>
              <a:t>一个人可以走得快，但一群人才能走的远；</a:t>
            </a:r>
            <a:endParaRPr lang="zh-CN" altLang="en-US">
              <a:ln/>
              <a:solidFill>
                <a:schemeClr val="tx1"/>
              </a:solidFill>
              <a:effectLst/>
              <a:latin typeface="微软雅黑" panose="020B0503020204020204" pitchFamily="34" charset="-122"/>
              <a:ea typeface="微软雅黑" panose="020B0503020204020204" pitchFamily="34" charset="-122"/>
            </a:endParaRPr>
          </a:p>
          <a:p>
            <a:r>
              <a:rPr lang="zh-CN" altLang="en-US">
                <a:ln/>
                <a:solidFill>
                  <a:schemeClr val="tx1"/>
                </a:solidFill>
                <a:effectLst/>
                <a:latin typeface="微软雅黑" panose="020B0503020204020204" pitchFamily="34" charset="-122"/>
                <a:ea typeface="微软雅黑" panose="020B0503020204020204" pitchFamily="34" charset="-122"/>
              </a:rPr>
              <a:t>我们是来自湖南工程职业技术学院计算机网络媒体设计专业的五位成员：金阳、曹丽娟、王帆、蒋家豪、李韩。</a:t>
            </a:r>
            <a:endParaRPr lang="zh-CN" altLang="en-US">
              <a:ln/>
              <a:solidFill>
                <a:schemeClr val="tx1"/>
              </a:solidFill>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extLst>
              <a:ext uri="{BEBA8EAE-BF5A-486C-A8C5-ECC9F3942E4B}">
                <a14:imgProps xmlns:a14="http://schemas.microsoft.com/office/drawing/2010/main">
                  <a14:imgLayer r:embed="rId2">
                    <a14:imgEffect>
                      <a14:saturation sat="0"/>
                    </a14:imgEffect>
                  </a14:imgLayer>
                </a14:imgProps>
              </a:ext>
            </a:extLst>
          </a:blip>
          <a:srcRect/>
          <a:stretch>
            <a:fillRect/>
          </a:stretch>
        </p:blipFill>
        <p:spPr>
          <a:xfrm>
            <a:off x="0" y="0"/>
            <a:ext cx="12192000" cy="6858000"/>
          </a:xfrm>
          <a:prstGeom prst="rect">
            <a:avLst/>
          </a:prstGeom>
        </p:spPr>
      </p:pic>
      <p:sp>
        <p:nvSpPr>
          <p:cNvPr id="3" name="矩形 2"/>
          <p:cNvSpPr/>
          <p:nvPr/>
        </p:nvSpPr>
        <p:spPr>
          <a:xfrm>
            <a:off x="1" y="0"/>
            <a:ext cx="12191999" cy="6858000"/>
          </a:xfrm>
          <a:prstGeom prst="rect">
            <a:avLst/>
          </a:prstGeom>
          <a:solidFill>
            <a:schemeClr val="tx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1" name="直接连接符 10"/>
          <p:cNvCxnSpPr>
            <a:stCxn id="3" idx="1"/>
          </p:cNvCxnSpPr>
          <p:nvPr/>
        </p:nvCxnSpPr>
        <p:spPr>
          <a:xfrm>
            <a:off x="1" y="3429000"/>
            <a:ext cx="1219199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3784600" y="1117600"/>
            <a:ext cx="4622800" cy="4622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255064" y="1851645"/>
            <a:ext cx="1681871" cy="3154710"/>
          </a:xfrm>
          <a:prstGeom prst="rect">
            <a:avLst/>
          </a:prstGeom>
          <a:noFill/>
        </p:spPr>
        <p:txBody>
          <a:bodyPr wrap="none" rtlCol="0">
            <a:spAutoFit/>
          </a:bodyPr>
          <a:lstStyle/>
          <a:p>
            <a:r>
              <a:rPr lang="en-US" altLang="zh-CN" sz="19900" dirty="0">
                <a:solidFill>
                  <a:srgbClr val="FFC000"/>
                </a:solidFill>
                <a:latin typeface="微软雅黑" panose="020B0503020204020204" pitchFamily="34" charset="-122"/>
                <a:ea typeface="微软雅黑" panose="020B0503020204020204" pitchFamily="34" charset="-122"/>
              </a:rPr>
              <a:t>2</a:t>
            </a:r>
            <a:endParaRPr lang="zh-CN" altLang="en-US" sz="19900" dirty="0">
              <a:solidFill>
                <a:srgbClr val="FFC000"/>
              </a:solidFill>
              <a:latin typeface="微软雅黑" panose="020B0503020204020204" pitchFamily="34" charset="-122"/>
              <a:ea typeface="微软雅黑" panose="020B0503020204020204" pitchFamily="34" charset="-122"/>
            </a:endParaRPr>
          </a:p>
        </p:txBody>
      </p:sp>
      <p:sp>
        <p:nvSpPr>
          <p:cNvPr id="9" name="椭圆 8"/>
          <p:cNvSpPr/>
          <p:nvPr/>
        </p:nvSpPr>
        <p:spPr>
          <a:xfrm>
            <a:off x="4069080" y="1402080"/>
            <a:ext cx="4053840" cy="405384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97378" y="382360"/>
            <a:ext cx="1910715" cy="1045210"/>
          </a:xfrm>
          <a:prstGeom prst="rect">
            <a:avLst/>
          </a:prstGeom>
        </p:spPr>
        <p:txBody>
          <a:bodyPr wrap="none">
            <a:spAutoFit/>
          </a:bodyPr>
          <a:lstStyle/>
          <a:p>
            <a:r>
              <a:rPr lang="en-US" altLang="zh-CN" dirty="0">
                <a:latin typeface="微软雅黑" panose="020B0503020204020204" pitchFamily="34" charset="-122"/>
                <a:ea typeface="微软雅黑" panose="020B0503020204020204" pitchFamily="34" charset="-122"/>
              </a:rPr>
              <a:t>   PART TWO   </a:t>
            </a:r>
            <a:endParaRPr lang="en-US" altLang="zh-CN" dirty="0">
              <a:latin typeface="微软雅黑" panose="020B0503020204020204" pitchFamily="34" charset="-122"/>
              <a:ea typeface="微软雅黑" panose="020B0503020204020204" pitchFamily="34" charset="-122"/>
            </a:endParaRPr>
          </a:p>
          <a:p>
            <a:r>
              <a:rPr lang="en-US" altLang="zh-CN" dirty="0">
                <a:latin typeface="微软雅黑" panose="020B0503020204020204" pitchFamily="34" charset="-122"/>
                <a:ea typeface="微软雅黑" panose="020B0503020204020204" pitchFamily="34" charset="-122"/>
              </a:rPr>
              <a:t>  </a:t>
            </a:r>
            <a:r>
              <a:rPr lang="en-US" altLang="zh-CN" sz="4400" dirty="0">
                <a:latin typeface="微软雅黑" panose="020B0503020204020204" pitchFamily="34" charset="-122"/>
                <a:ea typeface="微软雅黑" panose="020B0503020204020204" pitchFamily="34" charset="-122"/>
              </a:rPr>
              <a:t>LOGO</a:t>
            </a:r>
            <a:endParaRPr lang="en-US" altLang="zh-CN" sz="4400" dirty="0">
              <a:latin typeface="微软雅黑" panose="020B0503020204020204" pitchFamily="34" charset="-122"/>
              <a:ea typeface="微软雅黑" panose="020B0503020204020204" pitchFamily="34" charset="-122"/>
            </a:endParaRPr>
          </a:p>
        </p:txBody>
      </p:sp>
      <p:pic>
        <p:nvPicPr>
          <p:cNvPr id="3" name="图片 2" descr="9"/>
          <p:cNvPicPr>
            <a:picLocks noChangeAspect="1"/>
          </p:cNvPicPr>
          <p:nvPr/>
        </p:nvPicPr>
        <p:blipFill>
          <a:blip r:embed="rId2"/>
          <a:stretch>
            <a:fillRect/>
          </a:stretch>
        </p:blipFill>
        <p:spPr>
          <a:xfrm>
            <a:off x="723265" y="1427480"/>
            <a:ext cx="2147570" cy="2147570"/>
          </a:xfrm>
          <a:prstGeom prst="rect">
            <a:avLst/>
          </a:prstGeom>
        </p:spPr>
      </p:pic>
      <p:pic>
        <p:nvPicPr>
          <p:cNvPr id="5" name="图片 4" descr="logo1"/>
          <p:cNvPicPr>
            <a:picLocks noChangeAspect="1"/>
          </p:cNvPicPr>
          <p:nvPr/>
        </p:nvPicPr>
        <p:blipFill>
          <a:blip r:embed="rId3"/>
          <a:srcRect/>
          <a:stretch>
            <a:fillRect/>
          </a:stretch>
        </p:blipFill>
        <p:spPr>
          <a:xfrm>
            <a:off x="4970145" y="1427480"/>
            <a:ext cx="2251075" cy="2146300"/>
          </a:xfrm>
          <a:prstGeom prst="rect">
            <a:avLst/>
          </a:prstGeom>
        </p:spPr>
      </p:pic>
      <p:pic>
        <p:nvPicPr>
          <p:cNvPr id="6" name="图片 5" descr="wl"/>
          <p:cNvPicPr>
            <a:picLocks noChangeAspect="1"/>
          </p:cNvPicPr>
          <p:nvPr/>
        </p:nvPicPr>
        <p:blipFill>
          <a:blip r:embed="rId4"/>
          <a:stretch>
            <a:fillRect/>
          </a:stretch>
        </p:blipFill>
        <p:spPr>
          <a:xfrm>
            <a:off x="9142730" y="1427480"/>
            <a:ext cx="2171065" cy="2129790"/>
          </a:xfrm>
          <a:prstGeom prst="rect">
            <a:avLst/>
          </a:prstGeom>
        </p:spPr>
      </p:pic>
      <p:pic>
        <p:nvPicPr>
          <p:cNvPr id="10" name="图片 9" descr="未标题-1"/>
          <p:cNvPicPr>
            <a:picLocks noChangeAspect="1"/>
          </p:cNvPicPr>
          <p:nvPr/>
        </p:nvPicPr>
        <p:blipFill>
          <a:blip r:embed="rId5"/>
          <a:stretch>
            <a:fillRect/>
          </a:stretch>
        </p:blipFill>
        <p:spPr>
          <a:xfrm>
            <a:off x="723265" y="4521835"/>
            <a:ext cx="2142490" cy="1897380"/>
          </a:xfrm>
          <a:prstGeom prst="rect">
            <a:avLst/>
          </a:prstGeom>
        </p:spPr>
      </p:pic>
      <p:pic>
        <p:nvPicPr>
          <p:cNvPr id="12" name="图片 11" descr="src=http___image.biaobaiju.com_uploads_20190920_13_1568957044-DpbgUnEePH.jpg&amp;refer=http___image.biaobaiju"/>
          <p:cNvPicPr>
            <a:picLocks noChangeAspect="1"/>
          </p:cNvPicPr>
          <p:nvPr/>
        </p:nvPicPr>
        <p:blipFill>
          <a:blip r:embed="rId6"/>
          <a:stretch>
            <a:fillRect/>
          </a:stretch>
        </p:blipFill>
        <p:spPr>
          <a:xfrm>
            <a:off x="4951095" y="4521835"/>
            <a:ext cx="2270125" cy="1898015"/>
          </a:xfrm>
          <a:prstGeom prst="rect">
            <a:avLst/>
          </a:prstGeom>
        </p:spPr>
      </p:pic>
      <p:pic>
        <p:nvPicPr>
          <p:cNvPr id="14" name="图片 13" descr="未标题-2"/>
          <p:cNvPicPr>
            <a:picLocks noChangeAspect="1"/>
          </p:cNvPicPr>
          <p:nvPr/>
        </p:nvPicPr>
        <p:blipFill>
          <a:blip r:embed="rId7"/>
          <a:stretch>
            <a:fillRect/>
          </a:stretch>
        </p:blipFill>
        <p:spPr>
          <a:xfrm>
            <a:off x="9142730" y="4522470"/>
            <a:ext cx="2171700" cy="189674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297378" y="382360"/>
            <a:ext cx="3028315" cy="1045210"/>
          </a:xfrm>
          <a:prstGeom prst="rect">
            <a:avLst/>
          </a:prstGeom>
        </p:spPr>
        <p:txBody>
          <a:bodyPr wrap="none">
            <a:spAutoFit/>
          </a:bodyPr>
          <a:p>
            <a:r>
              <a:rPr lang="en-US" altLang="zh-CN" dirty="0">
                <a:latin typeface="微软雅黑" panose="020B0503020204020204" pitchFamily="34" charset="-122"/>
                <a:ea typeface="微软雅黑" panose="020B0503020204020204" pitchFamily="34" charset="-122"/>
              </a:rPr>
              <a:t>   PART TWO   </a:t>
            </a:r>
            <a:endParaRPr lang="en-US" altLang="zh-CN" dirty="0">
              <a:latin typeface="微软雅黑" panose="020B0503020204020204" pitchFamily="34" charset="-122"/>
              <a:ea typeface="微软雅黑" panose="020B0503020204020204" pitchFamily="34" charset="-122"/>
            </a:endParaRPr>
          </a:p>
          <a:p>
            <a:r>
              <a:rPr lang="en-US" altLang="zh-CN" dirty="0">
                <a:latin typeface="微软雅黑" panose="020B0503020204020204" pitchFamily="34" charset="-122"/>
                <a:ea typeface="微软雅黑" panose="020B0503020204020204" pitchFamily="34" charset="-122"/>
              </a:rPr>
              <a:t>  </a:t>
            </a:r>
            <a:r>
              <a:rPr lang="zh-CN" altLang="en-US" sz="4400" dirty="0">
                <a:latin typeface="微软雅黑" panose="020B0503020204020204" pitchFamily="34" charset="-122"/>
                <a:ea typeface="微软雅黑" panose="020B0503020204020204" pitchFamily="34" charset="-122"/>
              </a:rPr>
              <a:t>最终</a:t>
            </a:r>
            <a:r>
              <a:rPr lang="en-US" altLang="zh-CN" sz="4400" dirty="0">
                <a:latin typeface="微软雅黑" panose="020B0503020204020204" pitchFamily="34" charset="-122"/>
                <a:ea typeface="微软雅黑" panose="020B0503020204020204" pitchFamily="34" charset="-122"/>
              </a:rPr>
              <a:t>LOGO</a:t>
            </a:r>
            <a:endParaRPr lang="en-US" altLang="zh-CN" sz="4400" dirty="0">
              <a:latin typeface="微软雅黑" panose="020B0503020204020204" pitchFamily="34" charset="-122"/>
              <a:ea typeface="微软雅黑" panose="020B0503020204020204" pitchFamily="34" charset="-122"/>
            </a:endParaRPr>
          </a:p>
        </p:txBody>
      </p:sp>
      <p:pic>
        <p:nvPicPr>
          <p:cNvPr id="3" name="图片 2" descr="LOGO"/>
          <p:cNvPicPr>
            <a:picLocks noChangeAspect="1"/>
          </p:cNvPicPr>
          <p:nvPr/>
        </p:nvPicPr>
        <p:blipFill>
          <a:blip r:embed="rId1"/>
          <a:stretch>
            <a:fillRect/>
          </a:stretch>
        </p:blipFill>
        <p:spPr>
          <a:xfrm>
            <a:off x="3418205" y="891540"/>
            <a:ext cx="5765165" cy="576516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extLst>
              <a:ext uri="{BEBA8EAE-BF5A-486C-A8C5-ECC9F3942E4B}">
                <a14:imgProps xmlns:a14="http://schemas.microsoft.com/office/drawing/2010/main">
                  <a14:imgLayer r:embed="rId2">
                    <a14:imgEffect>
                      <a14:saturation sat="0"/>
                    </a14:imgEffect>
                  </a14:imgLayer>
                </a14:imgProps>
              </a:ext>
            </a:extLst>
          </a:blip>
          <a:srcRect/>
          <a:stretch>
            <a:fillRect/>
          </a:stretch>
        </p:blipFill>
        <p:spPr>
          <a:xfrm>
            <a:off x="0" y="0"/>
            <a:ext cx="12192000" cy="6858000"/>
          </a:xfrm>
          <a:prstGeom prst="rect">
            <a:avLst/>
          </a:prstGeom>
        </p:spPr>
      </p:pic>
      <p:sp>
        <p:nvSpPr>
          <p:cNvPr id="3" name="矩形 2"/>
          <p:cNvSpPr/>
          <p:nvPr/>
        </p:nvSpPr>
        <p:spPr>
          <a:xfrm>
            <a:off x="1" y="0"/>
            <a:ext cx="12191999" cy="6858000"/>
          </a:xfrm>
          <a:prstGeom prst="rect">
            <a:avLst/>
          </a:prstGeom>
          <a:solidFill>
            <a:schemeClr val="tx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1" name="直接连接符 10"/>
          <p:cNvCxnSpPr>
            <a:stCxn id="3" idx="1"/>
          </p:cNvCxnSpPr>
          <p:nvPr/>
        </p:nvCxnSpPr>
        <p:spPr>
          <a:xfrm>
            <a:off x="1" y="3429000"/>
            <a:ext cx="1219199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3784600" y="1117600"/>
            <a:ext cx="4622800" cy="4622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255064" y="1851645"/>
            <a:ext cx="1681871" cy="3154710"/>
          </a:xfrm>
          <a:prstGeom prst="rect">
            <a:avLst/>
          </a:prstGeom>
          <a:noFill/>
        </p:spPr>
        <p:txBody>
          <a:bodyPr wrap="none" rtlCol="0">
            <a:spAutoFit/>
          </a:bodyPr>
          <a:lstStyle/>
          <a:p>
            <a:r>
              <a:rPr lang="en-US" altLang="zh-CN" sz="19900" dirty="0">
                <a:solidFill>
                  <a:srgbClr val="FFC000"/>
                </a:solidFill>
                <a:latin typeface="微软雅黑" panose="020B0503020204020204" pitchFamily="34" charset="-122"/>
                <a:ea typeface="微软雅黑" panose="020B0503020204020204" pitchFamily="34" charset="-122"/>
              </a:rPr>
              <a:t>3</a:t>
            </a:r>
            <a:endParaRPr lang="zh-CN" altLang="en-US" sz="19900" dirty="0">
              <a:solidFill>
                <a:srgbClr val="FFC000"/>
              </a:solidFill>
              <a:latin typeface="微软雅黑" panose="020B0503020204020204" pitchFamily="34" charset="-122"/>
              <a:ea typeface="微软雅黑" panose="020B0503020204020204" pitchFamily="34" charset="-122"/>
            </a:endParaRPr>
          </a:p>
        </p:txBody>
      </p:sp>
      <p:sp>
        <p:nvSpPr>
          <p:cNvPr id="9" name="椭圆 8"/>
          <p:cNvSpPr/>
          <p:nvPr/>
        </p:nvSpPr>
        <p:spPr>
          <a:xfrm>
            <a:off x="4069080" y="1402080"/>
            <a:ext cx="4053840" cy="405384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2" name="矩形 1"/>
          <p:cNvSpPr/>
          <p:nvPr/>
        </p:nvSpPr>
        <p:spPr>
          <a:xfrm>
            <a:off x="711201" y="235502"/>
            <a:ext cx="2418080" cy="1045210"/>
          </a:xfrm>
          <a:prstGeom prst="rect">
            <a:avLst/>
          </a:prstGeom>
        </p:spPr>
        <p:txBody>
          <a:bodyPr wrap="none">
            <a:spAutoFit/>
          </a:bodyPr>
          <a:lstStyle/>
          <a:p>
            <a:r>
              <a:rPr lang="en-US" altLang="zh-CN" dirty="0">
                <a:latin typeface="微软雅黑" panose="020B0503020204020204" pitchFamily="34" charset="-122"/>
                <a:ea typeface="微软雅黑" panose="020B0503020204020204" pitchFamily="34" charset="-122"/>
              </a:rPr>
              <a:t> PART THREE     </a:t>
            </a:r>
            <a:endParaRPr lang="en-US" altLang="zh-CN" dirty="0">
              <a:latin typeface="微软雅黑" panose="020B0503020204020204" pitchFamily="34" charset="-122"/>
              <a:ea typeface="微软雅黑" panose="020B0503020204020204" pitchFamily="34" charset="-122"/>
            </a:endParaRPr>
          </a:p>
          <a:p>
            <a:r>
              <a:rPr lang="zh-CN" altLang="en-US" sz="4400" dirty="0">
                <a:latin typeface="微软雅黑" panose="020B0503020204020204" pitchFamily="34" charset="-122"/>
                <a:ea typeface="微软雅黑" panose="020B0503020204020204" pitchFamily="34" charset="-122"/>
              </a:rPr>
              <a:t>团队风采</a:t>
            </a:r>
            <a:endParaRPr lang="zh-CN" altLang="en-US" sz="4400" dirty="0">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2454371" y="1849120"/>
            <a:ext cx="0" cy="469392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961986" y="1849120"/>
            <a:ext cx="0" cy="469392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471506" y="1849120"/>
            <a:ext cx="0" cy="469392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9983566" y="1849120"/>
            <a:ext cx="0" cy="469392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7957820" y="4325620"/>
            <a:ext cx="1429385" cy="368300"/>
          </a:xfrm>
          <a:prstGeom prst="rect">
            <a:avLst/>
          </a:prstGeom>
          <a:noFill/>
        </p:spPr>
        <p:txBody>
          <a:bodyPr wrap="square" rtlCol="0">
            <a:spAutoFit/>
          </a:bodyPr>
          <a:p>
            <a:pPr algn="ctr"/>
            <a:r>
              <a:rPr lang="zh-CN" altLang="en-US"/>
              <a:t>将军</a:t>
            </a:r>
            <a:endParaRPr lang="zh-CN" altLang="en-US"/>
          </a:p>
        </p:txBody>
      </p:sp>
      <p:sp>
        <p:nvSpPr>
          <p:cNvPr id="8" name="文本框 7"/>
          <p:cNvSpPr txBox="1"/>
          <p:nvPr/>
        </p:nvSpPr>
        <p:spPr>
          <a:xfrm>
            <a:off x="5567680" y="4325620"/>
            <a:ext cx="1429385" cy="368300"/>
          </a:xfrm>
          <a:prstGeom prst="rect">
            <a:avLst/>
          </a:prstGeom>
          <a:noFill/>
        </p:spPr>
        <p:txBody>
          <a:bodyPr wrap="square" rtlCol="0">
            <a:spAutoFit/>
          </a:bodyPr>
          <a:p>
            <a:pPr algn="ctr"/>
            <a:r>
              <a:rPr lang="zh-CN" altLang="en-US"/>
              <a:t>参谋</a:t>
            </a:r>
            <a:endParaRPr lang="zh-CN" altLang="en-US"/>
          </a:p>
        </p:txBody>
      </p:sp>
      <p:sp>
        <p:nvSpPr>
          <p:cNvPr id="10" name="文本框 9"/>
          <p:cNvSpPr txBox="1"/>
          <p:nvPr/>
        </p:nvSpPr>
        <p:spPr>
          <a:xfrm>
            <a:off x="1094740" y="4325620"/>
            <a:ext cx="1429385" cy="368300"/>
          </a:xfrm>
          <a:prstGeom prst="rect">
            <a:avLst/>
          </a:prstGeom>
          <a:noFill/>
        </p:spPr>
        <p:txBody>
          <a:bodyPr wrap="square" rtlCol="0">
            <a:spAutoFit/>
          </a:bodyPr>
          <a:p>
            <a:r>
              <a:rPr lang="zh-CN" altLang="en-US"/>
              <a:t>主公</a:t>
            </a:r>
            <a:endParaRPr lang="zh-CN" altLang="en-US"/>
          </a:p>
        </p:txBody>
      </p:sp>
      <p:sp>
        <p:nvSpPr>
          <p:cNvPr id="16" name="文本框 15"/>
          <p:cNvSpPr txBox="1"/>
          <p:nvPr/>
        </p:nvSpPr>
        <p:spPr>
          <a:xfrm>
            <a:off x="10350500" y="4314190"/>
            <a:ext cx="1429385" cy="368300"/>
          </a:xfrm>
          <a:prstGeom prst="rect">
            <a:avLst/>
          </a:prstGeom>
          <a:noFill/>
        </p:spPr>
        <p:txBody>
          <a:bodyPr wrap="square" rtlCol="0">
            <a:spAutoFit/>
          </a:bodyPr>
          <a:p>
            <a:pPr algn="ctr"/>
            <a:r>
              <a:rPr lang="zh-CN" altLang="en-US"/>
              <a:t>校尉</a:t>
            </a:r>
            <a:endParaRPr lang="zh-CN" altLang="en-US"/>
          </a:p>
        </p:txBody>
      </p:sp>
      <p:sp>
        <p:nvSpPr>
          <p:cNvPr id="17" name="文本框 16"/>
          <p:cNvSpPr txBox="1"/>
          <p:nvPr/>
        </p:nvSpPr>
        <p:spPr>
          <a:xfrm>
            <a:off x="2421890" y="4325620"/>
            <a:ext cx="2540000" cy="368300"/>
          </a:xfrm>
          <a:prstGeom prst="rect">
            <a:avLst/>
          </a:prstGeom>
          <a:noFill/>
        </p:spPr>
        <p:txBody>
          <a:bodyPr wrap="square" rtlCol="0" anchor="t">
            <a:spAutoFit/>
          </a:bodyPr>
          <a:p>
            <a:pPr algn="ctr"/>
            <a:r>
              <a:rPr lang="zh-CN" altLang="en-US"/>
              <a:t>丞相</a:t>
            </a:r>
            <a:endParaRPr lang="zh-CN" altLang="en-US"/>
          </a:p>
        </p:txBody>
      </p:sp>
      <p:pic>
        <p:nvPicPr>
          <p:cNvPr id="7" name="图片 6" descr="QQ图片20210516150932"/>
          <p:cNvPicPr>
            <a:picLocks noChangeAspect="1"/>
          </p:cNvPicPr>
          <p:nvPr/>
        </p:nvPicPr>
        <p:blipFill>
          <a:blip r:embed="rId2"/>
          <a:stretch>
            <a:fillRect/>
          </a:stretch>
        </p:blipFill>
        <p:spPr>
          <a:xfrm>
            <a:off x="501015" y="2369820"/>
            <a:ext cx="1771650" cy="1771650"/>
          </a:xfrm>
          <a:prstGeom prst="rect">
            <a:avLst/>
          </a:prstGeom>
        </p:spPr>
      </p:pic>
      <p:pic>
        <p:nvPicPr>
          <p:cNvPr id="11" name="图片 10" descr="QQ图片20210516151311"/>
          <p:cNvPicPr>
            <a:picLocks noChangeAspect="1"/>
          </p:cNvPicPr>
          <p:nvPr/>
        </p:nvPicPr>
        <p:blipFill>
          <a:blip r:embed="rId3"/>
          <a:stretch>
            <a:fillRect/>
          </a:stretch>
        </p:blipFill>
        <p:spPr>
          <a:xfrm>
            <a:off x="2945765" y="2123440"/>
            <a:ext cx="1492885" cy="1991995"/>
          </a:xfrm>
          <a:prstGeom prst="rect">
            <a:avLst/>
          </a:prstGeom>
        </p:spPr>
      </p:pic>
      <p:pic>
        <p:nvPicPr>
          <p:cNvPr id="14" name="图片 13" descr="88"/>
          <p:cNvPicPr>
            <a:picLocks noChangeAspect="1"/>
          </p:cNvPicPr>
          <p:nvPr/>
        </p:nvPicPr>
        <p:blipFill>
          <a:blip r:embed="rId4"/>
          <a:stretch>
            <a:fillRect/>
          </a:stretch>
        </p:blipFill>
        <p:spPr>
          <a:xfrm>
            <a:off x="5485130" y="2343150"/>
            <a:ext cx="1595755" cy="1595755"/>
          </a:xfrm>
          <a:prstGeom prst="rect">
            <a:avLst/>
          </a:prstGeom>
        </p:spPr>
      </p:pic>
      <p:sp>
        <p:nvSpPr>
          <p:cNvPr id="15" name="文本框 14"/>
          <p:cNvSpPr txBox="1"/>
          <p:nvPr/>
        </p:nvSpPr>
        <p:spPr>
          <a:xfrm>
            <a:off x="711200" y="4777740"/>
            <a:ext cx="1541145" cy="583565"/>
          </a:xfrm>
          <a:prstGeom prst="rect">
            <a:avLst/>
          </a:prstGeom>
          <a:noFill/>
        </p:spPr>
        <p:txBody>
          <a:bodyPr wrap="square" rtlCol="0">
            <a:spAutoFit/>
          </a:bodyPr>
          <a:p>
            <a:r>
              <a:rPr lang="zh-CN" altLang="en-US" sz="1600">
                <a:latin typeface="楷体" panose="02010609060101010101" charset="-122"/>
                <a:ea typeface="楷体" panose="02010609060101010101" charset="-122"/>
              </a:rPr>
              <a:t>运筹帷幄之中，决胜千里之外。</a:t>
            </a:r>
            <a:endParaRPr lang="zh-CN" altLang="en-US" sz="1600">
              <a:latin typeface="楷体" panose="02010609060101010101" charset="-122"/>
              <a:ea typeface="楷体" panose="02010609060101010101" charset="-122"/>
            </a:endParaRPr>
          </a:p>
        </p:txBody>
      </p:sp>
      <p:sp>
        <p:nvSpPr>
          <p:cNvPr id="19" name="文本框 18"/>
          <p:cNvSpPr txBox="1"/>
          <p:nvPr/>
        </p:nvSpPr>
        <p:spPr>
          <a:xfrm>
            <a:off x="5304790" y="4777740"/>
            <a:ext cx="2080260" cy="583565"/>
          </a:xfrm>
          <a:prstGeom prst="rect">
            <a:avLst/>
          </a:prstGeom>
          <a:noFill/>
        </p:spPr>
        <p:txBody>
          <a:bodyPr wrap="square" rtlCol="0">
            <a:spAutoFit/>
          </a:bodyPr>
          <a:p>
            <a:r>
              <a:rPr lang="zh-CN" altLang="en-US" sz="1600">
                <a:latin typeface="楷体" panose="02010609060101010101" charset="-122"/>
                <a:ea typeface="楷体" panose="02010609060101010101" charset="-122"/>
              </a:rPr>
              <a:t>谣言有千万种声音</a:t>
            </a:r>
            <a:endParaRPr lang="zh-CN" altLang="en-US" sz="1600">
              <a:latin typeface="楷体" panose="02010609060101010101" charset="-122"/>
              <a:ea typeface="楷体" panose="02010609060101010101" charset="-122"/>
            </a:endParaRPr>
          </a:p>
          <a:p>
            <a:r>
              <a:rPr lang="zh-CN" altLang="en-US" sz="1600">
                <a:latin typeface="楷体" panose="02010609060101010101" charset="-122"/>
                <a:ea typeface="楷体" panose="02010609060101010101" charset="-122"/>
              </a:rPr>
              <a:t>相信自己宁静的心</a:t>
            </a:r>
            <a:endParaRPr lang="zh-CN" altLang="en-US" sz="1600">
              <a:latin typeface="楷体" panose="02010609060101010101" charset="-122"/>
              <a:ea typeface="楷体" panose="02010609060101010101" charset="-122"/>
            </a:endParaRPr>
          </a:p>
        </p:txBody>
      </p:sp>
      <p:pic>
        <p:nvPicPr>
          <p:cNvPr id="21" name="图片 20" descr="999"/>
          <p:cNvPicPr>
            <a:picLocks noChangeAspect="1"/>
          </p:cNvPicPr>
          <p:nvPr/>
        </p:nvPicPr>
        <p:blipFill>
          <a:blip r:embed="rId5"/>
          <a:srcRect/>
          <a:stretch>
            <a:fillRect/>
          </a:stretch>
        </p:blipFill>
        <p:spPr>
          <a:xfrm>
            <a:off x="7957820" y="2338705"/>
            <a:ext cx="1621155" cy="1672590"/>
          </a:xfrm>
          <a:prstGeom prst="rect">
            <a:avLst/>
          </a:prstGeom>
        </p:spPr>
      </p:pic>
      <p:pic>
        <p:nvPicPr>
          <p:cNvPr id="18" name="图片 17" descr="C:\Users\家豪\Desktop\未标题-1.jpg未标题-1"/>
          <p:cNvPicPr>
            <a:picLocks noChangeAspect="1"/>
          </p:cNvPicPr>
          <p:nvPr/>
        </p:nvPicPr>
        <p:blipFill>
          <a:blip r:embed="rId6"/>
          <a:srcRect/>
          <a:stretch>
            <a:fillRect/>
          </a:stretch>
        </p:blipFill>
        <p:spPr>
          <a:xfrm>
            <a:off x="10254615" y="2393633"/>
            <a:ext cx="1621155" cy="1561465"/>
          </a:xfrm>
          <a:prstGeom prst="rect">
            <a:avLst/>
          </a:prstGeom>
        </p:spPr>
      </p:pic>
      <p:sp>
        <p:nvSpPr>
          <p:cNvPr id="22" name="文本框 21"/>
          <p:cNvSpPr txBox="1"/>
          <p:nvPr/>
        </p:nvSpPr>
        <p:spPr>
          <a:xfrm>
            <a:off x="9960610" y="4777740"/>
            <a:ext cx="2209165" cy="337185"/>
          </a:xfrm>
          <a:prstGeom prst="rect">
            <a:avLst/>
          </a:prstGeom>
          <a:noFill/>
        </p:spPr>
        <p:txBody>
          <a:bodyPr wrap="square" rtlCol="0">
            <a:spAutoFit/>
          </a:bodyPr>
          <a:p>
            <a:pPr lvl="0" algn="ctr">
              <a:buClrTx/>
              <a:buSzTx/>
              <a:buFontTx/>
            </a:pPr>
            <a:r>
              <a:rPr lang="zh-CN" altLang="en-US" sz="1600">
                <a:solidFill>
                  <a:schemeClr val="tx1"/>
                </a:solidFill>
                <a:uFillTx/>
                <a:ea typeface="楷体" panose="02010609060101010101" charset="-122"/>
                <a:sym typeface="+mn-ea"/>
              </a:rPr>
              <a:t>哈撒给</a:t>
            </a:r>
            <a:endParaRPr lang="zh-CN" altLang="en-US" sz="1600">
              <a:solidFill>
                <a:schemeClr val="tx1"/>
              </a:solidFill>
              <a:uFillTx/>
              <a:ea typeface="楷体" panose="02010609060101010101" charset="-122"/>
              <a:sym typeface="+mn-ea"/>
            </a:endParaRPr>
          </a:p>
        </p:txBody>
      </p:sp>
      <p:sp>
        <p:nvSpPr>
          <p:cNvPr id="13" name="文本框 12"/>
          <p:cNvSpPr txBox="1"/>
          <p:nvPr/>
        </p:nvSpPr>
        <p:spPr>
          <a:xfrm>
            <a:off x="7849870" y="4777740"/>
            <a:ext cx="2263140" cy="583565"/>
          </a:xfrm>
          <a:prstGeom prst="rect">
            <a:avLst/>
          </a:prstGeom>
          <a:noFill/>
        </p:spPr>
        <p:txBody>
          <a:bodyPr wrap="square" rtlCol="0">
            <a:spAutoFit/>
          </a:bodyPr>
          <a:p>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笑一笑</a:t>
            </a:r>
            <a:r>
              <a:rPr lang="en-US" altLang="zh-CN" sz="1600">
                <a:latin typeface="楷体" panose="02010609060101010101" charset="-122"/>
                <a:ea typeface="楷体" panose="02010609060101010101" charset="-122"/>
                <a:cs typeface="楷体" panose="02010609060101010101" charset="-122"/>
              </a:rPr>
              <a:t> </a:t>
            </a:r>
            <a:endParaRPr lang="en-US" altLang="zh-CN" sz="1600">
              <a:latin typeface="楷体" panose="02010609060101010101" charset="-122"/>
              <a:ea typeface="楷体" panose="02010609060101010101" charset="-122"/>
              <a:cs typeface="楷体" panose="02010609060101010101" charset="-122"/>
            </a:endParaRPr>
          </a:p>
          <a:p>
            <a:r>
              <a:rPr lang="zh-CN" altLang="en-US" sz="1600">
                <a:latin typeface="楷体" panose="02010609060101010101" charset="-122"/>
                <a:ea typeface="楷体" panose="02010609060101010101" charset="-122"/>
                <a:cs typeface="楷体" panose="02010609060101010101" charset="-122"/>
              </a:rPr>
              <a:t>没什么事情</a:t>
            </a:r>
            <a:r>
              <a:rPr lang="zh-CN" altLang="en-US" sz="1600">
                <a:latin typeface="楷体" panose="02010609060101010101" charset="-122"/>
                <a:ea typeface="楷体" panose="02010609060101010101" charset="-122"/>
              </a:rPr>
              <a:t>大不了</a:t>
            </a:r>
            <a:endParaRPr lang="zh-CN" altLang="en-US" sz="1600">
              <a:latin typeface="楷体" panose="02010609060101010101" charset="-122"/>
              <a:ea typeface="楷体" panose="02010609060101010101" charset="-122"/>
            </a:endParaRPr>
          </a:p>
        </p:txBody>
      </p:sp>
      <p:sp>
        <p:nvSpPr>
          <p:cNvPr id="23" name="文本框 22"/>
          <p:cNvSpPr txBox="1"/>
          <p:nvPr/>
        </p:nvSpPr>
        <p:spPr>
          <a:xfrm>
            <a:off x="2945765" y="4778375"/>
            <a:ext cx="1669415" cy="337185"/>
          </a:xfrm>
          <a:prstGeom prst="rect">
            <a:avLst/>
          </a:prstGeom>
          <a:noFill/>
        </p:spPr>
        <p:txBody>
          <a:bodyPr wrap="square" rtlCol="0">
            <a:spAutoFit/>
          </a:bodyPr>
          <a:p>
            <a:r>
              <a:rPr lang="zh-CN" altLang="en-US" sz="1600">
                <a:latin typeface="楷体" panose="02010609060101010101" charset="-122"/>
                <a:ea typeface="楷体" panose="02010609060101010101" charset="-122"/>
              </a:rPr>
              <a:t>一往无前虎山行</a:t>
            </a:r>
            <a:endParaRPr lang="zh-CN" altLang="en-US" sz="1600">
              <a:latin typeface="楷体" panose="02010609060101010101" charset="-122"/>
              <a:ea typeface="楷体" panose="02010609060101010101" charset="-122"/>
            </a:endParaRPr>
          </a:p>
        </p:txBody>
      </p:sp>
    </p:spTree>
  </p:cSld>
  <p:clrMapOvr>
    <a:masterClrMapping/>
  </p:clrMapOvr>
</p:sld>
</file>

<file path=ppt/tags/tag1.xml><?xml version="1.0" encoding="utf-8"?>
<p:tagLst xmlns:p="http://schemas.openxmlformats.org/presentationml/2006/main">
  <p:tag name="KSO_WM_UNIT_PLACING_PICTURE_USER_VIEWPORT" val="{&quot;height&quot;:10799,&quot;width&quot;:1655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792</Words>
  <Application>WPS 演示</Application>
  <PresentationFormat>自定义</PresentationFormat>
  <Paragraphs>113</Paragraphs>
  <Slides>19</Slides>
  <Notes>1</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19</vt:i4>
      </vt:variant>
    </vt:vector>
  </HeadingPairs>
  <TitlesOfParts>
    <vt:vector size="38" baseType="lpstr">
      <vt:lpstr>Arial</vt:lpstr>
      <vt:lpstr>宋体</vt:lpstr>
      <vt:lpstr>Wingdings</vt:lpstr>
      <vt:lpstr>微软雅黑</vt:lpstr>
      <vt:lpstr>楷体</vt:lpstr>
      <vt:lpstr>等线</vt:lpstr>
      <vt:lpstr>Arial Unicode MS</vt:lpstr>
      <vt:lpstr>等线 Light</vt:lpstr>
      <vt:lpstr>Calibri</vt:lpstr>
      <vt:lpstr>方正舒体</vt:lpstr>
      <vt:lpstr>方正姚体</vt:lpstr>
      <vt:lpstr>仿宋</vt:lpstr>
      <vt:lpstr>方正粗黑宋简体</vt:lpstr>
      <vt:lpstr>黑体</vt:lpstr>
      <vt:lpstr>华文细黑</vt:lpstr>
      <vt:lpstr>华文中宋</vt:lpstr>
      <vt:lpstr>隶书</vt:lpstr>
      <vt:lpstr>第一PPT，www.1ppt.com​</vt:lpstr>
      <vt:lpstr>1_第一PPT，www.1ppt.com​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棕色极简</dc:title>
  <dc:creator>第一PPT</dc:creator>
  <cp:keywords>www.1ppt.com</cp:keywords>
  <cp:lastModifiedBy>家豪</cp:lastModifiedBy>
  <cp:revision>72</cp:revision>
  <dcterms:created xsi:type="dcterms:W3CDTF">2016-04-19T04:24:00Z</dcterms:created>
  <dcterms:modified xsi:type="dcterms:W3CDTF">2021-05-17T14:40:24Z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y fmtid="{D5CDD505-2E9C-101B-9397-08002B2CF9AE}" pid="3" name="ICV">
    <vt:lpwstr>56F3D8131E7144C0B052DB1402A99189</vt:lpwstr>
  </property>
</Properties>
</file>