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tags/tag5.xml" ContentType="application/vnd.openxmlformats-officedocument.presentationml.tags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85" r:id="rId2"/>
    <p:sldId id="257" r:id="rId3"/>
    <p:sldId id="258" r:id="rId4"/>
    <p:sldId id="266" r:id="rId5"/>
    <p:sldId id="273" r:id="rId6"/>
    <p:sldId id="270" r:id="rId7"/>
    <p:sldId id="268" r:id="rId8"/>
    <p:sldId id="286" r:id="rId9"/>
    <p:sldId id="282" r:id="rId10"/>
    <p:sldId id="287" r:id="rId11"/>
    <p:sldId id="288" r:id="rId12"/>
    <p:sldId id="289" r:id="rId13"/>
    <p:sldId id="290" r:id="rId14"/>
    <p:sldId id="291" r:id="rId15"/>
    <p:sldId id="261" r:id="rId16"/>
    <p:sldId id="281" r:id="rId17"/>
    <p:sldId id="292" r:id="rId18"/>
    <p:sldId id="262" r:id="rId19"/>
    <p:sldId id="265" r:id="rId20"/>
    <p:sldId id="283" r:id="rId21"/>
  </p:sldIdLst>
  <p:sldSz cx="12192000" cy="6858000"/>
  <p:notesSz cx="6858000" cy="9144000"/>
  <p:custDataLst>
    <p:tags r:id="rId2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>
        <p:scale>
          <a:sx n="100" d="100"/>
          <a:sy n="100" d="100"/>
        </p:scale>
        <p:origin x="954" y="2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3013EF-AA46-41D5-93C2-36F7A5EF5D89}" type="datetimeFigureOut">
              <a:rPr lang="zh-CN" altLang="en-US" smtClean="0"/>
              <a:t>2019/12/3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104242-42E4-462F-B9A6-468AC33D61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43616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104242-42E4-462F-B9A6-468AC33D61A2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40208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AC0059-71F0-4354-824B-2FFE6EC8EA2C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576582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AC0059-71F0-4354-824B-2FFE6EC8EA2C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152195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AC0059-71F0-4354-824B-2FFE6EC8EA2C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040635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AC0059-71F0-4354-824B-2FFE6EC8EA2C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156107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AC0059-71F0-4354-824B-2FFE6EC8EA2C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348891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AC0059-71F0-4354-824B-2FFE6EC8EA2C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377375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104242-42E4-462F-B9A6-468AC33D61A2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689320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AC0059-71F0-4354-824B-2FFE6EC8EA2C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120142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AC0059-71F0-4354-824B-2FFE6EC8EA2C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388534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A742B8BD-2DF1-4114-9775-958CEF11CBEF}" type="slidenum">
              <a:rPr lang="zh-CN" altLang="en-US" smtClean="0">
                <a:latin typeface="Calibri" panose="020F0502020204030204" pitchFamily="34" charset="0"/>
              </a:rPr>
              <a:pPr/>
              <a:t>19</a:t>
            </a:fld>
            <a:endParaRPr lang="zh-CN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97676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104242-42E4-462F-B9A6-468AC33D61A2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941844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104242-42E4-462F-B9A6-468AC33D61A2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37354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104242-42E4-462F-B9A6-468AC33D61A2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56726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589DF-9858-42C5-8B2E-539A416D0577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92158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E33503-B4A9-4273-8D5C-F1CAFA6293E2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44304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A64216-7571-4F55-B8A0-A9B09CAD06D6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05181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F21BD8-9A8B-41C1-86B0-A1BFB6F2FD69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17355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F21BD8-9A8B-41C1-86B0-A1BFB6F2FD69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91971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104242-42E4-462F-B9A6-468AC33D61A2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9420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35565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图片占位符 6"/>
          <p:cNvSpPr>
            <a:spLocks noGrp="1"/>
          </p:cNvSpPr>
          <p:nvPr>
            <p:ph type="pic" sz="quarter" idx="10"/>
          </p:nvPr>
        </p:nvSpPr>
        <p:spPr>
          <a:xfrm>
            <a:off x="985519" y="1518470"/>
            <a:ext cx="3461834" cy="2221681"/>
          </a:xfrm>
          <a:custGeom>
            <a:avLst/>
            <a:gdLst>
              <a:gd name="connsiteX0" fmla="*/ 0 w 3461834"/>
              <a:gd name="connsiteY0" fmla="*/ 0 h 2221681"/>
              <a:gd name="connsiteX1" fmla="*/ 3461834 w 3461834"/>
              <a:gd name="connsiteY1" fmla="*/ 0 h 2221681"/>
              <a:gd name="connsiteX2" fmla="*/ 3461834 w 3461834"/>
              <a:gd name="connsiteY2" fmla="*/ 2221681 h 2221681"/>
              <a:gd name="connsiteX3" fmla="*/ 0 w 3461834"/>
              <a:gd name="connsiteY3" fmla="*/ 2221681 h 2221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61834" h="2221681">
                <a:moveTo>
                  <a:pt x="0" y="0"/>
                </a:moveTo>
                <a:lnTo>
                  <a:pt x="3461834" y="0"/>
                </a:lnTo>
                <a:lnTo>
                  <a:pt x="3461834" y="2221681"/>
                </a:lnTo>
                <a:lnTo>
                  <a:pt x="0" y="2221681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8" name="图片占位符 7"/>
          <p:cNvSpPr>
            <a:spLocks noGrp="1"/>
          </p:cNvSpPr>
          <p:nvPr>
            <p:ph type="pic" sz="quarter" idx="11"/>
          </p:nvPr>
        </p:nvSpPr>
        <p:spPr>
          <a:xfrm>
            <a:off x="985519" y="3822700"/>
            <a:ext cx="3461832" cy="2211614"/>
          </a:xfrm>
          <a:custGeom>
            <a:avLst/>
            <a:gdLst>
              <a:gd name="connsiteX0" fmla="*/ 0 w 3461832"/>
              <a:gd name="connsiteY0" fmla="*/ 0 h 2211614"/>
              <a:gd name="connsiteX1" fmla="*/ 3461832 w 3461832"/>
              <a:gd name="connsiteY1" fmla="*/ 0 h 2211614"/>
              <a:gd name="connsiteX2" fmla="*/ 3461832 w 3461832"/>
              <a:gd name="connsiteY2" fmla="*/ 2211614 h 2211614"/>
              <a:gd name="connsiteX3" fmla="*/ 0 w 3461832"/>
              <a:gd name="connsiteY3" fmla="*/ 2211614 h 2211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61832" h="2211614">
                <a:moveTo>
                  <a:pt x="0" y="0"/>
                </a:moveTo>
                <a:lnTo>
                  <a:pt x="3461832" y="0"/>
                </a:lnTo>
                <a:lnTo>
                  <a:pt x="3461832" y="2211614"/>
                </a:lnTo>
                <a:lnTo>
                  <a:pt x="0" y="221161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77386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图片占位符 4"/>
          <p:cNvSpPr>
            <a:spLocks noGrp="1"/>
          </p:cNvSpPr>
          <p:nvPr>
            <p:ph type="pic" sz="quarter" idx="10"/>
          </p:nvPr>
        </p:nvSpPr>
        <p:spPr>
          <a:xfrm>
            <a:off x="1698623" y="2746373"/>
            <a:ext cx="2187580" cy="2187580"/>
          </a:xfrm>
          <a:custGeom>
            <a:avLst/>
            <a:gdLst>
              <a:gd name="connsiteX0" fmla="*/ 1093790 w 2187580"/>
              <a:gd name="connsiteY0" fmla="*/ 0 h 2187580"/>
              <a:gd name="connsiteX1" fmla="*/ 2187580 w 2187580"/>
              <a:gd name="connsiteY1" fmla="*/ 1093790 h 2187580"/>
              <a:gd name="connsiteX2" fmla="*/ 1093790 w 2187580"/>
              <a:gd name="connsiteY2" fmla="*/ 2187580 h 2187580"/>
              <a:gd name="connsiteX3" fmla="*/ 0 w 2187580"/>
              <a:gd name="connsiteY3" fmla="*/ 1093790 h 2187580"/>
              <a:gd name="connsiteX4" fmla="*/ 1093790 w 2187580"/>
              <a:gd name="connsiteY4" fmla="*/ 0 h 2187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87580" h="2187580">
                <a:moveTo>
                  <a:pt x="1093790" y="0"/>
                </a:moveTo>
                <a:cubicBezTo>
                  <a:pt x="1697874" y="0"/>
                  <a:pt x="2187580" y="489706"/>
                  <a:pt x="2187580" y="1093790"/>
                </a:cubicBezTo>
                <a:cubicBezTo>
                  <a:pt x="2187580" y="1697874"/>
                  <a:pt x="1697874" y="2187580"/>
                  <a:pt x="1093790" y="2187580"/>
                </a:cubicBezTo>
                <a:cubicBezTo>
                  <a:pt x="489706" y="2187580"/>
                  <a:pt x="0" y="1697874"/>
                  <a:pt x="0" y="1093790"/>
                </a:cubicBezTo>
                <a:cubicBezTo>
                  <a:pt x="0" y="489706"/>
                  <a:pt x="489706" y="0"/>
                  <a:pt x="109379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45641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65606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:a16="http://schemas.microsoft.com/office/drawing/2014/main" id="{76D62477-6D2F-444E-BF81-EEC85ADD64E3}"/>
              </a:ext>
            </a:extLst>
          </p:cNvPr>
          <p:cNvGrpSpPr/>
          <p:nvPr userDrawn="1"/>
        </p:nvGrpSpPr>
        <p:grpSpPr>
          <a:xfrm>
            <a:off x="0" y="0"/>
            <a:ext cx="12192000" cy="6856551"/>
            <a:chOff x="0" y="0"/>
            <a:chExt cx="12192000" cy="6856551"/>
          </a:xfrm>
        </p:grpSpPr>
        <p:pic>
          <p:nvPicPr>
            <p:cNvPr id="5" name="图片 4">
              <a:extLst>
                <a:ext uri="{FF2B5EF4-FFF2-40B4-BE49-F238E27FC236}">
                  <a16:creationId xmlns:a16="http://schemas.microsoft.com/office/drawing/2014/main" id="{42F89945-2ED6-489A-BCDD-A4CB0A422A2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-1"/>
            <a:stretch/>
          </p:blipFill>
          <p:spPr>
            <a:xfrm flipH="1">
              <a:off x="1724400" y="0"/>
              <a:ext cx="10467600" cy="6855102"/>
            </a:xfrm>
            <a:prstGeom prst="rect">
              <a:avLst/>
            </a:prstGeom>
          </p:spPr>
        </p:pic>
        <p:pic>
          <p:nvPicPr>
            <p:cNvPr id="6" name="图片 5">
              <a:extLst>
                <a:ext uri="{FF2B5EF4-FFF2-40B4-BE49-F238E27FC236}">
                  <a16:creationId xmlns:a16="http://schemas.microsoft.com/office/drawing/2014/main" id="{C599BBF8-E4F4-47BF-B48A-EB5718D2543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-35"/>
            <a:stretch/>
          </p:blipFill>
          <p:spPr>
            <a:xfrm flipH="1">
              <a:off x="0" y="1449"/>
              <a:ext cx="2095500" cy="685510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38340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58104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4" name="矩形 3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792253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图片占位符 6"/>
          <p:cNvSpPr>
            <a:spLocks noGrp="1"/>
          </p:cNvSpPr>
          <p:nvPr>
            <p:ph type="pic" sz="quarter" idx="11"/>
          </p:nvPr>
        </p:nvSpPr>
        <p:spPr>
          <a:xfrm>
            <a:off x="1600201" y="2085976"/>
            <a:ext cx="3971925" cy="2162175"/>
          </a:xfrm>
          <a:custGeom>
            <a:avLst/>
            <a:gdLst>
              <a:gd name="connsiteX0" fmla="*/ 0 w 3971925"/>
              <a:gd name="connsiteY0" fmla="*/ 0 h 2162175"/>
              <a:gd name="connsiteX1" fmla="*/ 3971925 w 3971925"/>
              <a:gd name="connsiteY1" fmla="*/ 0 h 2162175"/>
              <a:gd name="connsiteX2" fmla="*/ 3971925 w 3971925"/>
              <a:gd name="connsiteY2" fmla="*/ 2162175 h 2162175"/>
              <a:gd name="connsiteX3" fmla="*/ 0 w 3971925"/>
              <a:gd name="connsiteY3" fmla="*/ 2162175 h 2162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71925" h="2162175">
                <a:moveTo>
                  <a:pt x="0" y="0"/>
                </a:moveTo>
                <a:lnTo>
                  <a:pt x="3971925" y="0"/>
                </a:lnTo>
                <a:lnTo>
                  <a:pt x="3971925" y="2162175"/>
                </a:lnTo>
                <a:lnTo>
                  <a:pt x="0" y="216217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57BEC6-7C2B-4B03-B4DD-37A8D3CA46A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2668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图片占位符 12"/>
          <p:cNvSpPr>
            <a:spLocks noGrp="1"/>
          </p:cNvSpPr>
          <p:nvPr>
            <p:ph type="pic" sz="quarter" idx="11"/>
          </p:nvPr>
        </p:nvSpPr>
        <p:spPr>
          <a:xfrm>
            <a:off x="6305550" y="1936268"/>
            <a:ext cx="2294499" cy="1622543"/>
          </a:xfrm>
          <a:custGeom>
            <a:avLst/>
            <a:gdLst>
              <a:gd name="connsiteX0" fmla="*/ 0 w 2294499"/>
              <a:gd name="connsiteY0" fmla="*/ 0 h 1622543"/>
              <a:gd name="connsiteX1" fmla="*/ 2294499 w 2294499"/>
              <a:gd name="connsiteY1" fmla="*/ 0 h 1622543"/>
              <a:gd name="connsiteX2" fmla="*/ 2294499 w 2294499"/>
              <a:gd name="connsiteY2" fmla="*/ 1622543 h 1622543"/>
              <a:gd name="connsiteX3" fmla="*/ 0 w 2294499"/>
              <a:gd name="connsiteY3" fmla="*/ 1622543 h 1622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4499" h="1622543">
                <a:moveTo>
                  <a:pt x="0" y="0"/>
                </a:moveTo>
                <a:lnTo>
                  <a:pt x="2294499" y="0"/>
                </a:lnTo>
                <a:lnTo>
                  <a:pt x="2294499" y="1622543"/>
                </a:lnTo>
                <a:lnTo>
                  <a:pt x="0" y="162254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4" name="图片占位符 13"/>
          <p:cNvSpPr>
            <a:spLocks noGrp="1"/>
          </p:cNvSpPr>
          <p:nvPr>
            <p:ph type="pic" sz="quarter" idx="12"/>
          </p:nvPr>
        </p:nvSpPr>
        <p:spPr>
          <a:xfrm>
            <a:off x="8802126" y="1936268"/>
            <a:ext cx="2294499" cy="1622543"/>
          </a:xfrm>
          <a:custGeom>
            <a:avLst/>
            <a:gdLst>
              <a:gd name="connsiteX0" fmla="*/ 0 w 2294499"/>
              <a:gd name="connsiteY0" fmla="*/ 0 h 1622543"/>
              <a:gd name="connsiteX1" fmla="*/ 2294499 w 2294499"/>
              <a:gd name="connsiteY1" fmla="*/ 0 h 1622543"/>
              <a:gd name="connsiteX2" fmla="*/ 2294499 w 2294499"/>
              <a:gd name="connsiteY2" fmla="*/ 1622543 h 1622543"/>
              <a:gd name="connsiteX3" fmla="*/ 0 w 2294499"/>
              <a:gd name="connsiteY3" fmla="*/ 1622543 h 1622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4499" h="1622543">
                <a:moveTo>
                  <a:pt x="0" y="0"/>
                </a:moveTo>
                <a:lnTo>
                  <a:pt x="2294499" y="0"/>
                </a:lnTo>
                <a:lnTo>
                  <a:pt x="2294499" y="1622543"/>
                </a:lnTo>
                <a:lnTo>
                  <a:pt x="0" y="162254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6" name="图片占位符 15"/>
          <p:cNvSpPr>
            <a:spLocks noGrp="1"/>
          </p:cNvSpPr>
          <p:nvPr>
            <p:ph type="pic" sz="quarter" idx="13"/>
          </p:nvPr>
        </p:nvSpPr>
        <p:spPr>
          <a:xfrm>
            <a:off x="8802126" y="3797182"/>
            <a:ext cx="2294499" cy="1622543"/>
          </a:xfrm>
          <a:custGeom>
            <a:avLst/>
            <a:gdLst>
              <a:gd name="connsiteX0" fmla="*/ 0 w 2294499"/>
              <a:gd name="connsiteY0" fmla="*/ 0 h 1622543"/>
              <a:gd name="connsiteX1" fmla="*/ 2294499 w 2294499"/>
              <a:gd name="connsiteY1" fmla="*/ 0 h 1622543"/>
              <a:gd name="connsiteX2" fmla="*/ 2294499 w 2294499"/>
              <a:gd name="connsiteY2" fmla="*/ 1622543 h 1622543"/>
              <a:gd name="connsiteX3" fmla="*/ 0 w 2294499"/>
              <a:gd name="connsiteY3" fmla="*/ 1622543 h 1622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4499" h="1622543">
                <a:moveTo>
                  <a:pt x="0" y="0"/>
                </a:moveTo>
                <a:lnTo>
                  <a:pt x="2294499" y="0"/>
                </a:lnTo>
                <a:lnTo>
                  <a:pt x="2294499" y="1622543"/>
                </a:lnTo>
                <a:lnTo>
                  <a:pt x="0" y="162254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5" name="图片占位符 14"/>
          <p:cNvSpPr>
            <a:spLocks noGrp="1"/>
          </p:cNvSpPr>
          <p:nvPr>
            <p:ph type="pic" sz="quarter" idx="14"/>
          </p:nvPr>
        </p:nvSpPr>
        <p:spPr>
          <a:xfrm>
            <a:off x="6305550" y="3797182"/>
            <a:ext cx="2294499" cy="1622543"/>
          </a:xfrm>
          <a:custGeom>
            <a:avLst/>
            <a:gdLst>
              <a:gd name="connsiteX0" fmla="*/ 0 w 2294499"/>
              <a:gd name="connsiteY0" fmla="*/ 0 h 1622543"/>
              <a:gd name="connsiteX1" fmla="*/ 2294499 w 2294499"/>
              <a:gd name="connsiteY1" fmla="*/ 0 h 1622543"/>
              <a:gd name="connsiteX2" fmla="*/ 2294499 w 2294499"/>
              <a:gd name="connsiteY2" fmla="*/ 1622543 h 1622543"/>
              <a:gd name="connsiteX3" fmla="*/ 0 w 2294499"/>
              <a:gd name="connsiteY3" fmla="*/ 1622543 h 1622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4499" h="1622543">
                <a:moveTo>
                  <a:pt x="0" y="0"/>
                </a:moveTo>
                <a:lnTo>
                  <a:pt x="2294499" y="0"/>
                </a:lnTo>
                <a:lnTo>
                  <a:pt x="2294499" y="1622543"/>
                </a:lnTo>
                <a:lnTo>
                  <a:pt x="0" y="162254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57BEC6-7C2B-4B03-B4DD-37A8D3CA46A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0917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图片占位符 5"/>
          <p:cNvSpPr>
            <a:spLocks noGrp="1"/>
          </p:cNvSpPr>
          <p:nvPr>
            <p:ph type="pic" sz="quarter" idx="10"/>
          </p:nvPr>
        </p:nvSpPr>
        <p:spPr>
          <a:xfrm>
            <a:off x="4862286" y="2555649"/>
            <a:ext cx="2467428" cy="2467428"/>
          </a:xfrm>
          <a:custGeom>
            <a:avLst/>
            <a:gdLst>
              <a:gd name="connsiteX0" fmla="*/ 1233714 w 2467428"/>
              <a:gd name="connsiteY0" fmla="*/ 0 h 2467428"/>
              <a:gd name="connsiteX1" fmla="*/ 2467428 w 2467428"/>
              <a:gd name="connsiteY1" fmla="*/ 1233714 h 2467428"/>
              <a:gd name="connsiteX2" fmla="*/ 1233714 w 2467428"/>
              <a:gd name="connsiteY2" fmla="*/ 2467428 h 2467428"/>
              <a:gd name="connsiteX3" fmla="*/ 0 w 2467428"/>
              <a:gd name="connsiteY3" fmla="*/ 1233714 h 2467428"/>
              <a:gd name="connsiteX4" fmla="*/ 1233714 w 2467428"/>
              <a:gd name="connsiteY4" fmla="*/ 0 h 2467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7428" h="2467428">
                <a:moveTo>
                  <a:pt x="1233714" y="0"/>
                </a:moveTo>
                <a:cubicBezTo>
                  <a:pt x="1915075" y="0"/>
                  <a:pt x="2467428" y="552353"/>
                  <a:pt x="2467428" y="1233714"/>
                </a:cubicBezTo>
                <a:cubicBezTo>
                  <a:pt x="2467428" y="1915075"/>
                  <a:pt x="1915075" y="2467428"/>
                  <a:pt x="1233714" y="2467428"/>
                </a:cubicBezTo>
                <a:cubicBezTo>
                  <a:pt x="552353" y="2467428"/>
                  <a:pt x="0" y="1915075"/>
                  <a:pt x="0" y="1233714"/>
                </a:cubicBezTo>
                <a:cubicBezTo>
                  <a:pt x="0" y="552353"/>
                  <a:pt x="552353" y="0"/>
                  <a:pt x="1233714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6358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图片占位符 7"/>
          <p:cNvSpPr>
            <a:spLocks noGrp="1"/>
          </p:cNvSpPr>
          <p:nvPr>
            <p:ph type="pic" sz="quarter" idx="10"/>
          </p:nvPr>
        </p:nvSpPr>
        <p:spPr>
          <a:xfrm>
            <a:off x="2352675" y="1908631"/>
            <a:ext cx="3448050" cy="2162175"/>
          </a:xfrm>
          <a:custGeom>
            <a:avLst/>
            <a:gdLst>
              <a:gd name="connsiteX0" fmla="*/ 0 w 3448050"/>
              <a:gd name="connsiteY0" fmla="*/ 0 h 2162175"/>
              <a:gd name="connsiteX1" fmla="*/ 3448050 w 3448050"/>
              <a:gd name="connsiteY1" fmla="*/ 0 h 2162175"/>
              <a:gd name="connsiteX2" fmla="*/ 3448050 w 3448050"/>
              <a:gd name="connsiteY2" fmla="*/ 2162175 h 2162175"/>
              <a:gd name="connsiteX3" fmla="*/ 0 w 3448050"/>
              <a:gd name="connsiteY3" fmla="*/ 2162175 h 2162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48050" h="2162175">
                <a:moveTo>
                  <a:pt x="0" y="0"/>
                </a:moveTo>
                <a:lnTo>
                  <a:pt x="3448050" y="0"/>
                </a:lnTo>
                <a:lnTo>
                  <a:pt x="3448050" y="2162175"/>
                </a:lnTo>
                <a:lnTo>
                  <a:pt x="0" y="216217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7" name="图片占位符 6"/>
          <p:cNvSpPr>
            <a:spLocks noGrp="1"/>
          </p:cNvSpPr>
          <p:nvPr>
            <p:ph type="pic" sz="quarter" idx="11"/>
          </p:nvPr>
        </p:nvSpPr>
        <p:spPr>
          <a:xfrm>
            <a:off x="6629400" y="3727906"/>
            <a:ext cx="3448050" cy="2162175"/>
          </a:xfrm>
          <a:custGeom>
            <a:avLst/>
            <a:gdLst>
              <a:gd name="connsiteX0" fmla="*/ 0 w 3448050"/>
              <a:gd name="connsiteY0" fmla="*/ 0 h 2162175"/>
              <a:gd name="connsiteX1" fmla="*/ 3448050 w 3448050"/>
              <a:gd name="connsiteY1" fmla="*/ 0 h 2162175"/>
              <a:gd name="connsiteX2" fmla="*/ 3448050 w 3448050"/>
              <a:gd name="connsiteY2" fmla="*/ 2162175 h 2162175"/>
              <a:gd name="connsiteX3" fmla="*/ 0 w 3448050"/>
              <a:gd name="connsiteY3" fmla="*/ 2162175 h 2162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48050" h="2162175">
                <a:moveTo>
                  <a:pt x="0" y="0"/>
                </a:moveTo>
                <a:lnTo>
                  <a:pt x="3448050" y="0"/>
                </a:lnTo>
                <a:lnTo>
                  <a:pt x="3448050" y="2162175"/>
                </a:lnTo>
                <a:lnTo>
                  <a:pt x="0" y="216217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3598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斜纹 3">
            <a:extLst>
              <a:ext uri="{FF2B5EF4-FFF2-40B4-BE49-F238E27FC236}">
                <a16:creationId xmlns:a16="http://schemas.microsoft.com/office/drawing/2014/main" id="{8111BC32-E1FA-4628-98EE-068BC2616D24}"/>
              </a:ext>
            </a:extLst>
          </p:cNvPr>
          <p:cNvSpPr/>
          <p:nvPr userDrawn="1"/>
        </p:nvSpPr>
        <p:spPr>
          <a:xfrm>
            <a:off x="0" y="0"/>
            <a:ext cx="2068025" cy="1688841"/>
          </a:xfrm>
          <a:prstGeom prst="diagStrip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42414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4" r:id="rId2"/>
    <p:sldLayoutId id="2147483663" r:id="rId3"/>
    <p:sldLayoutId id="2147483662" r:id="rId4"/>
    <p:sldLayoutId id="2147483683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g"/><Relationship Id="rId5" Type="http://schemas.openxmlformats.org/officeDocument/2006/relationships/image" Target="../media/image32.jpg"/><Relationship Id="rId4" Type="http://schemas.openxmlformats.org/officeDocument/2006/relationships/image" Target="../media/image31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5.xml"/><Relationship Id="rId4" Type="http://schemas.openxmlformats.org/officeDocument/2006/relationships/image" Target="../media/image3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tags" Target="../tags/tag4.xml"/><Relationship Id="rId7" Type="http://schemas.openxmlformats.org/officeDocument/2006/relationships/image" Target="../media/image6.jp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5.jpg"/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1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>
            <a:extLst>
              <a:ext uri="{FF2B5EF4-FFF2-40B4-BE49-F238E27FC236}">
                <a16:creationId xmlns:a16="http://schemas.microsoft.com/office/drawing/2014/main" id="{459E7E7F-E22F-4716-AC1A-0C1BEA02AD3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-15484" y="0"/>
            <a:ext cx="12207484" cy="6855102"/>
          </a:xfrm>
          <a:prstGeom prst="rect">
            <a:avLst/>
          </a:prstGeom>
        </p:spPr>
      </p:pic>
      <p:sp>
        <p:nvSpPr>
          <p:cNvPr id="28" name="TextBox 28">
            <a:extLst>
              <a:ext uri="{FF2B5EF4-FFF2-40B4-BE49-F238E27FC236}">
                <a16:creationId xmlns:a16="http://schemas.microsoft.com/office/drawing/2014/main" id="{B8DC4F59-8B5D-409F-96EE-165085880D79}"/>
              </a:ext>
            </a:extLst>
          </p:cNvPr>
          <p:cNvSpPr txBox="1"/>
          <p:nvPr/>
        </p:nvSpPr>
        <p:spPr>
          <a:xfrm>
            <a:off x="1148743" y="2689275"/>
            <a:ext cx="130035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>
                <a:solidFill>
                  <a:srgbClr val="3C767A"/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2019</a:t>
            </a:r>
            <a:endParaRPr lang="zh-CN" altLang="en-US" sz="6000" dirty="0">
              <a:solidFill>
                <a:srgbClr val="3C767A"/>
              </a:solidFill>
              <a:latin typeface="Agency FB" panose="020B0503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9" name="_3">
            <a:extLst>
              <a:ext uri="{FF2B5EF4-FFF2-40B4-BE49-F238E27FC236}">
                <a16:creationId xmlns:a16="http://schemas.microsoft.com/office/drawing/2014/main" id="{E91F6F87-B4EF-4E6F-8649-9C6EDD967B72}"/>
              </a:ext>
            </a:extLst>
          </p:cNvPr>
          <p:cNvSpPr/>
          <p:nvPr/>
        </p:nvSpPr>
        <p:spPr>
          <a:xfrm>
            <a:off x="1148743" y="3613858"/>
            <a:ext cx="5314275" cy="707886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zh-CN" altLang="en-US" sz="4000" dirty="0">
                <a:solidFill>
                  <a:srgbClr val="3C767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商业网站建设项目汇报</a:t>
            </a:r>
          </a:p>
        </p:txBody>
      </p:sp>
      <p:sp>
        <p:nvSpPr>
          <p:cNvPr id="30" name="_3">
            <a:extLst>
              <a:ext uri="{FF2B5EF4-FFF2-40B4-BE49-F238E27FC236}">
                <a16:creationId xmlns:a16="http://schemas.microsoft.com/office/drawing/2014/main" id="{D1E15301-B310-4391-B904-3A6DF0EA8266}"/>
              </a:ext>
            </a:extLst>
          </p:cNvPr>
          <p:cNvSpPr/>
          <p:nvPr/>
        </p:nvSpPr>
        <p:spPr>
          <a:xfrm>
            <a:off x="1148743" y="4225139"/>
            <a:ext cx="2007281" cy="461665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en-US" altLang="zh-CN" sz="2400" dirty="0" err="1">
                <a:solidFill>
                  <a:schemeClr val="tx2"/>
                </a:solidFill>
                <a:latin typeface="Agency FB" panose="020B0503020202020204" pitchFamily="34" charset="0"/>
                <a:ea typeface="造字工房力黑（非商用）常规体" pitchFamily="50" charset="-122"/>
              </a:rPr>
              <a:t>Boynextdoor</a:t>
            </a:r>
            <a:r>
              <a:rPr lang="zh-CN" altLang="en-US" sz="2400" dirty="0">
                <a:solidFill>
                  <a:schemeClr val="tx2"/>
                </a:solidFill>
                <a:latin typeface="Agency FB" panose="020B0503020202020204" pitchFamily="34" charset="0"/>
                <a:ea typeface="造字工房力黑（非商用）常规体" pitchFamily="50" charset="-122"/>
              </a:rPr>
              <a:t>团队</a:t>
            </a:r>
            <a:endParaRPr lang="en-US" altLang="zh-CN" sz="2400" dirty="0">
              <a:solidFill>
                <a:schemeClr val="tx2"/>
              </a:solidFill>
              <a:latin typeface="Agency FB" panose="020B0503020202020204" pitchFamily="34" charset="0"/>
              <a:ea typeface="造字工房力黑（非商用）常规体" pitchFamily="50" charset="-122"/>
            </a:endParaRPr>
          </a:p>
        </p:txBody>
      </p:sp>
      <p:sp>
        <p:nvSpPr>
          <p:cNvPr id="31" name="TextBox 36">
            <a:extLst>
              <a:ext uri="{FF2B5EF4-FFF2-40B4-BE49-F238E27FC236}">
                <a16:creationId xmlns:a16="http://schemas.microsoft.com/office/drawing/2014/main" id="{883EE8F4-E350-41FF-876D-09D156046858}"/>
              </a:ext>
            </a:extLst>
          </p:cNvPr>
          <p:cNvSpPr txBox="1"/>
          <p:nvPr/>
        </p:nvSpPr>
        <p:spPr>
          <a:xfrm>
            <a:off x="1148743" y="4961903"/>
            <a:ext cx="4720212" cy="336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  <a:spcAft>
                <a:spcPts val="600"/>
              </a:spcAft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Agency FB" panose="020B0503020202020204" pitchFamily="34" charset="0"/>
                <a:ea typeface="微软雅黑" panose="020B0503020204020204" pitchFamily="34" charset="-122"/>
              </a:rPr>
              <a:t>制作人：杨彪</a:t>
            </a:r>
          </a:p>
        </p:txBody>
      </p:sp>
    </p:spTree>
    <p:extLst>
      <p:ext uri="{BB962C8B-B14F-4D97-AF65-F5344CB8AC3E}">
        <p14:creationId xmlns:p14="http://schemas.microsoft.com/office/powerpoint/2010/main" val="3671363652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文本框 54"/>
          <p:cNvSpPr txBox="1"/>
          <p:nvPr/>
        </p:nvSpPr>
        <p:spPr>
          <a:xfrm>
            <a:off x="1740503" y="450599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800" b="1" dirty="0">
                <a:solidFill>
                  <a:schemeClr val="accent2"/>
                </a:solidFill>
              </a:rPr>
              <a:t>项目成果展示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1E4C2B94-987C-48F5-9F4D-0228248E09B8}"/>
              </a:ext>
            </a:extLst>
          </p:cNvPr>
          <p:cNvSpPr/>
          <p:nvPr/>
        </p:nvSpPr>
        <p:spPr>
          <a:xfrm>
            <a:off x="4514849" y="552450"/>
            <a:ext cx="3667125" cy="622552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5F87D4C1-E1CB-4387-AFE0-F34A8AACE32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4152" y="190500"/>
            <a:ext cx="3706658" cy="6477000"/>
          </a:xfrm>
          <a:prstGeom prst="rect">
            <a:avLst/>
          </a:prstGeom>
          <a:ln w="127000" cap="rnd">
            <a:noFill/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2" name="文本框 51">
            <a:extLst>
              <a:ext uri="{FF2B5EF4-FFF2-40B4-BE49-F238E27FC236}">
                <a16:creationId xmlns:a16="http://schemas.microsoft.com/office/drawing/2014/main" id="{E73D03AC-61FF-4105-BFD5-F7469CB0DA2F}"/>
              </a:ext>
            </a:extLst>
          </p:cNvPr>
          <p:cNvSpPr txBox="1"/>
          <p:nvPr/>
        </p:nvSpPr>
        <p:spPr>
          <a:xfrm>
            <a:off x="1745174" y="1056645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dirty="0">
                <a:solidFill>
                  <a:schemeClr val="accent2"/>
                </a:solidFill>
              </a:rPr>
              <a:t>主页展示：</a:t>
            </a:r>
          </a:p>
        </p:txBody>
      </p:sp>
    </p:spTree>
    <p:extLst>
      <p:ext uri="{BB962C8B-B14F-4D97-AF65-F5344CB8AC3E}">
        <p14:creationId xmlns:p14="http://schemas.microsoft.com/office/powerpoint/2010/main" val="1953626613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文本框 54"/>
          <p:cNvSpPr txBox="1"/>
          <p:nvPr/>
        </p:nvSpPr>
        <p:spPr>
          <a:xfrm>
            <a:off x="1740503" y="450599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800" b="1" dirty="0">
                <a:solidFill>
                  <a:schemeClr val="accent2"/>
                </a:solidFill>
              </a:rPr>
              <a:t>项目成果展示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1E4C2B94-987C-48F5-9F4D-0228248E09B8}"/>
              </a:ext>
            </a:extLst>
          </p:cNvPr>
          <p:cNvSpPr/>
          <p:nvPr/>
        </p:nvSpPr>
        <p:spPr>
          <a:xfrm>
            <a:off x="477882" y="2191380"/>
            <a:ext cx="3465467" cy="375284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文本框 51">
            <a:extLst>
              <a:ext uri="{FF2B5EF4-FFF2-40B4-BE49-F238E27FC236}">
                <a16:creationId xmlns:a16="http://schemas.microsoft.com/office/drawing/2014/main" id="{E73D03AC-61FF-4105-BFD5-F7469CB0DA2F}"/>
              </a:ext>
            </a:extLst>
          </p:cNvPr>
          <p:cNvSpPr txBox="1"/>
          <p:nvPr/>
        </p:nvSpPr>
        <p:spPr>
          <a:xfrm>
            <a:off x="1745174" y="1056645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dirty="0">
                <a:solidFill>
                  <a:schemeClr val="accent2"/>
                </a:solidFill>
              </a:rPr>
              <a:t>分页展示：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0DA82162-B049-47D2-8D11-FE3775666E2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48" y="2106754"/>
            <a:ext cx="3329700" cy="37528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id="{34D96394-E0A1-4F7C-B904-CA310CAAD6D2}"/>
              </a:ext>
            </a:extLst>
          </p:cNvPr>
          <p:cNvSpPr/>
          <p:nvPr/>
        </p:nvSpPr>
        <p:spPr>
          <a:xfrm>
            <a:off x="4431150" y="1502178"/>
            <a:ext cx="3329700" cy="36620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783AB482-C6DF-487C-BD81-5EA9C3AC682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1150" y="1425977"/>
            <a:ext cx="3249171" cy="366208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2" name="矩形 11">
            <a:extLst>
              <a:ext uri="{FF2B5EF4-FFF2-40B4-BE49-F238E27FC236}">
                <a16:creationId xmlns:a16="http://schemas.microsoft.com/office/drawing/2014/main" id="{A459A918-5314-4628-BADC-216FB574DB9C}"/>
              </a:ext>
            </a:extLst>
          </p:cNvPr>
          <p:cNvSpPr/>
          <p:nvPr/>
        </p:nvSpPr>
        <p:spPr>
          <a:xfrm>
            <a:off x="8239581" y="2158406"/>
            <a:ext cx="3329700" cy="364954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102DFE20-C657-4FBC-94DF-684D2500CB4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9581" y="2106754"/>
            <a:ext cx="3238043" cy="36495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91126921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文本框 54"/>
          <p:cNvSpPr txBox="1"/>
          <p:nvPr/>
        </p:nvSpPr>
        <p:spPr>
          <a:xfrm>
            <a:off x="1740503" y="450599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800" b="1" dirty="0">
                <a:solidFill>
                  <a:schemeClr val="accent2"/>
                </a:solidFill>
              </a:rPr>
              <a:t>项目成果展示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1E4C2B94-987C-48F5-9F4D-0228248E09B8}"/>
              </a:ext>
            </a:extLst>
          </p:cNvPr>
          <p:cNvSpPr/>
          <p:nvPr/>
        </p:nvSpPr>
        <p:spPr>
          <a:xfrm>
            <a:off x="965135" y="2153281"/>
            <a:ext cx="3003431" cy="36620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文本框 51">
            <a:extLst>
              <a:ext uri="{FF2B5EF4-FFF2-40B4-BE49-F238E27FC236}">
                <a16:creationId xmlns:a16="http://schemas.microsoft.com/office/drawing/2014/main" id="{E73D03AC-61FF-4105-BFD5-F7469CB0DA2F}"/>
              </a:ext>
            </a:extLst>
          </p:cNvPr>
          <p:cNvSpPr txBox="1"/>
          <p:nvPr/>
        </p:nvSpPr>
        <p:spPr>
          <a:xfrm>
            <a:off x="1745174" y="1056645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dirty="0">
                <a:solidFill>
                  <a:schemeClr val="accent2"/>
                </a:solidFill>
              </a:rPr>
              <a:t>分页展示：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0DA82162-B049-47D2-8D11-FE3775666E2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135" y="2029456"/>
            <a:ext cx="2941008" cy="37528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id="{34D96394-E0A1-4F7C-B904-CA310CAAD6D2}"/>
              </a:ext>
            </a:extLst>
          </p:cNvPr>
          <p:cNvSpPr/>
          <p:nvPr/>
        </p:nvSpPr>
        <p:spPr>
          <a:xfrm>
            <a:off x="4602806" y="2568979"/>
            <a:ext cx="2883842" cy="35573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783AB482-C6DF-487C-BD81-5EA9C3AC682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4499" y="2445152"/>
            <a:ext cx="2869879" cy="366208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2" name="矩形 11">
            <a:extLst>
              <a:ext uri="{FF2B5EF4-FFF2-40B4-BE49-F238E27FC236}">
                <a16:creationId xmlns:a16="http://schemas.microsoft.com/office/drawing/2014/main" id="{A459A918-5314-4628-BADC-216FB574DB9C}"/>
              </a:ext>
            </a:extLst>
          </p:cNvPr>
          <p:cNvSpPr/>
          <p:nvPr/>
        </p:nvSpPr>
        <p:spPr>
          <a:xfrm>
            <a:off x="8378206" y="2063069"/>
            <a:ext cx="2883842" cy="36620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102DFE20-C657-4FBC-94DF-684D2500CB4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258" y="2048505"/>
            <a:ext cx="2860051" cy="36495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32167585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文本框 54"/>
          <p:cNvSpPr txBox="1"/>
          <p:nvPr/>
        </p:nvSpPr>
        <p:spPr>
          <a:xfrm>
            <a:off x="1740503" y="450599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800" b="1" dirty="0">
                <a:solidFill>
                  <a:schemeClr val="accent2"/>
                </a:solidFill>
              </a:rPr>
              <a:t>项目成果展示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1E4C2B94-987C-48F5-9F4D-0228248E09B8}"/>
              </a:ext>
            </a:extLst>
          </p:cNvPr>
          <p:cNvSpPr/>
          <p:nvPr/>
        </p:nvSpPr>
        <p:spPr>
          <a:xfrm>
            <a:off x="1989509" y="2087598"/>
            <a:ext cx="2339102" cy="37528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文本框 51">
            <a:extLst>
              <a:ext uri="{FF2B5EF4-FFF2-40B4-BE49-F238E27FC236}">
                <a16:creationId xmlns:a16="http://schemas.microsoft.com/office/drawing/2014/main" id="{E73D03AC-61FF-4105-BFD5-F7469CB0DA2F}"/>
              </a:ext>
            </a:extLst>
          </p:cNvPr>
          <p:cNvSpPr txBox="1"/>
          <p:nvPr/>
        </p:nvSpPr>
        <p:spPr>
          <a:xfrm>
            <a:off x="1745174" y="1056645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dirty="0">
                <a:solidFill>
                  <a:schemeClr val="accent2"/>
                </a:solidFill>
              </a:rPr>
              <a:t>分页展示：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0DA82162-B049-47D2-8D11-FE3775666E2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0892" y="2048505"/>
            <a:ext cx="2484644" cy="37528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id="{34D96394-E0A1-4F7C-B904-CA310CAAD6D2}"/>
              </a:ext>
            </a:extLst>
          </p:cNvPr>
          <p:cNvSpPr/>
          <p:nvPr/>
        </p:nvSpPr>
        <p:spPr>
          <a:xfrm>
            <a:off x="4847148" y="2078073"/>
            <a:ext cx="2829936" cy="31090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783AB482-C6DF-487C-BD81-5EA9C3AC682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8203" y="2048505"/>
            <a:ext cx="2869879" cy="310903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2" name="矩形 11">
            <a:extLst>
              <a:ext uri="{FF2B5EF4-FFF2-40B4-BE49-F238E27FC236}">
                <a16:creationId xmlns:a16="http://schemas.microsoft.com/office/drawing/2014/main" id="{A459A918-5314-4628-BADC-216FB574DB9C}"/>
              </a:ext>
            </a:extLst>
          </p:cNvPr>
          <p:cNvSpPr/>
          <p:nvPr/>
        </p:nvSpPr>
        <p:spPr>
          <a:xfrm>
            <a:off x="8095726" y="2116173"/>
            <a:ext cx="2963818" cy="253914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102DFE20-C657-4FBC-94DF-684D2500CB4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5669" y="2048505"/>
            <a:ext cx="2860051" cy="260681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56363101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文本框 54"/>
          <p:cNvSpPr txBox="1"/>
          <p:nvPr/>
        </p:nvSpPr>
        <p:spPr>
          <a:xfrm>
            <a:off x="1740503" y="450599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800" b="1" dirty="0">
                <a:solidFill>
                  <a:schemeClr val="accent2"/>
                </a:solidFill>
              </a:rPr>
              <a:t>项目成果展示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1E4C2B94-987C-48F5-9F4D-0228248E09B8}"/>
              </a:ext>
            </a:extLst>
          </p:cNvPr>
          <p:cNvSpPr/>
          <p:nvPr/>
        </p:nvSpPr>
        <p:spPr>
          <a:xfrm>
            <a:off x="1811382" y="1829430"/>
            <a:ext cx="3465467" cy="475234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文本框 51">
            <a:extLst>
              <a:ext uri="{FF2B5EF4-FFF2-40B4-BE49-F238E27FC236}">
                <a16:creationId xmlns:a16="http://schemas.microsoft.com/office/drawing/2014/main" id="{E73D03AC-61FF-4105-BFD5-F7469CB0DA2F}"/>
              </a:ext>
            </a:extLst>
          </p:cNvPr>
          <p:cNvSpPr txBox="1"/>
          <p:nvPr/>
        </p:nvSpPr>
        <p:spPr>
          <a:xfrm>
            <a:off x="1745174" y="1056645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dirty="0">
                <a:solidFill>
                  <a:schemeClr val="accent2"/>
                </a:solidFill>
              </a:rPr>
              <a:t>分页展示：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6A8E4A56-7F83-4A6E-A444-DCDFF3F0F09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0502" y="1668159"/>
            <a:ext cx="3465467" cy="485526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3" name="矩形 12">
            <a:extLst>
              <a:ext uri="{FF2B5EF4-FFF2-40B4-BE49-F238E27FC236}">
                <a16:creationId xmlns:a16="http://schemas.microsoft.com/office/drawing/2014/main" id="{2973F4C2-F347-4A9F-BE9D-37810EDB67BD}"/>
              </a:ext>
            </a:extLst>
          </p:cNvPr>
          <p:cNvSpPr/>
          <p:nvPr/>
        </p:nvSpPr>
        <p:spPr>
          <a:xfrm>
            <a:off x="6611982" y="2038981"/>
            <a:ext cx="3465467" cy="443830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id="{01E6E15A-E22B-44D2-A0C1-3FC83085BBE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1577" y="1780967"/>
            <a:ext cx="3465467" cy="462964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2094511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文本框 54"/>
          <p:cNvSpPr txBox="1"/>
          <p:nvPr/>
        </p:nvSpPr>
        <p:spPr>
          <a:xfrm>
            <a:off x="1740503" y="450599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800" b="1" dirty="0">
                <a:solidFill>
                  <a:schemeClr val="accent2"/>
                </a:solidFill>
              </a:rPr>
              <a:t>项目成果展示</a:t>
            </a: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21EBE536-1130-4E0A-B34E-4AB212D3E44F}"/>
              </a:ext>
            </a:extLst>
          </p:cNvPr>
          <p:cNvSpPr txBox="1"/>
          <p:nvPr/>
        </p:nvSpPr>
        <p:spPr>
          <a:xfrm>
            <a:off x="1745174" y="1056645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dirty="0">
                <a:solidFill>
                  <a:schemeClr val="accent2"/>
                </a:solidFill>
              </a:rPr>
              <a:t>客户对项目评价：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0B34C27E-AD5D-4ADD-91C5-FC3F1F9AA6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189" y="2045732"/>
            <a:ext cx="4655067" cy="30787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DB60BE68-E7EE-40F7-BD97-7E6ED86AE6F5}"/>
              </a:ext>
            </a:extLst>
          </p:cNvPr>
          <p:cNvSpPr txBox="1"/>
          <p:nvPr/>
        </p:nvSpPr>
        <p:spPr>
          <a:xfrm>
            <a:off x="6286500" y="2413337"/>
            <a:ext cx="431783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       很感谢</a:t>
            </a:r>
            <a:r>
              <a:rPr lang="en-US" altLang="zh-CN" dirty="0" err="1"/>
              <a:t>boynextdoor</a:t>
            </a:r>
            <a:r>
              <a:rPr lang="zh-CN" altLang="en-US" dirty="0"/>
              <a:t>团队与我们公司的合作，在此次项目中，各学员表现非常优秀态度积极，不论是在交流沟通还是项目过程实施中都能做到优秀，所制作的网站能考虑的十分详细、认真负责。</a:t>
            </a:r>
            <a:endParaRPr lang="en-US" altLang="zh-CN" dirty="0"/>
          </a:p>
          <a:p>
            <a:r>
              <a:rPr lang="zh-CN" altLang="en-US" dirty="0"/>
              <a:t>       希望在以后的工作中也能如此保持，更进一步。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D62DE1B3-D309-4E9E-A0CB-AC4FA1781E30}"/>
              </a:ext>
            </a:extLst>
          </p:cNvPr>
          <p:cNvSpPr txBox="1"/>
          <p:nvPr/>
        </p:nvSpPr>
        <p:spPr>
          <a:xfrm>
            <a:off x="5815984" y="1985729"/>
            <a:ext cx="45704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熊老师</a:t>
            </a:r>
            <a:r>
              <a:rPr lang="zh-CN" altLang="en-US" dirty="0">
                <a:sym typeface="Wingdings" panose="05000000000000000000" pitchFamily="2" charset="2"/>
              </a:rPr>
              <a:t>（</a:t>
            </a:r>
            <a:r>
              <a:rPr lang="zh-CN" altLang="en-US" dirty="0">
                <a:solidFill>
                  <a:schemeClr val="bg1">
                    <a:lumMod val="75000"/>
                  </a:schemeClr>
                </a:solidFill>
                <a:sym typeface="Wingdings" panose="05000000000000000000" pitchFamily="2" charset="2"/>
              </a:rPr>
              <a:t>大程教育培训有限公司负责人</a:t>
            </a:r>
            <a:r>
              <a:rPr lang="zh-CN" altLang="en-US" dirty="0"/>
              <a:t>）：</a:t>
            </a:r>
          </a:p>
        </p:txBody>
      </p:sp>
    </p:spTree>
    <p:extLst>
      <p:ext uri="{BB962C8B-B14F-4D97-AF65-F5344CB8AC3E}">
        <p14:creationId xmlns:p14="http://schemas.microsoft.com/office/powerpoint/2010/main" val="365488700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AA228536-E06C-4246-9921-5981D42A0643}"/>
              </a:ext>
            </a:extLst>
          </p:cNvPr>
          <p:cNvSpPr txBox="1"/>
          <p:nvPr/>
        </p:nvSpPr>
        <p:spPr>
          <a:xfrm>
            <a:off x="874713" y="3398461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项目总结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241B40FC-AF12-4F69-9B18-F1E03889576A}"/>
              </a:ext>
            </a:extLst>
          </p:cNvPr>
          <p:cNvSpPr txBox="1"/>
          <p:nvPr/>
        </p:nvSpPr>
        <p:spPr>
          <a:xfrm>
            <a:off x="874713" y="2482009"/>
            <a:ext cx="2254528" cy="70788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4000" b="1" dirty="0">
                <a:solidFill>
                  <a:schemeClr val="accent1"/>
                </a:solidFill>
                <a:ea typeface="时尚中黑简体" panose="01010104010101010101" pitchFamily="2" charset="-122"/>
              </a:rPr>
              <a:t>PART 03</a:t>
            </a:r>
            <a:endParaRPr lang="zh-CN" altLang="en-US" sz="4000" b="1" dirty="0">
              <a:solidFill>
                <a:schemeClr val="accent1"/>
              </a:solidFill>
              <a:ea typeface="时尚中黑简体" panose="01010104010101010101" pitchFamily="2" charset="-122"/>
            </a:endParaRPr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id="{172E9323-792A-4A30-8917-B3C88FBE79C9}"/>
              </a:ext>
            </a:extLst>
          </p:cNvPr>
          <p:cNvCxnSpPr>
            <a:cxnSpLocks/>
          </p:cNvCxnSpPr>
          <p:nvPr/>
        </p:nvCxnSpPr>
        <p:spPr>
          <a:xfrm>
            <a:off x="1014413" y="3294178"/>
            <a:ext cx="709987" cy="0"/>
          </a:xfrm>
          <a:prstGeom prst="line">
            <a:avLst/>
          </a:prstGeom>
          <a:ln w="28575" cap="rnd"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>
            <a:extLst>
              <a:ext uri="{FF2B5EF4-FFF2-40B4-BE49-F238E27FC236}">
                <a16:creationId xmlns:a16="http://schemas.microsoft.com/office/drawing/2014/main" id="{BF1B36A7-909B-4983-80B6-5B3D6CC4B945}"/>
              </a:ext>
            </a:extLst>
          </p:cNvPr>
          <p:cNvSpPr txBox="1"/>
          <p:nvPr/>
        </p:nvSpPr>
        <p:spPr>
          <a:xfrm>
            <a:off x="874712" y="4149074"/>
            <a:ext cx="30604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>
                    <a:lumMod val="65000"/>
                  </a:schemeClr>
                </a:solidFill>
                <a:ea typeface="时尚中黑简体" panose="01010104010101010101" pitchFamily="2" charset="-122"/>
              </a:rPr>
              <a:t>1.</a:t>
            </a: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ea typeface="时尚中黑简体" panose="01010104010101010101" pitchFamily="2" charset="-122"/>
              </a:rPr>
              <a:t>心得体会</a:t>
            </a:r>
            <a:endParaRPr lang="en-US" altLang="zh-CN" dirty="0">
              <a:solidFill>
                <a:schemeClr val="bg1">
                  <a:lumMod val="65000"/>
                </a:schemeClr>
              </a:solidFill>
              <a:ea typeface="时尚中黑简体" panose="01010104010101010101" pitchFamily="2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E0CFCF0C-F079-41B0-A0C9-D6924FF62B87}"/>
              </a:ext>
            </a:extLst>
          </p:cNvPr>
          <p:cNvSpPr txBox="1"/>
          <p:nvPr/>
        </p:nvSpPr>
        <p:spPr>
          <a:xfrm>
            <a:off x="874713" y="4518406"/>
            <a:ext cx="30604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>
                    <a:lumMod val="65000"/>
                  </a:schemeClr>
                </a:solidFill>
                <a:ea typeface="时尚中黑简体" panose="01010104010101010101" pitchFamily="2" charset="-122"/>
              </a:rPr>
              <a:t>2.</a:t>
            </a: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ea typeface="时尚中黑简体" panose="01010104010101010101" pitchFamily="2" charset="-122"/>
              </a:rPr>
              <a:t>感谢</a:t>
            </a:r>
            <a:endParaRPr lang="en-US" altLang="zh-CN" dirty="0">
              <a:solidFill>
                <a:schemeClr val="bg1">
                  <a:lumMod val="65000"/>
                </a:schemeClr>
              </a:solidFill>
              <a:ea typeface="时尚中黑简体" panose="01010104010101010101" pitchFamily="2" charset="-122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98350248-8FB1-4323-99BA-2D5A55630778}"/>
              </a:ext>
            </a:extLst>
          </p:cNvPr>
          <p:cNvSpPr txBox="1"/>
          <p:nvPr/>
        </p:nvSpPr>
        <p:spPr>
          <a:xfrm>
            <a:off x="874712" y="4879626"/>
            <a:ext cx="30604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>
                    <a:lumMod val="65000"/>
                  </a:schemeClr>
                </a:solidFill>
                <a:ea typeface="时尚中黑简体" panose="01010104010101010101" pitchFamily="2" charset="-122"/>
              </a:rPr>
              <a:t>3.</a:t>
            </a: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ea typeface="时尚中黑简体" panose="01010104010101010101" pitchFamily="2" charset="-122"/>
              </a:rPr>
              <a:t>期望未来</a:t>
            </a:r>
            <a:endParaRPr lang="en-US" altLang="zh-CN" dirty="0">
              <a:solidFill>
                <a:schemeClr val="bg1">
                  <a:lumMod val="65000"/>
                </a:schemeClr>
              </a:solidFill>
              <a:ea typeface="时尚中黑简体" panose="0101010401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11650916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图片占位符 29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6747" y="1670575"/>
            <a:ext cx="3953939" cy="296545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grpSp>
        <p:nvGrpSpPr>
          <p:cNvPr id="31" name="组合 30"/>
          <p:cNvGrpSpPr/>
          <p:nvPr/>
        </p:nvGrpSpPr>
        <p:grpSpPr>
          <a:xfrm>
            <a:off x="6376813" y="1901584"/>
            <a:ext cx="4498461" cy="1037628"/>
            <a:chOff x="1367579" y="1996834"/>
            <a:chExt cx="4498461" cy="1037628"/>
          </a:xfrm>
        </p:grpSpPr>
        <p:grpSp>
          <p:nvGrpSpPr>
            <p:cNvPr id="32" name="组合 31"/>
            <p:cNvGrpSpPr/>
            <p:nvPr/>
          </p:nvGrpSpPr>
          <p:grpSpPr>
            <a:xfrm>
              <a:off x="2123229" y="1996834"/>
              <a:ext cx="3742811" cy="1037628"/>
              <a:chOff x="7483989" y="3433235"/>
              <a:chExt cx="3742811" cy="1037628"/>
            </a:xfrm>
          </p:grpSpPr>
          <p:sp>
            <p:nvSpPr>
              <p:cNvPr id="36" name="矩形 35"/>
              <p:cNvSpPr/>
              <p:nvPr/>
            </p:nvSpPr>
            <p:spPr>
              <a:xfrm>
                <a:off x="7483989" y="3732519"/>
                <a:ext cx="3742811" cy="738344"/>
              </a:xfrm>
              <a:prstGeom prst="rect">
                <a:avLst/>
              </a:prstGeom>
              <a:ln>
                <a:noFill/>
              </a:ln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just">
                  <a:lnSpc>
                    <a:spcPct val="120000"/>
                  </a:lnSpc>
                </a:pPr>
                <a:r>
                  <a:rPr lang="zh-CN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</a:rPr>
                  <a:t>经过了三个项目的洗礼，我们深刻的体会到了团队的重要性，只要团队成员中每个人目标一致，无论遇到什么困难都能应对，你并不是一个人在战斗！</a:t>
                </a:r>
              </a:p>
            </p:txBody>
          </p:sp>
          <p:sp>
            <p:nvSpPr>
              <p:cNvPr id="37" name="矩形 36"/>
              <p:cNvSpPr/>
              <p:nvPr/>
            </p:nvSpPr>
            <p:spPr>
              <a:xfrm>
                <a:off x="7483989" y="3433235"/>
                <a:ext cx="2050552" cy="362792"/>
              </a:xfrm>
              <a:prstGeom prst="rect">
                <a:avLst/>
              </a:prstGeom>
              <a:ln>
                <a:noFill/>
              </a:ln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just">
                  <a:lnSpc>
                    <a:spcPct val="120000"/>
                  </a:lnSpc>
                </a:pPr>
                <a:r>
                  <a:rPr lang="zh-CN" altLang="en-US" sz="16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</a:rPr>
                  <a:t>团结一致</a:t>
                </a:r>
              </a:p>
            </p:txBody>
          </p:sp>
        </p:grpSp>
        <p:sp>
          <p:nvSpPr>
            <p:cNvPr id="34" name="椭圆 33"/>
            <p:cNvSpPr/>
            <p:nvPr/>
          </p:nvSpPr>
          <p:spPr>
            <a:xfrm>
              <a:off x="1367579" y="2122141"/>
              <a:ext cx="584200" cy="5842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6376813" y="3149359"/>
            <a:ext cx="4498461" cy="816029"/>
            <a:chOff x="1367579" y="1996834"/>
            <a:chExt cx="4498461" cy="816029"/>
          </a:xfrm>
        </p:grpSpPr>
        <p:grpSp>
          <p:nvGrpSpPr>
            <p:cNvPr id="39" name="组合 38"/>
            <p:cNvGrpSpPr/>
            <p:nvPr/>
          </p:nvGrpSpPr>
          <p:grpSpPr>
            <a:xfrm>
              <a:off x="2123229" y="1996834"/>
              <a:ext cx="3742811" cy="816029"/>
              <a:chOff x="7483989" y="3433235"/>
              <a:chExt cx="3742811" cy="816029"/>
            </a:xfrm>
          </p:grpSpPr>
          <p:sp>
            <p:nvSpPr>
              <p:cNvPr id="43" name="矩形 42"/>
              <p:cNvSpPr/>
              <p:nvPr/>
            </p:nvSpPr>
            <p:spPr>
              <a:xfrm>
                <a:off x="7483989" y="3732519"/>
                <a:ext cx="3742811" cy="516745"/>
              </a:xfrm>
              <a:prstGeom prst="rect">
                <a:avLst/>
              </a:prstGeom>
              <a:ln>
                <a:noFill/>
              </a:ln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just">
                  <a:lnSpc>
                    <a:spcPct val="120000"/>
                  </a:lnSpc>
                </a:pPr>
                <a:r>
                  <a:rPr lang="zh-CN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</a:rPr>
                  <a:t>在项目中我们会遇到很多困难，但是在团队成员的相互帮助下都能迎刃而解，我们砥砺前行共同成长！</a:t>
                </a:r>
              </a:p>
            </p:txBody>
          </p:sp>
          <p:sp>
            <p:nvSpPr>
              <p:cNvPr id="44" name="矩形 43"/>
              <p:cNvSpPr/>
              <p:nvPr/>
            </p:nvSpPr>
            <p:spPr>
              <a:xfrm>
                <a:off x="7483989" y="3433235"/>
                <a:ext cx="2050552" cy="362792"/>
              </a:xfrm>
              <a:prstGeom prst="rect">
                <a:avLst/>
              </a:prstGeom>
              <a:ln>
                <a:noFill/>
              </a:ln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just">
                  <a:lnSpc>
                    <a:spcPct val="120000"/>
                  </a:lnSpc>
                </a:pPr>
                <a:r>
                  <a:rPr lang="zh-CN" altLang="en-US" sz="16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</a:rPr>
                  <a:t>互帮互助，共同成长</a:t>
                </a: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>
              <a:off x="1367579" y="2122141"/>
              <a:ext cx="584200" cy="584200"/>
              <a:chOff x="1028700" y="1853169"/>
              <a:chExt cx="787400" cy="787400"/>
            </a:xfrm>
          </p:grpSpPr>
          <p:sp>
            <p:nvSpPr>
              <p:cNvPr id="41" name="椭圆 40"/>
              <p:cNvSpPr/>
              <p:nvPr/>
            </p:nvSpPr>
            <p:spPr>
              <a:xfrm>
                <a:off x="1028700" y="1853169"/>
                <a:ext cx="787400" cy="78740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42" name="椭圆 18"/>
              <p:cNvSpPr/>
              <p:nvPr/>
            </p:nvSpPr>
            <p:spPr>
              <a:xfrm>
                <a:off x="1242536" y="2062163"/>
                <a:ext cx="359727" cy="369412"/>
              </a:xfrm>
              <a:custGeom>
                <a:avLst/>
                <a:gdLst>
                  <a:gd name="connsiteX0" fmla="*/ 5145 w 317509"/>
                  <a:gd name="connsiteY0" fmla="*/ 226044 h 326057"/>
                  <a:gd name="connsiteX1" fmla="*/ 69467 w 317509"/>
                  <a:gd name="connsiteY1" fmla="*/ 226044 h 326057"/>
                  <a:gd name="connsiteX2" fmla="*/ 74613 w 317509"/>
                  <a:gd name="connsiteY2" fmla="*/ 231240 h 326057"/>
                  <a:gd name="connsiteX3" fmla="*/ 74613 w 317509"/>
                  <a:gd name="connsiteY3" fmla="*/ 322160 h 326057"/>
                  <a:gd name="connsiteX4" fmla="*/ 69467 w 317509"/>
                  <a:gd name="connsiteY4" fmla="*/ 326057 h 326057"/>
                  <a:gd name="connsiteX5" fmla="*/ 5145 w 317509"/>
                  <a:gd name="connsiteY5" fmla="*/ 326057 h 326057"/>
                  <a:gd name="connsiteX6" fmla="*/ 0 w 317509"/>
                  <a:gd name="connsiteY6" fmla="*/ 322160 h 326057"/>
                  <a:gd name="connsiteX7" fmla="*/ 0 w 317509"/>
                  <a:gd name="connsiteY7" fmla="*/ 231240 h 326057"/>
                  <a:gd name="connsiteX8" fmla="*/ 5145 w 317509"/>
                  <a:gd name="connsiteY8" fmla="*/ 226044 h 326057"/>
                  <a:gd name="connsiteX9" fmla="*/ 119555 w 317509"/>
                  <a:gd name="connsiteY9" fmla="*/ 156194 h 326057"/>
                  <a:gd name="connsiteX10" fmla="*/ 185245 w 317509"/>
                  <a:gd name="connsiteY10" fmla="*/ 156194 h 326057"/>
                  <a:gd name="connsiteX11" fmla="*/ 190500 w 317509"/>
                  <a:gd name="connsiteY11" fmla="*/ 161381 h 326057"/>
                  <a:gd name="connsiteX12" fmla="*/ 190500 w 317509"/>
                  <a:gd name="connsiteY12" fmla="*/ 322167 h 326057"/>
                  <a:gd name="connsiteX13" fmla="*/ 185245 w 317509"/>
                  <a:gd name="connsiteY13" fmla="*/ 326057 h 326057"/>
                  <a:gd name="connsiteX14" fmla="*/ 119555 w 317509"/>
                  <a:gd name="connsiteY14" fmla="*/ 326057 h 326057"/>
                  <a:gd name="connsiteX15" fmla="*/ 114300 w 317509"/>
                  <a:gd name="connsiteY15" fmla="*/ 322167 h 326057"/>
                  <a:gd name="connsiteX16" fmla="*/ 114300 w 317509"/>
                  <a:gd name="connsiteY16" fmla="*/ 161381 h 326057"/>
                  <a:gd name="connsiteX17" fmla="*/ 119555 w 317509"/>
                  <a:gd name="connsiteY17" fmla="*/ 156194 h 326057"/>
                  <a:gd name="connsiteX18" fmla="*/ 258042 w 317509"/>
                  <a:gd name="connsiteY18" fmla="*/ 2909 h 326057"/>
                  <a:gd name="connsiteX19" fmla="*/ 265835 w 317509"/>
                  <a:gd name="connsiteY19" fmla="*/ 2909 h 326057"/>
                  <a:gd name="connsiteX20" fmla="*/ 316491 w 317509"/>
                  <a:gd name="connsiteY20" fmla="*/ 89512 h 326057"/>
                  <a:gd name="connsiteX21" fmla="*/ 311295 w 317509"/>
                  <a:gd name="connsiteY21" fmla="*/ 97268 h 326057"/>
                  <a:gd name="connsiteX22" fmla="*/ 294410 w 317509"/>
                  <a:gd name="connsiteY22" fmla="*/ 97268 h 326057"/>
                  <a:gd name="connsiteX23" fmla="*/ 294410 w 317509"/>
                  <a:gd name="connsiteY23" fmla="*/ 322178 h 326057"/>
                  <a:gd name="connsiteX24" fmla="*/ 289214 w 317509"/>
                  <a:gd name="connsiteY24" fmla="*/ 326056 h 326057"/>
                  <a:gd name="connsiteX25" fmla="*/ 234662 w 317509"/>
                  <a:gd name="connsiteY25" fmla="*/ 326056 h 326057"/>
                  <a:gd name="connsiteX26" fmla="*/ 229467 w 317509"/>
                  <a:gd name="connsiteY26" fmla="*/ 322178 h 326057"/>
                  <a:gd name="connsiteX27" fmla="*/ 229467 w 317509"/>
                  <a:gd name="connsiteY27" fmla="*/ 97268 h 326057"/>
                  <a:gd name="connsiteX28" fmla="*/ 212581 w 317509"/>
                  <a:gd name="connsiteY28" fmla="*/ 97268 h 326057"/>
                  <a:gd name="connsiteX29" fmla="*/ 207386 w 317509"/>
                  <a:gd name="connsiteY29" fmla="*/ 89512 h 326057"/>
                  <a:gd name="connsiteX30" fmla="*/ 258042 w 317509"/>
                  <a:gd name="connsiteY30" fmla="*/ 2909 h 326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17509" h="326057">
                    <a:moveTo>
                      <a:pt x="5145" y="226044"/>
                    </a:moveTo>
                    <a:cubicBezTo>
                      <a:pt x="69467" y="226044"/>
                      <a:pt x="69467" y="226044"/>
                      <a:pt x="69467" y="226044"/>
                    </a:cubicBezTo>
                    <a:cubicBezTo>
                      <a:pt x="72040" y="226044"/>
                      <a:pt x="74613" y="228642"/>
                      <a:pt x="74613" y="231240"/>
                    </a:cubicBezTo>
                    <a:cubicBezTo>
                      <a:pt x="74613" y="322160"/>
                      <a:pt x="74613" y="322160"/>
                      <a:pt x="74613" y="322160"/>
                    </a:cubicBezTo>
                    <a:cubicBezTo>
                      <a:pt x="74613" y="324758"/>
                      <a:pt x="72040" y="326057"/>
                      <a:pt x="69467" y="326057"/>
                    </a:cubicBezTo>
                    <a:cubicBezTo>
                      <a:pt x="5145" y="326057"/>
                      <a:pt x="5145" y="326057"/>
                      <a:pt x="5145" y="326057"/>
                    </a:cubicBezTo>
                    <a:cubicBezTo>
                      <a:pt x="2573" y="326057"/>
                      <a:pt x="0" y="324758"/>
                      <a:pt x="0" y="322160"/>
                    </a:cubicBezTo>
                    <a:cubicBezTo>
                      <a:pt x="0" y="231240"/>
                      <a:pt x="0" y="231240"/>
                      <a:pt x="0" y="231240"/>
                    </a:cubicBezTo>
                    <a:cubicBezTo>
                      <a:pt x="0" y="228642"/>
                      <a:pt x="2573" y="226044"/>
                      <a:pt x="5145" y="226044"/>
                    </a:cubicBezTo>
                    <a:close/>
                    <a:moveTo>
                      <a:pt x="119555" y="156194"/>
                    </a:moveTo>
                    <a:cubicBezTo>
                      <a:pt x="119555" y="156194"/>
                      <a:pt x="119555" y="156194"/>
                      <a:pt x="185245" y="156194"/>
                    </a:cubicBezTo>
                    <a:cubicBezTo>
                      <a:pt x="187872" y="156194"/>
                      <a:pt x="190500" y="158787"/>
                      <a:pt x="190500" y="161381"/>
                    </a:cubicBezTo>
                    <a:cubicBezTo>
                      <a:pt x="190500" y="161381"/>
                      <a:pt x="190500" y="161381"/>
                      <a:pt x="190500" y="322167"/>
                    </a:cubicBezTo>
                    <a:cubicBezTo>
                      <a:pt x="190500" y="324760"/>
                      <a:pt x="187872" y="326057"/>
                      <a:pt x="185245" y="326057"/>
                    </a:cubicBezTo>
                    <a:cubicBezTo>
                      <a:pt x="185245" y="326057"/>
                      <a:pt x="185245" y="326057"/>
                      <a:pt x="119555" y="326057"/>
                    </a:cubicBezTo>
                    <a:cubicBezTo>
                      <a:pt x="116927" y="326057"/>
                      <a:pt x="114300" y="324760"/>
                      <a:pt x="114300" y="322167"/>
                    </a:cubicBezTo>
                    <a:cubicBezTo>
                      <a:pt x="114300" y="322167"/>
                      <a:pt x="114300" y="322167"/>
                      <a:pt x="114300" y="161381"/>
                    </a:cubicBezTo>
                    <a:cubicBezTo>
                      <a:pt x="114300" y="158787"/>
                      <a:pt x="116927" y="156194"/>
                      <a:pt x="119555" y="156194"/>
                    </a:cubicBezTo>
                    <a:close/>
                    <a:moveTo>
                      <a:pt x="258042" y="2909"/>
                    </a:moveTo>
                    <a:cubicBezTo>
                      <a:pt x="259341" y="-969"/>
                      <a:pt x="263237" y="-969"/>
                      <a:pt x="265835" y="2909"/>
                    </a:cubicBezTo>
                    <a:cubicBezTo>
                      <a:pt x="265835" y="2909"/>
                      <a:pt x="265835" y="2909"/>
                      <a:pt x="316491" y="89512"/>
                    </a:cubicBezTo>
                    <a:cubicBezTo>
                      <a:pt x="319088" y="93390"/>
                      <a:pt x="316491" y="97268"/>
                      <a:pt x="311295" y="97268"/>
                    </a:cubicBezTo>
                    <a:cubicBezTo>
                      <a:pt x="311295" y="97268"/>
                      <a:pt x="311295" y="97268"/>
                      <a:pt x="294410" y="97268"/>
                    </a:cubicBezTo>
                    <a:cubicBezTo>
                      <a:pt x="294410" y="97268"/>
                      <a:pt x="294410" y="97268"/>
                      <a:pt x="294410" y="322178"/>
                    </a:cubicBezTo>
                    <a:cubicBezTo>
                      <a:pt x="294410" y="324763"/>
                      <a:pt x="291812" y="326056"/>
                      <a:pt x="289214" y="326056"/>
                    </a:cubicBezTo>
                    <a:cubicBezTo>
                      <a:pt x="289214" y="326056"/>
                      <a:pt x="289214" y="326056"/>
                      <a:pt x="234662" y="326056"/>
                    </a:cubicBezTo>
                    <a:cubicBezTo>
                      <a:pt x="232064" y="326056"/>
                      <a:pt x="229467" y="324763"/>
                      <a:pt x="229467" y="322178"/>
                    </a:cubicBezTo>
                    <a:cubicBezTo>
                      <a:pt x="229467" y="322178"/>
                      <a:pt x="229467" y="322178"/>
                      <a:pt x="229467" y="97268"/>
                    </a:cubicBezTo>
                    <a:cubicBezTo>
                      <a:pt x="229467" y="97268"/>
                      <a:pt x="229467" y="97268"/>
                      <a:pt x="212581" y="97268"/>
                    </a:cubicBezTo>
                    <a:cubicBezTo>
                      <a:pt x="207386" y="97268"/>
                      <a:pt x="204788" y="93390"/>
                      <a:pt x="207386" y="89512"/>
                    </a:cubicBezTo>
                    <a:cubicBezTo>
                      <a:pt x="207386" y="89512"/>
                      <a:pt x="207386" y="89512"/>
                      <a:pt x="258042" y="290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</p:grpSp>
      <p:grpSp>
        <p:nvGrpSpPr>
          <p:cNvPr id="45" name="组合 44"/>
          <p:cNvGrpSpPr/>
          <p:nvPr/>
        </p:nvGrpSpPr>
        <p:grpSpPr>
          <a:xfrm>
            <a:off x="6376813" y="4397134"/>
            <a:ext cx="4498461" cy="1037628"/>
            <a:chOff x="1367579" y="1996834"/>
            <a:chExt cx="4498461" cy="1037628"/>
          </a:xfrm>
        </p:grpSpPr>
        <p:grpSp>
          <p:nvGrpSpPr>
            <p:cNvPr id="46" name="组合 45"/>
            <p:cNvGrpSpPr/>
            <p:nvPr/>
          </p:nvGrpSpPr>
          <p:grpSpPr>
            <a:xfrm>
              <a:off x="2123229" y="1996834"/>
              <a:ext cx="3742811" cy="1037628"/>
              <a:chOff x="7483989" y="3433235"/>
              <a:chExt cx="3742811" cy="1037628"/>
            </a:xfrm>
          </p:grpSpPr>
          <p:sp>
            <p:nvSpPr>
              <p:cNvPr id="50" name="矩形 49"/>
              <p:cNvSpPr/>
              <p:nvPr/>
            </p:nvSpPr>
            <p:spPr>
              <a:xfrm>
                <a:off x="7483989" y="3732519"/>
                <a:ext cx="3742811" cy="738344"/>
              </a:xfrm>
              <a:prstGeom prst="rect">
                <a:avLst/>
              </a:prstGeom>
              <a:ln>
                <a:noFill/>
              </a:ln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just">
                  <a:lnSpc>
                    <a:spcPct val="120000"/>
                  </a:lnSpc>
                </a:pPr>
                <a:r>
                  <a:rPr lang="zh-CN" altLang="en-US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</a:rPr>
                  <a:t>在项目中我们也感受到自身的不足，不论是与陌生人的沟通还是自己的表达能力都有所欠缺，我们仍需努力锻炼自己提升自己！</a:t>
                </a:r>
              </a:p>
            </p:txBody>
          </p:sp>
          <p:sp>
            <p:nvSpPr>
              <p:cNvPr id="51" name="矩形 50"/>
              <p:cNvSpPr/>
              <p:nvPr/>
            </p:nvSpPr>
            <p:spPr>
              <a:xfrm>
                <a:off x="7483989" y="3433235"/>
                <a:ext cx="2050552" cy="362792"/>
              </a:xfrm>
              <a:prstGeom prst="rect">
                <a:avLst/>
              </a:prstGeom>
              <a:ln>
                <a:noFill/>
              </a:ln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just">
                  <a:lnSpc>
                    <a:spcPct val="120000"/>
                  </a:lnSpc>
                </a:pPr>
                <a:r>
                  <a:rPr lang="zh-CN" altLang="en-US" sz="16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ea"/>
                  </a:rPr>
                  <a:t>再接再厉</a:t>
                </a:r>
              </a:p>
            </p:txBody>
          </p:sp>
        </p:grpSp>
        <p:sp>
          <p:nvSpPr>
            <p:cNvPr id="48" name="椭圆 47"/>
            <p:cNvSpPr/>
            <p:nvPr/>
          </p:nvSpPr>
          <p:spPr>
            <a:xfrm>
              <a:off x="1367579" y="2122141"/>
              <a:ext cx="584200" cy="5842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55" name="文本框 54"/>
          <p:cNvSpPr txBox="1"/>
          <p:nvPr/>
        </p:nvSpPr>
        <p:spPr>
          <a:xfrm>
            <a:off x="1740503" y="450599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800" b="1" dirty="0">
                <a:solidFill>
                  <a:schemeClr val="accent2"/>
                </a:solidFill>
              </a:rPr>
              <a:t>项目总结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9AEA2DFB-6E5D-48E7-821B-D8810552052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72770">
            <a:off x="1337119" y="4020934"/>
            <a:ext cx="2036184" cy="1527996"/>
          </a:xfrm>
          <a:prstGeom prst="rect">
            <a:avLst/>
          </a:prstGeom>
          <a:solidFill>
            <a:srgbClr val="FFFFFF">
              <a:shade val="85000"/>
            </a:srgbClr>
          </a:solidFill>
          <a:ln w="762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53" name="文本框 52">
            <a:extLst>
              <a:ext uri="{FF2B5EF4-FFF2-40B4-BE49-F238E27FC236}">
                <a16:creationId xmlns:a16="http://schemas.microsoft.com/office/drawing/2014/main" id="{B1B57B90-CCA0-4974-A1C8-D7C30DB41D7D}"/>
              </a:ext>
            </a:extLst>
          </p:cNvPr>
          <p:cNvSpPr txBox="1"/>
          <p:nvPr/>
        </p:nvSpPr>
        <p:spPr>
          <a:xfrm>
            <a:off x="1745174" y="1056645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dirty="0">
                <a:solidFill>
                  <a:schemeClr val="accent2"/>
                </a:solidFill>
              </a:rPr>
              <a:t>心得体会：</a:t>
            </a:r>
          </a:p>
        </p:txBody>
      </p:sp>
      <p:sp>
        <p:nvSpPr>
          <p:cNvPr id="58" name="椭圆 46">
            <a:extLst>
              <a:ext uri="{FF2B5EF4-FFF2-40B4-BE49-F238E27FC236}">
                <a16:creationId xmlns:a16="http://schemas.microsoft.com/office/drawing/2014/main" id="{75F8DFED-4184-411B-9D7B-DAE5FFAB35D0}"/>
              </a:ext>
            </a:extLst>
          </p:cNvPr>
          <p:cNvSpPr/>
          <p:nvPr/>
        </p:nvSpPr>
        <p:spPr>
          <a:xfrm>
            <a:off x="6431493" y="2082980"/>
            <a:ext cx="474840" cy="448088"/>
          </a:xfrm>
          <a:custGeom>
            <a:avLst/>
            <a:gdLst>
              <a:gd name="connsiteX0" fmla="*/ 255815 w 338138"/>
              <a:gd name="connsiteY0" fmla="*/ 276225 h 319088"/>
              <a:gd name="connsiteX1" fmla="*/ 267653 w 338138"/>
              <a:gd name="connsiteY1" fmla="*/ 282720 h 319088"/>
              <a:gd name="connsiteX2" fmla="*/ 275546 w 338138"/>
              <a:gd name="connsiteY2" fmla="*/ 282720 h 319088"/>
              <a:gd name="connsiteX3" fmla="*/ 287384 w 338138"/>
              <a:gd name="connsiteY3" fmla="*/ 276225 h 319088"/>
              <a:gd name="connsiteX4" fmla="*/ 290015 w 338138"/>
              <a:gd name="connsiteY4" fmla="*/ 277524 h 319088"/>
              <a:gd name="connsiteX5" fmla="*/ 295276 w 338138"/>
              <a:gd name="connsiteY5" fmla="*/ 284018 h 319088"/>
              <a:gd name="connsiteX6" fmla="*/ 295276 w 338138"/>
              <a:gd name="connsiteY6" fmla="*/ 315191 h 319088"/>
              <a:gd name="connsiteX7" fmla="*/ 271600 w 338138"/>
              <a:gd name="connsiteY7" fmla="*/ 319088 h 319088"/>
              <a:gd name="connsiteX8" fmla="*/ 249238 w 338138"/>
              <a:gd name="connsiteY8" fmla="*/ 315191 h 319088"/>
              <a:gd name="connsiteX9" fmla="*/ 249238 w 338138"/>
              <a:gd name="connsiteY9" fmla="*/ 284018 h 319088"/>
              <a:gd name="connsiteX10" fmla="*/ 253184 w 338138"/>
              <a:gd name="connsiteY10" fmla="*/ 277524 h 319088"/>
              <a:gd name="connsiteX11" fmla="*/ 255815 w 338138"/>
              <a:gd name="connsiteY11" fmla="*/ 276225 h 319088"/>
              <a:gd name="connsiteX12" fmla="*/ 50755 w 338138"/>
              <a:gd name="connsiteY12" fmla="*/ 276225 h 319088"/>
              <a:gd name="connsiteX13" fmla="*/ 62593 w 338138"/>
              <a:gd name="connsiteY13" fmla="*/ 282720 h 319088"/>
              <a:gd name="connsiteX14" fmla="*/ 70486 w 338138"/>
              <a:gd name="connsiteY14" fmla="*/ 282720 h 319088"/>
              <a:gd name="connsiteX15" fmla="*/ 82324 w 338138"/>
              <a:gd name="connsiteY15" fmla="*/ 276225 h 319088"/>
              <a:gd name="connsiteX16" fmla="*/ 84955 w 338138"/>
              <a:gd name="connsiteY16" fmla="*/ 277524 h 319088"/>
              <a:gd name="connsiteX17" fmla="*/ 88901 w 338138"/>
              <a:gd name="connsiteY17" fmla="*/ 284018 h 319088"/>
              <a:gd name="connsiteX18" fmla="*/ 88901 w 338138"/>
              <a:gd name="connsiteY18" fmla="*/ 315191 h 319088"/>
              <a:gd name="connsiteX19" fmla="*/ 66539 w 338138"/>
              <a:gd name="connsiteY19" fmla="*/ 319088 h 319088"/>
              <a:gd name="connsiteX20" fmla="*/ 42863 w 338138"/>
              <a:gd name="connsiteY20" fmla="*/ 315191 h 319088"/>
              <a:gd name="connsiteX21" fmla="*/ 42863 w 338138"/>
              <a:gd name="connsiteY21" fmla="*/ 284018 h 319088"/>
              <a:gd name="connsiteX22" fmla="*/ 48124 w 338138"/>
              <a:gd name="connsiteY22" fmla="*/ 277524 h 319088"/>
              <a:gd name="connsiteX23" fmla="*/ 50755 w 338138"/>
              <a:gd name="connsiteY23" fmla="*/ 276225 h 319088"/>
              <a:gd name="connsiteX24" fmla="*/ 273050 w 338138"/>
              <a:gd name="connsiteY24" fmla="*/ 214313 h 319088"/>
              <a:gd name="connsiteX25" fmla="*/ 282575 w 338138"/>
              <a:gd name="connsiteY25" fmla="*/ 224632 h 319088"/>
              <a:gd name="connsiteX26" fmla="*/ 273050 w 338138"/>
              <a:gd name="connsiteY26" fmla="*/ 234951 h 319088"/>
              <a:gd name="connsiteX27" fmla="*/ 263525 w 338138"/>
              <a:gd name="connsiteY27" fmla="*/ 224632 h 319088"/>
              <a:gd name="connsiteX28" fmla="*/ 273050 w 338138"/>
              <a:gd name="connsiteY28" fmla="*/ 214313 h 319088"/>
              <a:gd name="connsiteX29" fmla="*/ 65882 w 338138"/>
              <a:gd name="connsiteY29" fmla="*/ 214313 h 319088"/>
              <a:gd name="connsiteX30" fmla="*/ 76201 w 338138"/>
              <a:gd name="connsiteY30" fmla="*/ 224632 h 319088"/>
              <a:gd name="connsiteX31" fmla="*/ 65882 w 338138"/>
              <a:gd name="connsiteY31" fmla="*/ 234951 h 319088"/>
              <a:gd name="connsiteX32" fmla="*/ 55563 w 338138"/>
              <a:gd name="connsiteY32" fmla="*/ 224632 h 319088"/>
              <a:gd name="connsiteX33" fmla="*/ 65882 w 338138"/>
              <a:gd name="connsiteY33" fmla="*/ 214313 h 319088"/>
              <a:gd name="connsiteX34" fmla="*/ 272257 w 338138"/>
              <a:gd name="connsiteY34" fmla="*/ 196850 h 319088"/>
              <a:gd name="connsiteX35" fmla="*/ 244475 w 338138"/>
              <a:gd name="connsiteY35" fmla="*/ 224632 h 319088"/>
              <a:gd name="connsiteX36" fmla="*/ 272257 w 338138"/>
              <a:gd name="connsiteY36" fmla="*/ 252414 h 319088"/>
              <a:gd name="connsiteX37" fmla="*/ 300039 w 338138"/>
              <a:gd name="connsiteY37" fmla="*/ 224632 h 319088"/>
              <a:gd name="connsiteX38" fmla="*/ 272257 w 338138"/>
              <a:gd name="connsiteY38" fmla="*/ 196850 h 319088"/>
              <a:gd name="connsiteX39" fmla="*/ 65882 w 338138"/>
              <a:gd name="connsiteY39" fmla="*/ 196850 h 319088"/>
              <a:gd name="connsiteX40" fmla="*/ 38100 w 338138"/>
              <a:gd name="connsiteY40" fmla="*/ 224632 h 319088"/>
              <a:gd name="connsiteX41" fmla="*/ 65882 w 338138"/>
              <a:gd name="connsiteY41" fmla="*/ 252414 h 319088"/>
              <a:gd name="connsiteX42" fmla="*/ 93664 w 338138"/>
              <a:gd name="connsiteY42" fmla="*/ 224632 h 319088"/>
              <a:gd name="connsiteX43" fmla="*/ 65882 w 338138"/>
              <a:gd name="connsiteY43" fmla="*/ 196850 h 319088"/>
              <a:gd name="connsiteX44" fmla="*/ 272257 w 338138"/>
              <a:gd name="connsiteY44" fmla="*/ 187325 h 319088"/>
              <a:gd name="connsiteX45" fmla="*/ 338138 w 338138"/>
              <a:gd name="connsiteY45" fmla="*/ 253322 h 319088"/>
              <a:gd name="connsiteX46" fmla="*/ 313103 w 338138"/>
              <a:gd name="connsiteY46" fmla="*/ 304800 h 319088"/>
              <a:gd name="connsiteX47" fmla="*/ 313103 w 338138"/>
              <a:gd name="connsiteY47" fmla="*/ 283681 h 319088"/>
              <a:gd name="connsiteX48" fmla="*/ 295974 w 338138"/>
              <a:gd name="connsiteY48" fmla="*/ 259922 h 319088"/>
              <a:gd name="connsiteX49" fmla="*/ 290704 w 338138"/>
              <a:gd name="connsiteY49" fmla="*/ 258602 h 319088"/>
              <a:gd name="connsiteX50" fmla="*/ 284115 w 338138"/>
              <a:gd name="connsiteY50" fmla="*/ 258602 h 319088"/>
              <a:gd name="connsiteX51" fmla="*/ 272257 w 338138"/>
              <a:gd name="connsiteY51" fmla="*/ 265202 h 319088"/>
              <a:gd name="connsiteX52" fmla="*/ 260398 w 338138"/>
              <a:gd name="connsiteY52" fmla="*/ 258602 h 319088"/>
              <a:gd name="connsiteX53" fmla="*/ 255128 w 338138"/>
              <a:gd name="connsiteY53" fmla="*/ 258602 h 319088"/>
              <a:gd name="connsiteX54" fmla="*/ 248539 w 338138"/>
              <a:gd name="connsiteY54" fmla="*/ 259922 h 319088"/>
              <a:gd name="connsiteX55" fmla="*/ 232728 w 338138"/>
              <a:gd name="connsiteY55" fmla="*/ 283681 h 319088"/>
              <a:gd name="connsiteX56" fmla="*/ 232728 w 338138"/>
              <a:gd name="connsiteY56" fmla="*/ 304800 h 319088"/>
              <a:gd name="connsiteX57" fmla="*/ 206375 w 338138"/>
              <a:gd name="connsiteY57" fmla="*/ 253322 h 319088"/>
              <a:gd name="connsiteX58" fmla="*/ 272257 w 338138"/>
              <a:gd name="connsiteY58" fmla="*/ 187325 h 319088"/>
              <a:gd name="connsiteX59" fmla="*/ 65881 w 338138"/>
              <a:gd name="connsiteY59" fmla="*/ 187325 h 319088"/>
              <a:gd name="connsiteX60" fmla="*/ 131763 w 338138"/>
              <a:gd name="connsiteY60" fmla="*/ 253322 h 319088"/>
              <a:gd name="connsiteX61" fmla="*/ 105410 w 338138"/>
              <a:gd name="connsiteY61" fmla="*/ 304800 h 319088"/>
              <a:gd name="connsiteX62" fmla="*/ 105410 w 338138"/>
              <a:gd name="connsiteY62" fmla="*/ 283681 h 319088"/>
              <a:gd name="connsiteX63" fmla="*/ 89599 w 338138"/>
              <a:gd name="connsiteY63" fmla="*/ 259922 h 319088"/>
              <a:gd name="connsiteX64" fmla="*/ 83010 w 338138"/>
              <a:gd name="connsiteY64" fmla="*/ 258602 h 319088"/>
              <a:gd name="connsiteX65" fmla="*/ 77740 w 338138"/>
              <a:gd name="connsiteY65" fmla="*/ 258602 h 319088"/>
              <a:gd name="connsiteX66" fmla="*/ 65881 w 338138"/>
              <a:gd name="connsiteY66" fmla="*/ 265202 h 319088"/>
              <a:gd name="connsiteX67" fmla="*/ 54023 w 338138"/>
              <a:gd name="connsiteY67" fmla="*/ 258602 h 319088"/>
              <a:gd name="connsiteX68" fmla="*/ 47434 w 338138"/>
              <a:gd name="connsiteY68" fmla="*/ 258602 h 319088"/>
              <a:gd name="connsiteX69" fmla="*/ 42164 w 338138"/>
              <a:gd name="connsiteY69" fmla="*/ 259922 h 319088"/>
              <a:gd name="connsiteX70" fmla="*/ 25035 w 338138"/>
              <a:gd name="connsiteY70" fmla="*/ 283681 h 319088"/>
              <a:gd name="connsiteX71" fmla="*/ 25035 w 338138"/>
              <a:gd name="connsiteY71" fmla="*/ 304800 h 319088"/>
              <a:gd name="connsiteX72" fmla="*/ 0 w 338138"/>
              <a:gd name="connsiteY72" fmla="*/ 253322 h 319088"/>
              <a:gd name="connsiteX73" fmla="*/ 65881 w 338138"/>
              <a:gd name="connsiteY73" fmla="*/ 187325 h 319088"/>
              <a:gd name="connsiteX74" fmla="*/ 159754 w 338138"/>
              <a:gd name="connsiteY74" fmla="*/ 149225 h 319088"/>
              <a:gd name="connsiteX75" fmla="*/ 169069 w 338138"/>
              <a:gd name="connsiteY75" fmla="*/ 149225 h 319088"/>
              <a:gd name="connsiteX76" fmla="*/ 178384 w 338138"/>
              <a:gd name="connsiteY76" fmla="*/ 149225 h 319088"/>
              <a:gd name="connsiteX77" fmla="*/ 178384 w 338138"/>
              <a:gd name="connsiteY77" fmla="*/ 175331 h 319088"/>
              <a:gd name="connsiteX78" fmla="*/ 214313 w 338138"/>
              <a:gd name="connsiteY78" fmla="*/ 193605 h 319088"/>
              <a:gd name="connsiteX79" fmla="*/ 202337 w 338138"/>
              <a:gd name="connsiteY79" fmla="*/ 207963 h 319088"/>
              <a:gd name="connsiteX80" fmla="*/ 169069 w 338138"/>
              <a:gd name="connsiteY80" fmla="*/ 190994 h 319088"/>
              <a:gd name="connsiteX81" fmla="*/ 135802 w 338138"/>
              <a:gd name="connsiteY81" fmla="*/ 207963 h 319088"/>
              <a:gd name="connsiteX82" fmla="*/ 123825 w 338138"/>
              <a:gd name="connsiteY82" fmla="*/ 193605 h 319088"/>
              <a:gd name="connsiteX83" fmla="*/ 159754 w 338138"/>
              <a:gd name="connsiteY83" fmla="*/ 175331 h 319088"/>
              <a:gd name="connsiteX84" fmla="*/ 159754 w 338138"/>
              <a:gd name="connsiteY84" fmla="*/ 149225 h 319088"/>
              <a:gd name="connsiteX85" fmla="*/ 154175 w 338138"/>
              <a:gd name="connsiteY85" fmla="*/ 88900 h 319088"/>
              <a:gd name="connsiteX86" fmla="*/ 165941 w 338138"/>
              <a:gd name="connsiteY86" fmla="*/ 95394 h 319088"/>
              <a:gd name="connsiteX87" fmla="*/ 173785 w 338138"/>
              <a:gd name="connsiteY87" fmla="*/ 95394 h 319088"/>
              <a:gd name="connsiteX88" fmla="*/ 185551 w 338138"/>
              <a:gd name="connsiteY88" fmla="*/ 88900 h 319088"/>
              <a:gd name="connsiteX89" fmla="*/ 188166 w 338138"/>
              <a:gd name="connsiteY89" fmla="*/ 90199 h 319088"/>
              <a:gd name="connsiteX90" fmla="*/ 192088 w 338138"/>
              <a:gd name="connsiteY90" fmla="*/ 96693 h 319088"/>
              <a:gd name="connsiteX91" fmla="*/ 192088 w 338138"/>
              <a:gd name="connsiteY91" fmla="*/ 126567 h 319088"/>
              <a:gd name="connsiteX92" fmla="*/ 169863 w 338138"/>
              <a:gd name="connsiteY92" fmla="*/ 131763 h 319088"/>
              <a:gd name="connsiteX93" fmla="*/ 147638 w 338138"/>
              <a:gd name="connsiteY93" fmla="*/ 126567 h 319088"/>
              <a:gd name="connsiteX94" fmla="*/ 147638 w 338138"/>
              <a:gd name="connsiteY94" fmla="*/ 96693 h 319088"/>
              <a:gd name="connsiteX95" fmla="*/ 151560 w 338138"/>
              <a:gd name="connsiteY95" fmla="*/ 90199 h 319088"/>
              <a:gd name="connsiteX96" fmla="*/ 154175 w 338138"/>
              <a:gd name="connsiteY96" fmla="*/ 88900 h 319088"/>
              <a:gd name="connsiteX97" fmla="*/ 169069 w 338138"/>
              <a:gd name="connsiteY97" fmla="*/ 26988 h 319088"/>
              <a:gd name="connsiteX98" fmla="*/ 179388 w 338138"/>
              <a:gd name="connsiteY98" fmla="*/ 36513 h 319088"/>
              <a:gd name="connsiteX99" fmla="*/ 169069 w 338138"/>
              <a:gd name="connsiteY99" fmla="*/ 46038 h 319088"/>
              <a:gd name="connsiteX100" fmla="*/ 158750 w 338138"/>
              <a:gd name="connsiteY100" fmla="*/ 36513 h 319088"/>
              <a:gd name="connsiteX101" fmla="*/ 169069 w 338138"/>
              <a:gd name="connsiteY101" fmla="*/ 26988 h 319088"/>
              <a:gd name="connsiteX102" fmla="*/ 169070 w 338138"/>
              <a:gd name="connsiteY102" fmla="*/ 9525 h 319088"/>
              <a:gd name="connsiteX103" fmla="*/ 141288 w 338138"/>
              <a:gd name="connsiteY103" fmla="*/ 37307 h 319088"/>
              <a:gd name="connsiteX104" fmla="*/ 169070 w 338138"/>
              <a:gd name="connsiteY104" fmla="*/ 65089 h 319088"/>
              <a:gd name="connsiteX105" fmla="*/ 196852 w 338138"/>
              <a:gd name="connsiteY105" fmla="*/ 37307 h 319088"/>
              <a:gd name="connsiteX106" fmla="*/ 169070 w 338138"/>
              <a:gd name="connsiteY106" fmla="*/ 9525 h 319088"/>
              <a:gd name="connsiteX107" fmla="*/ 169070 w 338138"/>
              <a:gd name="connsiteY107" fmla="*/ 0 h 319088"/>
              <a:gd name="connsiteX108" fmla="*/ 234951 w 338138"/>
              <a:gd name="connsiteY108" fmla="*/ 65997 h 319088"/>
              <a:gd name="connsiteX109" fmla="*/ 209916 w 338138"/>
              <a:gd name="connsiteY109" fmla="*/ 117475 h 319088"/>
              <a:gd name="connsiteX110" fmla="*/ 209916 w 338138"/>
              <a:gd name="connsiteY110" fmla="*/ 96356 h 319088"/>
              <a:gd name="connsiteX111" fmla="*/ 192787 w 338138"/>
              <a:gd name="connsiteY111" fmla="*/ 72597 h 319088"/>
              <a:gd name="connsiteX112" fmla="*/ 187517 w 338138"/>
              <a:gd name="connsiteY112" fmla="*/ 71277 h 319088"/>
              <a:gd name="connsiteX113" fmla="*/ 180928 w 338138"/>
              <a:gd name="connsiteY113" fmla="*/ 71277 h 319088"/>
              <a:gd name="connsiteX114" fmla="*/ 169070 w 338138"/>
              <a:gd name="connsiteY114" fmla="*/ 76557 h 319088"/>
              <a:gd name="connsiteX115" fmla="*/ 157211 w 338138"/>
              <a:gd name="connsiteY115" fmla="*/ 71277 h 319088"/>
              <a:gd name="connsiteX116" fmla="*/ 150623 w 338138"/>
              <a:gd name="connsiteY116" fmla="*/ 71277 h 319088"/>
              <a:gd name="connsiteX117" fmla="*/ 145352 w 338138"/>
              <a:gd name="connsiteY117" fmla="*/ 72597 h 319088"/>
              <a:gd name="connsiteX118" fmla="*/ 128223 w 338138"/>
              <a:gd name="connsiteY118" fmla="*/ 96356 h 319088"/>
              <a:gd name="connsiteX119" fmla="*/ 128223 w 338138"/>
              <a:gd name="connsiteY119" fmla="*/ 117475 h 319088"/>
              <a:gd name="connsiteX120" fmla="*/ 103188 w 338138"/>
              <a:gd name="connsiteY120" fmla="*/ 65997 h 319088"/>
              <a:gd name="connsiteX121" fmla="*/ 169070 w 338138"/>
              <a:gd name="connsiteY121" fmla="*/ 0 h 319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</a:cxnLst>
            <a:rect l="l" t="t" r="r" b="b"/>
            <a:pathLst>
              <a:path w="338138" h="319088">
                <a:moveTo>
                  <a:pt x="255815" y="276225"/>
                </a:moveTo>
                <a:cubicBezTo>
                  <a:pt x="255815" y="276225"/>
                  <a:pt x="255815" y="276225"/>
                  <a:pt x="267653" y="282720"/>
                </a:cubicBezTo>
                <a:cubicBezTo>
                  <a:pt x="270284" y="284018"/>
                  <a:pt x="272915" y="284018"/>
                  <a:pt x="275546" y="282720"/>
                </a:cubicBezTo>
                <a:cubicBezTo>
                  <a:pt x="275546" y="282720"/>
                  <a:pt x="275546" y="282720"/>
                  <a:pt x="287384" y="276225"/>
                </a:cubicBezTo>
                <a:cubicBezTo>
                  <a:pt x="287384" y="276225"/>
                  <a:pt x="287384" y="276225"/>
                  <a:pt x="290015" y="277524"/>
                </a:cubicBezTo>
                <a:cubicBezTo>
                  <a:pt x="292646" y="278823"/>
                  <a:pt x="295276" y="281421"/>
                  <a:pt x="295276" y="284018"/>
                </a:cubicBezTo>
                <a:cubicBezTo>
                  <a:pt x="295276" y="284018"/>
                  <a:pt x="295276" y="284018"/>
                  <a:pt x="295276" y="315191"/>
                </a:cubicBezTo>
                <a:cubicBezTo>
                  <a:pt x="287384" y="317789"/>
                  <a:pt x="279492" y="319088"/>
                  <a:pt x="271600" y="319088"/>
                </a:cubicBezTo>
                <a:cubicBezTo>
                  <a:pt x="263707" y="319088"/>
                  <a:pt x="255815" y="317789"/>
                  <a:pt x="249238" y="315191"/>
                </a:cubicBezTo>
                <a:cubicBezTo>
                  <a:pt x="249238" y="315191"/>
                  <a:pt x="249238" y="315191"/>
                  <a:pt x="249238" y="284018"/>
                </a:cubicBezTo>
                <a:cubicBezTo>
                  <a:pt x="249238" y="281421"/>
                  <a:pt x="250554" y="278823"/>
                  <a:pt x="253184" y="277524"/>
                </a:cubicBezTo>
                <a:cubicBezTo>
                  <a:pt x="253184" y="277524"/>
                  <a:pt x="253184" y="277524"/>
                  <a:pt x="255815" y="276225"/>
                </a:cubicBezTo>
                <a:close/>
                <a:moveTo>
                  <a:pt x="50755" y="276225"/>
                </a:moveTo>
                <a:cubicBezTo>
                  <a:pt x="50755" y="276225"/>
                  <a:pt x="50755" y="276225"/>
                  <a:pt x="62593" y="282720"/>
                </a:cubicBezTo>
                <a:cubicBezTo>
                  <a:pt x="65224" y="284018"/>
                  <a:pt x="67855" y="284018"/>
                  <a:pt x="70486" y="282720"/>
                </a:cubicBezTo>
                <a:cubicBezTo>
                  <a:pt x="70486" y="282720"/>
                  <a:pt x="70486" y="282720"/>
                  <a:pt x="82324" y="276225"/>
                </a:cubicBezTo>
                <a:cubicBezTo>
                  <a:pt x="82324" y="276225"/>
                  <a:pt x="82324" y="276225"/>
                  <a:pt x="84955" y="277524"/>
                </a:cubicBezTo>
                <a:cubicBezTo>
                  <a:pt x="87585" y="278823"/>
                  <a:pt x="88901" y="281421"/>
                  <a:pt x="88901" y="284018"/>
                </a:cubicBezTo>
                <a:cubicBezTo>
                  <a:pt x="88901" y="284018"/>
                  <a:pt x="88901" y="284018"/>
                  <a:pt x="88901" y="315191"/>
                </a:cubicBezTo>
                <a:cubicBezTo>
                  <a:pt x="82324" y="317789"/>
                  <a:pt x="74432" y="319088"/>
                  <a:pt x="66539" y="319088"/>
                </a:cubicBezTo>
                <a:cubicBezTo>
                  <a:pt x="58647" y="319088"/>
                  <a:pt x="50755" y="317789"/>
                  <a:pt x="42863" y="315191"/>
                </a:cubicBezTo>
                <a:cubicBezTo>
                  <a:pt x="42863" y="315191"/>
                  <a:pt x="42863" y="315191"/>
                  <a:pt x="42863" y="284018"/>
                </a:cubicBezTo>
                <a:cubicBezTo>
                  <a:pt x="42863" y="281421"/>
                  <a:pt x="45493" y="278823"/>
                  <a:pt x="48124" y="277524"/>
                </a:cubicBezTo>
                <a:cubicBezTo>
                  <a:pt x="48124" y="277524"/>
                  <a:pt x="48124" y="277524"/>
                  <a:pt x="50755" y="276225"/>
                </a:cubicBezTo>
                <a:close/>
                <a:moveTo>
                  <a:pt x="273050" y="214313"/>
                </a:moveTo>
                <a:cubicBezTo>
                  <a:pt x="278311" y="214313"/>
                  <a:pt x="282575" y="218933"/>
                  <a:pt x="282575" y="224632"/>
                </a:cubicBezTo>
                <a:cubicBezTo>
                  <a:pt x="282575" y="230331"/>
                  <a:pt x="278311" y="234951"/>
                  <a:pt x="273050" y="234951"/>
                </a:cubicBezTo>
                <a:cubicBezTo>
                  <a:pt x="267789" y="234951"/>
                  <a:pt x="263525" y="230331"/>
                  <a:pt x="263525" y="224632"/>
                </a:cubicBezTo>
                <a:cubicBezTo>
                  <a:pt x="263525" y="218933"/>
                  <a:pt x="267789" y="214313"/>
                  <a:pt x="273050" y="214313"/>
                </a:cubicBezTo>
                <a:close/>
                <a:moveTo>
                  <a:pt x="65882" y="214313"/>
                </a:moveTo>
                <a:cubicBezTo>
                  <a:pt x="71581" y="214313"/>
                  <a:pt x="76201" y="218933"/>
                  <a:pt x="76201" y="224632"/>
                </a:cubicBezTo>
                <a:cubicBezTo>
                  <a:pt x="76201" y="230331"/>
                  <a:pt x="71581" y="234951"/>
                  <a:pt x="65882" y="234951"/>
                </a:cubicBezTo>
                <a:cubicBezTo>
                  <a:pt x="60183" y="234951"/>
                  <a:pt x="55563" y="230331"/>
                  <a:pt x="55563" y="224632"/>
                </a:cubicBezTo>
                <a:cubicBezTo>
                  <a:pt x="55563" y="218933"/>
                  <a:pt x="60183" y="214313"/>
                  <a:pt x="65882" y="214313"/>
                </a:cubicBezTo>
                <a:close/>
                <a:moveTo>
                  <a:pt x="272257" y="196850"/>
                </a:moveTo>
                <a:cubicBezTo>
                  <a:pt x="256913" y="196850"/>
                  <a:pt x="244475" y="209288"/>
                  <a:pt x="244475" y="224632"/>
                </a:cubicBezTo>
                <a:cubicBezTo>
                  <a:pt x="244475" y="239976"/>
                  <a:pt x="256913" y="252414"/>
                  <a:pt x="272257" y="252414"/>
                </a:cubicBezTo>
                <a:cubicBezTo>
                  <a:pt x="287601" y="252414"/>
                  <a:pt x="300039" y="239976"/>
                  <a:pt x="300039" y="224632"/>
                </a:cubicBezTo>
                <a:cubicBezTo>
                  <a:pt x="300039" y="209288"/>
                  <a:pt x="287601" y="196850"/>
                  <a:pt x="272257" y="196850"/>
                </a:cubicBezTo>
                <a:close/>
                <a:moveTo>
                  <a:pt x="65882" y="196850"/>
                </a:moveTo>
                <a:cubicBezTo>
                  <a:pt x="50538" y="196850"/>
                  <a:pt x="38100" y="209288"/>
                  <a:pt x="38100" y="224632"/>
                </a:cubicBezTo>
                <a:cubicBezTo>
                  <a:pt x="38100" y="239976"/>
                  <a:pt x="50538" y="252414"/>
                  <a:pt x="65882" y="252414"/>
                </a:cubicBezTo>
                <a:cubicBezTo>
                  <a:pt x="81226" y="252414"/>
                  <a:pt x="93664" y="239976"/>
                  <a:pt x="93664" y="224632"/>
                </a:cubicBezTo>
                <a:cubicBezTo>
                  <a:pt x="93664" y="209288"/>
                  <a:pt x="81226" y="196850"/>
                  <a:pt x="65882" y="196850"/>
                </a:cubicBezTo>
                <a:close/>
                <a:moveTo>
                  <a:pt x="272257" y="187325"/>
                </a:moveTo>
                <a:cubicBezTo>
                  <a:pt x="309150" y="187325"/>
                  <a:pt x="338138" y="217684"/>
                  <a:pt x="338138" y="253322"/>
                </a:cubicBezTo>
                <a:cubicBezTo>
                  <a:pt x="338138" y="274441"/>
                  <a:pt x="328915" y="292921"/>
                  <a:pt x="313103" y="304800"/>
                </a:cubicBezTo>
                <a:cubicBezTo>
                  <a:pt x="313103" y="304800"/>
                  <a:pt x="313103" y="304800"/>
                  <a:pt x="313103" y="283681"/>
                </a:cubicBezTo>
                <a:cubicBezTo>
                  <a:pt x="313103" y="273121"/>
                  <a:pt x="306515" y="263882"/>
                  <a:pt x="295974" y="259922"/>
                </a:cubicBezTo>
                <a:cubicBezTo>
                  <a:pt x="295974" y="259922"/>
                  <a:pt x="290704" y="258602"/>
                  <a:pt x="290704" y="258602"/>
                </a:cubicBezTo>
                <a:cubicBezTo>
                  <a:pt x="288068" y="257282"/>
                  <a:pt x="286751" y="258602"/>
                  <a:pt x="284115" y="258602"/>
                </a:cubicBezTo>
                <a:cubicBezTo>
                  <a:pt x="284115" y="258602"/>
                  <a:pt x="284115" y="258602"/>
                  <a:pt x="272257" y="265202"/>
                </a:cubicBezTo>
                <a:cubicBezTo>
                  <a:pt x="272257" y="265202"/>
                  <a:pt x="272257" y="265202"/>
                  <a:pt x="260398" y="258602"/>
                </a:cubicBezTo>
                <a:cubicBezTo>
                  <a:pt x="259080" y="258602"/>
                  <a:pt x="256445" y="257282"/>
                  <a:pt x="255128" y="258602"/>
                </a:cubicBezTo>
                <a:cubicBezTo>
                  <a:pt x="255128" y="258602"/>
                  <a:pt x="248539" y="259922"/>
                  <a:pt x="248539" y="259922"/>
                </a:cubicBezTo>
                <a:cubicBezTo>
                  <a:pt x="239316" y="263882"/>
                  <a:pt x="232728" y="273121"/>
                  <a:pt x="232728" y="283681"/>
                </a:cubicBezTo>
                <a:cubicBezTo>
                  <a:pt x="232728" y="283681"/>
                  <a:pt x="232728" y="283681"/>
                  <a:pt x="232728" y="304800"/>
                </a:cubicBezTo>
                <a:cubicBezTo>
                  <a:pt x="216916" y="292921"/>
                  <a:pt x="206375" y="274441"/>
                  <a:pt x="206375" y="253322"/>
                </a:cubicBezTo>
                <a:cubicBezTo>
                  <a:pt x="206375" y="217684"/>
                  <a:pt x="236681" y="187325"/>
                  <a:pt x="272257" y="187325"/>
                </a:cubicBezTo>
                <a:close/>
                <a:moveTo>
                  <a:pt x="65881" y="187325"/>
                </a:moveTo>
                <a:cubicBezTo>
                  <a:pt x="101457" y="187325"/>
                  <a:pt x="131763" y="217684"/>
                  <a:pt x="131763" y="253322"/>
                </a:cubicBezTo>
                <a:cubicBezTo>
                  <a:pt x="131763" y="274441"/>
                  <a:pt x="121222" y="292921"/>
                  <a:pt x="105410" y="304800"/>
                </a:cubicBezTo>
                <a:cubicBezTo>
                  <a:pt x="105410" y="304800"/>
                  <a:pt x="105410" y="304800"/>
                  <a:pt x="105410" y="283681"/>
                </a:cubicBezTo>
                <a:cubicBezTo>
                  <a:pt x="105410" y="273121"/>
                  <a:pt x="98822" y="263882"/>
                  <a:pt x="89599" y="259922"/>
                </a:cubicBezTo>
                <a:cubicBezTo>
                  <a:pt x="89599" y="259922"/>
                  <a:pt x="83010" y="258602"/>
                  <a:pt x="83010" y="258602"/>
                </a:cubicBezTo>
                <a:cubicBezTo>
                  <a:pt x="81693" y="257282"/>
                  <a:pt x="79058" y="258602"/>
                  <a:pt x="77740" y="258602"/>
                </a:cubicBezTo>
                <a:cubicBezTo>
                  <a:pt x="77740" y="258602"/>
                  <a:pt x="77740" y="258602"/>
                  <a:pt x="65881" y="265202"/>
                </a:cubicBezTo>
                <a:cubicBezTo>
                  <a:pt x="65881" y="265202"/>
                  <a:pt x="65881" y="265202"/>
                  <a:pt x="54023" y="258602"/>
                </a:cubicBezTo>
                <a:cubicBezTo>
                  <a:pt x="51387" y="258602"/>
                  <a:pt x="50070" y="257282"/>
                  <a:pt x="47434" y="258602"/>
                </a:cubicBezTo>
                <a:cubicBezTo>
                  <a:pt x="47434" y="258602"/>
                  <a:pt x="42164" y="259922"/>
                  <a:pt x="42164" y="259922"/>
                </a:cubicBezTo>
                <a:cubicBezTo>
                  <a:pt x="31623" y="263882"/>
                  <a:pt x="25035" y="273121"/>
                  <a:pt x="25035" y="283681"/>
                </a:cubicBezTo>
                <a:cubicBezTo>
                  <a:pt x="25035" y="283681"/>
                  <a:pt x="25035" y="283681"/>
                  <a:pt x="25035" y="304800"/>
                </a:cubicBezTo>
                <a:cubicBezTo>
                  <a:pt x="9223" y="292921"/>
                  <a:pt x="0" y="274441"/>
                  <a:pt x="0" y="253322"/>
                </a:cubicBezTo>
                <a:cubicBezTo>
                  <a:pt x="0" y="217684"/>
                  <a:pt x="28988" y="187325"/>
                  <a:pt x="65881" y="187325"/>
                </a:cubicBezTo>
                <a:close/>
                <a:moveTo>
                  <a:pt x="159754" y="149225"/>
                </a:moveTo>
                <a:cubicBezTo>
                  <a:pt x="163746" y="149225"/>
                  <a:pt x="166408" y="149225"/>
                  <a:pt x="169069" y="149225"/>
                </a:cubicBezTo>
                <a:cubicBezTo>
                  <a:pt x="171731" y="149225"/>
                  <a:pt x="174392" y="149225"/>
                  <a:pt x="178384" y="149225"/>
                </a:cubicBezTo>
                <a:cubicBezTo>
                  <a:pt x="178384" y="149225"/>
                  <a:pt x="178384" y="149225"/>
                  <a:pt x="178384" y="175331"/>
                </a:cubicBezTo>
                <a:lnTo>
                  <a:pt x="214313" y="193605"/>
                </a:lnTo>
                <a:cubicBezTo>
                  <a:pt x="210321" y="197521"/>
                  <a:pt x="206329" y="202742"/>
                  <a:pt x="202337" y="207963"/>
                </a:cubicBezTo>
                <a:cubicBezTo>
                  <a:pt x="202337" y="207963"/>
                  <a:pt x="202337" y="207963"/>
                  <a:pt x="169069" y="190994"/>
                </a:cubicBezTo>
                <a:cubicBezTo>
                  <a:pt x="169069" y="190994"/>
                  <a:pt x="169069" y="190994"/>
                  <a:pt x="135802" y="207963"/>
                </a:cubicBezTo>
                <a:cubicBezTo>
                  <a:pt x="131809" y="202742"/>
                  <a:pt x="127817" y="197521"/>
                  <a:pt x="123825" y="193605"/>
                </a:cubicBezTo>
                <a:cubicBezTo>
                  <a:pt x="123825" y="193605"/>
                  <a:pt x="123825" y="193605"/>
                  <a:pt x="159754" y="175331"/>
                </a:cubicBezTo>
                <a:cubicBezTo>
                  <a:pt x="159754" y="175331"/>
                  <a:pt x="159754" y="175331"/>
                  <a:pt x="159754" y="149225"/>
                </a:cubicBezTo>
                <a:close/>
                <a:moveTo>
                  <a:pt x="154175" y="88900"/>
                </a:moveTo>
                <a:cubicBezTo>
                  <a:pt x="154175" y="88900"/>
                  <a:pt x="154175" y="88900"/>
                  <a:pt x="165941" y="95394"/>
                </a:cubicBezTo>
                <a:cubicBezTo>
                  <a:pt x="168556" y="95394"/>
                  <a:pt x="171171" y="95394"/>
                  <a:pt x="173785" y="95394"/>
                </a:cubicBezTo>
                <a:cubicBezTo>
                  <a:pt x="173785" y="95394"/>
                  <a:pt x="173785" y="95394"/>
                  <a:pt x="185551" y="88900"/>
                </a:cubicBezTo>
                <a:lnTo>
                  <a:pt x="188166" y="90199"/>
                </a:lnTo>
                <a:cubicBezTo>
                  <a:pt x="190781" y="90199"/>
                  <a:pt x="192088" y="92797"/>
                  <a:pt x="192088" y="96693"/>
                </a:cubicBezTo>
                <a:cubicBezTo>
                  <a:pt x="192088" y="96693"/>
                  <a:pt x="192088" y="96693"/>
                  <a:pt x="192088" y="126567"/>
                </a:cubicBezTo>
                <a:cubicBezTo>
                  <a:pt x="185551" y="129165"/>
                  <a:pt x="177707" y="131763"/>
                  <a:pt x="169863" y="131763"/>
                </a:cubicBezTo>
                <a:cubicBezTo>
                  <a:pt x="162019" y="131763"/>
                  <a:pt x="154175" y="129165"/>
                  <a:pt x="147638" y="126567"/>
                </a:cubicBezTo>
                <a:cubicBezTo>
                  <a:pt x="147638" y="126567"/>
                  <a:pt x="147638" y="126567"/>
                  <a:pt x="147638" y="96693"/>
                </a:cubicBezTo>
                <a:cubicBezTo>
                  <a:pt x="147638" y="92797"/>
                  <a:pt x="148946" y="90199"/>
                  <a:pt x="151560" y="90199"/>
                </a:cubicBezTo>
                <a:cubicBezTo>
                  <a:pt x="151560" y="90199"/>
                  <a:pt x="151560" y="90199"/>
                  <a:pt x="154175" y="88900"/>
                </a:cubicBezTo>
                <a:close/>
                <a:moveTo>
                  <a:pt x="169069" y="26988"/>
                </a:moveTo>
                <a:cubicBezTo>
                  <a:pt x="174768" y="26988"/>
                  <a:pt x="179388" y="31252"/>
                  <a:pt x="179388" y="36513"/>
                </a:cubicBezTo>
                <a:cubicBezTo>
                  <a:pt x="179388" y="41774"/>
                  <a:pt x="174768" y="46038"/>
                  <a:pt x="169069" y="46038"/>
                </a:cubicBezTo>
                <a:cubicBezTo>
                  <a:pt x="163370" y="46038"/>
                  <a:pt x="158750" y="41774"/>
                  <a:pt x="158750" y="36513"/>
                </a:cubicBezTo>
                <a:cubicBezTo>
                  <a:pt x="158750" y="31252"/>
                  <a:pt x="163370" y="26988"/>
                  <a:pt x="169069" y="26988"/>
                </a:cubicBezTo>
                <a:close/>
                <a:moveTo>
                  <a:pt x="169070" y="9525"/>
                </a:moveTo>
                <a:cubicBezTo>
                  <a:pt x="153726" y="9525"/>
                  <a:pt x="141288" y="21963"/>
                  <a:pt x="141288" y="37307"/>
                </a:cubicBezTo>
                <a:cubicBezTo>
                  <a:pt x="141288" y="52651"/>
                  <a:pt x="153726" y="65089"/>
                  <a:pt x="169070" y="65089"/>
                </a:cubicBezTo>
                <a:cubicBezTo>
                  <a:pt x="184414" y="65089"/>
                  <a:pt x="196852" y="52651"/>
                  <a:pt x="196852" y="37307"/>
                </a:cubicBezTo>
                <a:cubicBezTo>
                  <a:pt x="196852" y="21963"/>
                  <a:pt x="184414" y="9525"/>
                  <a:pt x="169070" y="9525"/>
                </a:cubicBezTo>
                <a:close/>
                <a:moveTo>
                  <a:pt x="169070" y="0"/>
                </a:moveTo>
                <a:cubicBezTo>
                  <a:pt x="204646" y="0"/>
                  <a:pt x="234951" y="29039"/>
                  <a:pt x="234951" y="65997"/>
                </a:cubicBezTo>
                <a:cubicBezTo>
                  <a:pt x="234951" y="87116"/>
                  <a:pt x="224410" y="105595"/>
                  <a:pt x="209916" y="117475"/>
                </a:cubicBezTo>
                <a:cubicBezTo>
                  <a:pt x="209916" y="117475"/>
                  <a:pt x="209916" y="117475"/>
                  <a:pt x="209916" y="96356"/>
                </a:cubicBezTo>
                <a:cubicBezTo>
                  <a:pt x="209916" y="85796"/>
                  <a:pt x="203328" y="75237"/>
                  <a:pt x="192787" y="72597"/>
                </a:cubicBezTo>
                <a:cubicBezTo>
                  <a:pt x="192787" y="72597"/>
                  <a:pt x="187517" y="71277"/>
                  <a:pt x="187517" y="71277"/>
                </a:cubicBezTo>
                <a:cubicBezTo>
                  <a:pt x="184881" y="69957"/>
                  <a:pt x="182246" y="69957"/>
                  <a:pt x="180928" y="71277"/>
                </a:cubicBezTo>
                <a:cubicBezTo>
                  <a:pt x="180928" y="71277"/>
                  <a:pt x="180928" y="71277"/>
                  <a:pt x="169070" y="76557"/>
                </a:cubicBezTo>
                <a:cubicBezTo>
                  <a:pt x="169070" y="76557"/>
                  <a:pt x="169070" y="76557"/>
                  <a:pt x="157211" y="71277"/>
                </a:cubicBezTo>
                <a:cubicBezTo>
                  <a:pt x="155893" y="69957"/>
                  <a:pt x="153258" y="69957"/>
                  <a:pt x="150623" y="71277"/>
                </a:cubicBezTo>
                <a:cubicBezTo>
                  <a:pt x="150623" y="71277"/>
                  <a:pt x="145352" y="72597"/>
                  <a:pt x="145352" y="72597"/>
                </a:cubicBezTo>
                <a:cubicBezTo>
                  <a:pt x="134811" y="75237"/>
                  <a:pt x="128223" y="85796"/>
                  <a:pt x="128223" y="96356"/>
                </a:cubicBezTo>
                <a:cubicBezTo>
                  <a:pt x="128223" y="96356"/>
                  <a:pt x="128223" y="96356"/>
                  <a:pt x="128223" y="117475"/>
                </a:cubicBezTo>
                <a:cubicBezTo>
                  <a:pt x="113729" y="105595"/>
                  <a:pt x="103188" y="87116"/>
                  <a:pt x="103188" y="65997"/>
                </a:cubicBezTo>
                <a:cubicBezTo>
                  <a:pt x="103188" y="29039"/>
                  <a:pt x="133494" y="0"/>
                  <a:pt x="16907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9" name="Freeform: Shape 24">
            <a:extLst>
              <a:ext uri="{FF2B5EF4-FFF2-40B4-BE49-F238E27FC236}">
                <a16:creationId xmlns:a16="http://schemas.microsoft.com/office/drawing/2014/main" id="{1469561B-1399-470F-8A22-96771035EFC3}"/>
              </a:ext>
            </a:extLst>
          </p:cNvPr>
          <p:cNvSpPr/>
          <p:nvPr/>
        </p:nvSpPr>
        <p:spPr>
          <a:xfrm rot="1825674">
            <a:off x="6467602" y="4732283"/>
            <a:ext cx="402623" cy="164517"/>
          </a:xfrm>
          <a:custGeom>
            <a:avLst/>
            <a:gdLst>
              <a:gd name="connsiteX0" fmla="*/ 0 w 447717"/>
              <a:gd name="connsiteY0" fmla="*/ 83672 h 182943"/>
              <a:gd name="connsiteX1" fmla="*/ 447717 w 447717"/>
              <a:gd name="connsiteY1" fmla="*/ 0 h 182943"/>
              <a:gd name="connsiteX2" fmla="*/ 436560 w 447717"/>
              <a:gd name="connsiteY2" fmla="*/ 10954 h 182943"/>
              <a:gd name="connsiteX3" fmla="*/ 364472 w 447717"/>
              <a:gd name="connsiteY3" fmla="*/ 79417 h 182943"/>
              <a:gd name="connsiteX4" fmla="*/ 364562 w 447717"/>
              <a:gd name="connsiteY4" fmla="*/ 79469 h 182943"/>
              <a:gd name="connsiteX5" fmla="*/ 1124 w 447717"/>
              <a:gd name="connsiteY5" fmla="*/ 83672 h 182943"/>
              <a:gd name="connsiteX6" fmla="*/ 26359 w 447717"/>
              <a:gd name="connsiteY6" fmla="*/ 85077 h 182943"/>
              <a:gd name="connsiteX7" fmla="*/ 363099 w 447717"/>
              <a:gd name="connsiteY7" fmla="*/ 81143 h 182943"/>
              <a:gd name="connsiteX8" fmla="*/ 435344 w 447717"/>
              <a:gd name="connsiteY8" fmla="*/ 122958 h 182943"/>
              <a:gd name="connsiteX9" fmla="*/ 439783 w 447717"/>
              <a:gd name="connsiteY9" fmla="*/ 123964 h 182943"/>
              <a:gd name="connsiteX10" fmla="*/ 363358 w 447717"/>
              <a:gd name="connsiteY10" fmla="*/ 80387 h 182943"/>
              <a:gd name="connsiteX11" fmla="*/ 367904 w 447717"/>
              <a:gd name="connsiteY11" fmla="*/ 80335 h 182943"/>
              <a:gd name="connsiteX12" fmla="*/ 389531 w 447717"/>
              <a:gd name="connsiteY12" fmla="*/ 58746 h 182943"/>
              <a:gd name="connsiteX13" fmla="*/ 442102 w 447717"/>
              <a:gd name="connsiteY13" fmla="*/ 124691 h 182943"/>
              <a:gd name="connsiteX14" fmla="*/ 435720 w 447717"/>
              <a:gd name="connsiteY14" fmla="*/ 123176 h 182943"/>
              <a:gd name="connsiteX15" fmla="*/ 436516 w 447717"/>
              <a:gd name="connsiteY15" fmla="*/ 123637 h 182943"/>
              <a:gd name="connsiteX16" fmla="*/ 420832 w 447717"/>
              <a:gd name="connsiteY16" fmla="*/ 120031 h 182943"/>
              <a:gd name="connsiteX17" fmla="*/ 358631 w 447717"/>
              <a:gd name="connsiteY17" fmla="*/ 105046 h 182943"/>
              <a:gd name="connsiteX18" fmla="*/ 390347 w 447717"/>
              <a:gd name="connsiteY18" fmla="*/ 182943 h 182943"/>
              <a:gd name="connsiteX19" fmla="*/ 7521 w 447717"/>
              <a:gd name="connsiteY19" fmla="*/ 85585 h 182943"/>
              <a:gd name="connsiteX20" fmla="*/ 3283 w 447717"/>
              <a:gd name="connsiteY20" fmla="*/ 85346 h 182943"/>
              <a:gd name="connsiteX21" fmla="*/ 6439 w 447717"/>
              <a:gd name="connsiteY21" fmla="*/ 85310 h 182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447717" h="182943">
                <a:moveTo>
                  <a:pt x="0" y="83672"/>
                </a:moveTo>
                <a:lnTo>
                  <a:pt x="447717" y="0"/>
                </a:lnTo>
                <a:lnTo>
                  <a:pt x="436560" y="10954"/>
                </a:lnTo>
                <a:lnTo>
                  <a:pt x="364472" y="79417"/>
                </a:lnTo>
                <a:lnTo>
                  <a:pt x="364562" y="79469"/>
                </a:lnTo>
                <a:lnTo>
                  <a:pt x="1124" y="83672"/>
                </a:lnTo>
                <a:lnTo>
                  <a:pt x="26359" y="85077"/>
                </a:lnTo>
                <a:lnTo>
                  <a:pt x="363099" y="81143"/>
                </a:lnTo>
                <a:lnTo>
                  <a:pt x="435344" y="122958"/>
                </a:lnTo>
                <a:lnTo>
                  <a:pt x="439783" y="123964"/>
                </a:lnTo>
                <a:lnTo>
                  <a:pt x="363358" y="80387"/>
                </a:lnTo>
                <a:lnTo>
                  <a:pt x="367904" y="80335"/>
                </a:lnTo>
                <a:lnTo>
                  <a:pt x="389531" y="58746"/>
                </a:lnTo>
                <a:lnTo>
                  <a:pt x="442102" y="124691"/>
                </a:lnTo>
                <a:lnTo>
                  <a:pt x="435720" y="123176"/>
                </a:lnTo>
                <a:lnTo>
                  <a:pt x="436516" y="123637"/>
                </a:lnTo>
                <a:lnTo>
                  <a:pt x="420832" y="120031"/>
                </a:lnTo>
                <a:lnTo>
                  <a:pt x="358631" y="105046"/>
                </a:lnTo>
                <a:lnTo>
                  <a:pt x="390347" y="182943"/>
                </a:lnTo>
                <a:lnTo>
                  <a:pt x="7521" y="85585"/>
                </a:lnTo>
                <a:lnTo>
                  <a:pt x="3283" y="85346"/>
                </a:lnTo>
                <a:lnTo>
                  <a:pt x="6439" y="85310"/>
                </a:lnTo>
                <a:close/>
              </a:path>
            </a:pathLst>
          </a:custGeom>
          <a:solidFill>
            <a:schemeClr val="bg1"/>
          </a:solidFill>
          <a:ln w="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/>
          </a:p>
        </p:txBody>
      </p:sp>
    </p:spTree>
    <p:extLst>
      <p:ext uri="{BB962C8B-B14F-4D97-AF65-F5344CB8AC3E}">
        <p14:creationId xmlns:p14="http://schemas.microsoft.com/office/powerpoint/2010/main" val="992194893"/>
      </p:ext>
    </p:extLst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图片占位符 35"/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5550" y="1983720"/>
            <a:ext cx="2294499" cy="1527637"/>
          </a:xfrm>
        </p:spPr>
      </p:pic>
      <p:pic>
        <p:nvPicPr>
          <p:cNvPr id="38" name="图片占位符 37"/>
          <p:cNvPicPr>
            <a:picLocks noGrp="1" noChangeAspect="1"/>
          </p:cNvPicPr>
          <p:nvPr>
            <p:ph type="pic" sz="quarter" idx="1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02390" y="1981865"/>
            <a:ext cx="2293971" cy="1531348"/>
          </a:xfrm>
        </p:spPr>
      </p:pic>
      <p:pic>
        <p:nvPicPr>
          <p:cNvPr id="37" name="图片占位符 36"/>
          <p:cNvPicPr>
            <a:picLocks noGrp="1" noChangeAspect="1"/>
          </p:cNvPicPr>
          <p:nvPr>
            <p:ph type="pic" sz="quarter" idx="13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02126" y="3845654"/>
            <a:ext cx="2294499" cy="1525597"/>
          </a:xfrm>
        </p:spPr>
      </p:pic>
      <p:pic>
        <p:nvPicPr>
          <p:cNvPr id="39" name="图片占位符 38"/>
          <p:cNvPicPr>
            <a:picLocks noGrp="1" noChangeAspect="1"/>
          </p:cNvPicPr>
          <p:nvPr>
            <p:ph type="pic" sz="quarter" idx="14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5550" y="3847677"/>
            <a:ext cx="2294499" cy="1521551"/>
          </a:xfrm>
        </p:spPr>
      </p:pic>
      <p:sp>
        <p:nvSpPr>
          <p:cNvPr id="28" name="文本框 27"/>
          <p:cNvSpPr txBox="1"/>
          <p:nvPr/>
        </p:nvSpPr>
        <p:spPr>
          <a:xfrm>
            <a:off x="1740503" y="450599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800" b="1" dirty="0">
                <a:solidFill>
                  <a:schemeClr val="accent2"/>
                </a:solidFill>
              </a:rPr>
              <a:t>项目总结</a:t>
            </a: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id="{4DCA2101-7DDE-4FFC-A1CE-D27EE03A682E}"/>
              </a:ext>
            </a:extLst>
          </p:cNvPr>
          <p:cNvSpPr txBox="1"/>
          <p:nvPr/>
        </p:nvSpPr>
        <p:spPr>
          <a:xfrm>
            <a:off x="1745174" y="1056645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dirty="0">
                <a:solidFill>
                  <a:schemeClr val="accent2"/>
                </a:solidFill>
              </a:rPr>
              <a:t>感谢：</a:t>
            </a:r>
          </a:p>
        </p:txBody>
      </p:sp>
      <p:grpSp>
        <p:nvGrpSpPr>
          <p:cNvPr id="31" name="组合 30">
            <a:extLst>
              <a:ext uri="{FF2B5EF4-FFF2-40B4-BE49-F238E27FC236}">
                <a16:creationId xmlns:a16="http://schemas.microsoft.com/office/drawing/2014/main" id="{489B48A0-DE61-4B06-8EE0-9283DCAB652E}"/>
              </a:ext>
            </a:extLst>
          </p:cNvPr>
          <p:cNvGrpSpPr/>
          <p:nvPr/>
        </p:nvGrpSpPr>
        <p:grpSpPr>
          <a:xfrm>
            <a:off x="1679691" y="1985718"/>
            <a:ext cx="4167434" cy="3128981"/>
            <a:chOff x="6759137" y="1848967"/>
            <a:chExt cx="4167434" cy="1142359"/>
          </a:xfrm>
        </p:grpSpPr>
        <p:sp>
          <p:nvSpPr>
            <p:cNvPr id="32" name="TextBox 11">
              <a:extLst>
                <a:ext uri="{FF2B5EF4-FFF2-40B4-BE49-F238E27FC236}">
                  <a16:creationId xmlns:a16="http://schemas.microsoft.com/office/drawing/2014/main" id="{3B0DCBE5-A5D7-43E1-9448-C2E636600CBD}"/>
                </a:ext>
              </a:extLst>
            </p:cNvPr>
            <p:cNvSpPr txBox="1"/>
            <p:nvPr/>
          </p:nvSpPr>
          <p:spPr>
            <a:xfrm>
              <a:off x="6759137" y="2126107"/>
              <a:ext cx="4167434" cy="86521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indent="457200">
                <a:spcBef>
                  <a:spcPts val="1200"/>
                </a:spcBef>
              </a:pP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在经过这三次项目中，我们从刚开始的懵懂，对这门专业的一无所知，到后来的出去找商业项目，并且获得企业的认可，每个人都成长了许多！</a:t>
              </a:r>
              <a:endPara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  <a:p>
              <a:pPr indent="457200">
                <a:spcBef>
                  <a:spcPts val="1200"/>
                </a:spcBef>
              </a:pP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在这过程中老师给我们布置了许多任务，不是敲代码就是制作</a:t>
              </a: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ppt</a:t>
              </a: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等，最后还要上台汇报，我们也从刚上台紧张到说不出话，到如今的从容应对！我们也许埋怨过老师，但到最后想想老师也让我们在各种能力上有了更大的提升！</a:t>
              </a:r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3" name="TextBox 11">
              <a:extLst>
                <a:ext uri="{FF2B5EF4-FFF2-40B4-BE49-F238E27FC236}">
                  <a16:creationId xmlns:a16="http://schemas.microsoft.com/office/drawing/2014/main" id="{AE44C99F-4550-4F68-9050-7E5A17889144}"/>
                </a:ext>
              </a:extLst>
            </p:cNvPr>
            <p:cNvSpPr txBox="1"/>
            <p:nvPr/>
          </p:nvSpPr>
          <p:spPr>
            <a:xfrm>
              <a:off x="6759137" y="1848967"/>
              <a:ext cx="2449035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8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感谢老师</a:t>
              </a:r>
              <a:r>
                <a: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：</a:t>
              </a:r>
              <a:endParaRPr lang="en-US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2" name="文本框 1">
            <a:extLst>
              <a:ext uri="{FF2B5EF4-FFF2-40B4-BE49-F238E27FC236}">
                <a16:creationId xmlns:a16="http://schemas.microsoft.com/office/drawing/2014/main" id="{072F1BFD-B313-4111-8E21-4DDB91C09DD3}"/>
              </a:ext>
            </a:extLst>
          </p:cNvPr>
          <p:cNvSpPr txBox="1"/>
          <p:nvPr/>
        </p:nvSpPr>
        <p:spPr>
          <a:xfrm>
            <a:off x="1679690" y="5801355"/>
            <a:ext cx="65118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FF0000"/>
                </a:solidFill>
              </a:rPr>
              <a:t>再次感谢我们的曾老师！</a:t>
            </a:r>
          </a:p>
        </p:txBody>
      </p:sp>
    </p:spTree>
    <p:extLst>
      <p:ext uri="{BB962C8B-B14F-4D97-AF65-F5344CB8AC3E}">
        <p14:creationId xmlns:p14="http://schemas.microsoft.com/office/powerpoint/2010/main" val="239628807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1740503" y="450599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800" b="1" dirty="0">
                <a:solidFill>
                  <a:schemeClr val="accent2"/>
                </a:solidFill>
              </a:rPr>
              <a:t>项目总结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5AC2C555-65C9-4780-BDA5-3FAD90D16439}"/>
              </a:ext>
            </a:extLst>
          </p:cNvPr>
          <p:cNvSpPr txBox="1"/>
          <p:nvPr/>
        </p:nvSpPr>
        <p:spPr>
          <a:xfrm>
            <a:off x="1745174" y="1056645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dirty="0">
                <a:solidFill>
                  <a:schemeClr val="accent2"/>
                </a:solidFill>
              </a:rPr>
              <a:t>期望未来：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C5145A56-4653-4B9A-AC34-33BD7B5A0E5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699" y="1987550"/>
            <a:ext cx="5362575" cy="357505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7C7EE4FC-E185-42E9-84B1-57BF612311E1}"/>
              </a:ext>
            </a:extLst>
          </p:cNvPr>
          <p:cNvSpPr txBox="1"/>
          <p:nvPr/>
        </p:nvSpPr>
        <p:spPr>
          <a:xfrm>
            <a:off x="7086600" y="2444750"/>
            <a:ext cx="39719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rgbClr val="FF0000"/>
                </a:solidFill>
              </a:rPr>
              <a:t>1.</a:t>
            </a:r>
            <a:r>
              <a:rPr lang="zh-CN" altLang="en-US" sz="2400" dirty="0">
                <a:solidFill>
                  <a:srgbClr val="FF0000"/>
                </a:solidFill>
              </a:rPr>
              <a:t>找到一份自己满意的工作！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B8AFFDB6-F6E2-4F82-849C-5DA2B882316F}"/>
              </a:ext>
            </a:extLst>
          </p:cNvPr>
          <p:cNvSpPr txBox="1"/>
          <p:nvPr/>
        </p:nvSpPr>
        <p:spPr>
          <a:xfrm>
            <a:off x="7086600" y="3701534"/>
            <a:ext cx="39719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rgbClr val="FF0000"/>
                </a:solidFill>
              </a:rPr>
              <a:t>2.</a:t>
            </a:r>
            <a:r>
              <a:rPr lang="zh-CN" altLang="en-US" sz="2400" dirty="0">
                <a:solidFill>
                  <a:srgbClr val="FF0000"/>
                </a:solidFill>
              </a:rPr>
              <a:t>生活幸福美满！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26301026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>
            <a:extLst>
              <a:ext uri="{FF2B5EF4-FFF2-40B4-BE49-F238E27FC236}">
                <a16:creationId xmlns:a16="http://schemas.microsoft.com/office/drawing/2014/main" id="{B7AFB3EF-A7B4-4BDA-91C6-016718A2228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"/>
          <a:stretch/>
        </p:blipFill>
        <p:spPr>
          <a:xfrm flipV="1">
            <a:off x="0" y="0"/>
            <a:ext cx="9896670" cy="6855102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448467" y="1330564"/>
            <a:ext cx="1598515" cy="83099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4800" b="1" dirty="0">
                <a:solidFill>
                  <a:schemeClr val="accent1"/>
                </a:solidFill>
                <a:latin typeface="+mj-ea"/>
                <a:ea typeface="+mj-ea"/>
                <a:cs typeface="经典综艺体简" panose="02010609000101010101" pitchFamily="49" charset="-122"/>
              </a:rPr>
              <a:t>目 录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2448468" y="2163338"/>
            <a:ext cx="1598515" cy="40011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2000" dirty="0">
                <a:solidFill>
                  <a:schemeClr val="accent2"/>
                </a:solidFill>
              </a:rPr>
              <a:t>CONTENTS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6352704" y="1595223"/>
            <a:ext cx="5061857" cy="724150"/>
            <a:chOff x="6096000" y="2061026"/>
            <a:chExt cx="5061857" cy="724150"/>
          </a:xfrm>
        </p:grpSpPr>
        <p:sp>
          <p:nvSpPr>
            <p:cNvPr id="5" name="文本框 4"/>
            <p:cNvSpPr txBox="1"/>
            <p:nvPr/>
          </p:nvSpPr>
          <p:spPr>
            <a:xfrm>
              <a:off x="6096000" y="2061026"/>
              <a:ext cx="1415772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dirty="0">
                  <a:solidFill>
                    <a:schemeClr val="accent2"/>
                  </a:solidFill>
                </a:rPr>
                <a:t>项目概述</a:t>
              </a:r>
              <a:endParaRPr lang="en-US" altLang="zh-CN" sz="2400" dirty="0">
                <a:solidFill>
                  <a:schemeClr val="accent2"/>
                </a:solidFill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6096000" y="2508177"/>
              <a:ext cx="50618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1200" dirty="0">
                  <a:solidFill>
                    <a:schemeClr val="accent2"/>
                  </a:solidFill>
                </a:rPr>
                <a:t>工作内容的简要概述</a:t>
              </a:r>
              <a:endParaRPr lang="en-US" altLang="zh-CN" sz="1200" dirty="0">
                <a:solidFill>
                  <a:schemeClr val="accent2"/>
                </a:solidFill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6385738" y="2653433"/>
            <a:ext cx="5061857" cy="724150"/>
            <a:chOff x="6096000" y="2061026"/>
            <a:chExt cx="5061857" cy="724150"/>
          </a:xfrm>
        </p:grpSpPr>
        <p:sp>
          <p:nvSpPr>
            <p:cNvPr id="11" name="文本框 10"/>
            <p:cNvSpPr txBox="1"/>
            <p:nvPr/>
          </p:nvSpPr>
          <p:spPr>
            <a:xfrm>
              <a:off x="6096000" y="2061026"/>
              <a:ext cx="20313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dirty="0">
                  <a:solidFill>
                    <a:schemeClr val="accent2"/>
                  </a:solidFill>
                </a:rPr>
                <a:t>项目成果展示</a:t>
              </a:r>
              <a:endParaRPr lang="en-US" altLang="zh-CN" sz="2400" dirty="0">
                <a:solidFill>
                  <a:schemeClr val="accent2"/>
                </a:solidFill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6096000" y="2508177"/>
              <a:ext cx="50618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1200" dirty="0">
                  <a:solidFill>
                    <a:schemeClr val="accent2"/>
                  </a:solidFill>
                </a:rPr>
                <a:t>展示项目成果</a:t>
              </a:r>
              <a:endParaRPr lang="en-US" altLang="zh-CN" sz="1200" dirty="0">
                <a:solidFill>
                  <a:schemeClr val="accent2"/>
                </a:solidFill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6352704" y="3632699"/>
            <a:ext cx="5061857" cy="724150"/>
            <a:chOff x="6096000" y="2061026"/>
            <a:chExt cx="5061857" cy="724150"/>
          </a:xfrm>
        </p:grpSpPr>
        <p:sp>
          <p:nvSpPr>
            <p:cNvPr id="14" name="文本框 13"/>
            <p:cNvSpPr txBox="1"/>
            <p:nvPr/>
          </p:nvSpPr>
          <p:spPr>
            <a:xfrm>
              <a:off x="6096000" y="2061026"/>
              <a:ext cx="1415772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2400" dirty="0">
                  <a:solidFill>
                    <a:schemeClr val="accent2"/>
                  </a:solidFill>
                </a:rPr>
                <a:t>项目总结</a:t>
              </a: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6096000" y="2508177"/>
              <a:ext cx="50618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1200" dirty="0">
                  <a:solidFill>
                    <a:schemeClr val="accent2"/>
                  </a:solidFill>
                </a:rPr>
                <a:t>感想、体会、心得</a:t>
              </a:r>
              <a:endParaRPr lang="en-US" altLang="zh-CN" sz="1200" dirty="0">
                <a:solidFill>
                  <a:schemeClr val="accent2"/>
                </a:solidFill>
              </a:endParaRPr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5487735" y="1643444"/>
            <a:ext cx="898003" cy="70788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4000" b="1" i="1" dirty="0">
                <a:solidFill>
                  <a:schemeClr val="accent1"/>
                </a:solidFill>
              </a:rPr>
              <a:t>01.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5520769" y="2659068"/>
            <a:ext cx="898003" cy="70788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4000" b="1" i="1" dirty="0">
                <a:solidFill>
                  <a:schemeClr val="accent1"/>
                </a:solidFill>
              </a:rPr>
              <a:t>02.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5487735" y="3617039"/>
            <a:ext cx="898003" cy="70788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4000" b="1" i="1" dirty="0">
                <a:solidFill>
                  <a:schemeClr val="accent1"/>
                </a:solidFill>
              </a:rPr>
              <a:t>03.</a:t>
            </a:r>
          </a:p>
        </p:txBody>
      </p:sp>
    </p:spTree>
    <p:extLst>
      <p:ext uri="{BB962C8B-B14F-4D97-AF65-F5344CB8AC3E}">
        <p14:creationId xmlns:p14="http://schemas.microsoft.com/office/powerpoint/2010/main" val="336915856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>
            <a:extLst>
              <a:ext uri="{FF2B5EF4-FFF2-40B4-BE49-F238E27FC236}">
                <a16:creationId xmlns:a16="http://schemas.microsoft.com/office/drawing/2014/main" id="{0197694E-C0DC-49D2-A82C-603703D69A7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-15484" y="0"/>
            <a:ext cx="12207484" cy="6855102"/>
          </a:xfrm>
          <a:prstGeom prst="rect">
            <a:avLst/>
          </a:prstGeom>
        </p:spPr>
      </p:pic>
      <p:sp>
        <p:nvSpPr>
          <p:cNvPr id="28" name="TextBox 28">
            <a:extLst>
              <a:ext uri="{FF2B5EF4-FFF2-40B4-BE49-F238E27FC236}">
                <a16:creationId xmlns:a16="http://schemas.microsoft.com/office/drawing/2014/main" id="{0708144D-CBB9-4366-8250-4C53463E38E4}"/>
              </a:ext>
            </a:extLst>
          </p:cNvPr>
          <p:cNvSpPr txBox="1"/>
          <p:nvPr/>
        </p:nvSpPr>
        <p:spPr>
          <a:xfrm>
            <a:off x="1148743" y="2705604"/>
            <a:ext cx="1838965" cy="9387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500" dirty="0">
                <a:solidFill>
                  <a:srgbClr val="3C767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2019</a:t>
            </a:r>
            <a:endParaRPr lang="zh-CN" altLang="en-US" sz="5500" dirty="0">
              <a:solidFill>
                <a:srgbClr val="3C767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_3">
            <a:extLst>
              <a:ext uri="{FF2B5EF4-FFF2-40B4-BE49-F238E27FC236}">
                <a16:creationId xmlns:a16="http://schemas.microsoft.com/office/drawing/2014/main" id="{3772CA6B-8D3B-46B5-866D-230159C2CEC0}"/>
              </a:ext>
            </a:extLst>
          </p:cNvPr>
          <p:cNvSpPr/>
          <p:nvPr/>
        </p:nvSpPr>
        <p:spPr>
          <a:xfrm>
            <a:off x="1148743" y="3613858"/>
            <a:ext cx="3775393" cy="707886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zh-CN" altLang="en-US" sz="4000" dirty="0">
                <a:solidFill>
                  <a:srgbClr val="3C767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感谢大家的聆听</a:t>
            </a:r>
          </a:p>
        </p:txBody>
      </p:sp>
      <p:sp>
        <p:nvSpPr>
          <p:cNvPr id="30" name="_3">
            <a:extLst>
              <a:ext uri="{FF2B5EF4-FFF2-40B4-BE49-F238E27FC236}">
                <a16:creationId xmlns:a16="http://schemas.microsoft.com/office/drawing/2014/main" id="{ECA4306A-946A-4A9A-8327-0C95C00411B4}"/>
              </a:ext>
            </a:extLst>
          </p:cNvPr>
          <p:cNvSpPr/>
          <p:nvPr/>
        </p:nvSpPr>
        <p:spPr>
          <a:xfrm>
            <a:off x="1148743" y="4225139"/>
            <a:ext cx="2938625" cy="41549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en-US" altLang="zh-CN" sz="2100" dirty="0">
                <a:solidFill>
                  <a:schemeClr val="tx2"/>
                </a:solidFill>
                <a:latin typeface="Times" panose="02020603050405020304" pitchFamily="18" charset="0"/>
                <a:ea typeface="造字工房力黑（非商用）常规体" pitchFamily="50" charset="-122"/>
              </a:rPr>
              <a:t>From</a:t>
            </a:r>
            <a:r>
              <a:rPr lang="zh-CN" altLang="en-US" sz="2100" dirty="0">
                <a:solidFill>
                  <a:schemeClr val="tx2"/>
                </a:solidFill>
                <a:latin typeface="Times" panose="02020603050405020304" pitchFamily="18" charset="0"/>
                <a:ea typeface="造字工房力黑（非商用）常规体" pitchFamily="50" charset="-122"/>
              </a:rPr>
              <a:t>：</a:t>
            </a:r>
            <a:r>
              <a:rPr lang="en-US" altLang="zh-CN" sz="2100" dirty="0" err="1">
                <a:solidFill>
                  <a:schemeClr val="tx2"/>
                </a:solidFill>
                <a:latin typeface="Times" panose="02020603050405020304" pitchFamily="18" charset="0"/>
                <a:ea typeface="造字工房力黑（非商用）常规体" pitchFamily="50" charset="-122"/>
              </a:rPr>
              <a:t>boynextdoor</a:t>
            </a:r>
            <a:r>
              <a:rPr lang="zh-CN" altLang="en-US" sz="2100" dirty="0">
                <a:solidFill>
                  <a:schemeClr val="tx2"/>
                </a:solidFill>
                <a:latin typeface="Times" panose="02020603050405020304" pitchFamily="18" charset="0"/>
                <a:ea typeface="造字工房力黑（非商用）常规体" pitchFamily="50" charset="-122"/>
              </a:rPr>
              <a:t>团队</a:t>
            </a:r>
            <a:endParaRPr lang="en-US" altLang="zh-CN" sz="2100" dirty="0">
              <a:solidFill>
                <a:schemeClr val="tx2"/>
              </a:solidFill>
              <a:latin typeface="Times" panose="02020603050405020304" pitchFamily="18" charset="0"/>
              <a:ea typeface="造字工房力黑（非商用）常规体" pitchFamily="50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05159577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AA228536-E06C-4246-9921-5981D42A0643}"/>
              </a:ext>
            </a:extLst>
          </p:cNvPr>
          <p:cNvSpPr txBox="1"/>
          <p:nvPr/>
        </p:nvSpPr>
        <p:spPr>
          <a:xfrm>
            <a:off x="874713" y="3398461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项目概述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241B40FC-AF12-4F69-9B18-F1E03889576A}"/>
              </a:ext>
            </a:extLst>
          </p:cNvPr>
          <p:cNvSpPr txBox="1"/>
          <p:nvPr/>
        </p:nvSpPr>
        <p:spPr>
          <a:xfrm>
            <a:off x="874713" y="2482009"/>
            <a:ext cx="2254528" cy="70788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4000" b="1" dirty="0">
                <a:solidFill>
                  <a:schemeClr val="accent1"/>
                </a:solidFill>
                <a:ea typeface="时尚中黑简体" panose="01010104010101010101" pitchFamily="2" charset="-122"/>
              </a:rPr>
              <a:t>PART 01</a:t>
            </a:r>
            <a:endParaRPr lang="zh-CN" altLang="en-US" sz="4000" b="1" dirty="0">
              <a:solidFill>
                <a:schemeClr val="accent1"/>
              </a:solidFill>
              <a:ea typeface="时尚中黑简体" panose="01010104010101010101" pitchFamily="2" charset="-122"/>
            </a:endParaRPr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id="{172E9323-792A-4A30-8917-B3C88FBE79C9}"/>
              </a:ext>
            </a:extLst>
          </p:cNvPr>
          <p:cNvCxnSpPr>
            <a:cxnSpLocks/>
          </p:cNvCxnSpPr>
          <p:nvPr/>
        </p:nvCxnSpPr>
        <p:spPr>
          <a:xfrm>
            <a:off x="1014413" y="3294178"/>
            <a:ext cx="709987" cy="0"/>
          </a:xfrm>
          <a:prstGeom prst="line">
            <a:avLst/>
          </a:prstGeom>
          <a:ln w="28575" cap="rnd"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>
            <a:extLst>
              <a:ext uri="{FF2B5EF4-FFF2-40B4-BE49-F238E27FC236}">
                <a16:creationId xmlns:a16="http://schemas.microsoft.com/office/drawing/2014/main" id="{FEFB087C-B6D9-4AC5-A861-E2B4AA007EDC}"/>
              </a:ext>
            </a:extLst>
          </p:cNvPr>
          <p:cNvSpPr txBox="1"/>
          <p:nvPr/>
        </p:nvSpPr>
        <p:spPr>
          <a:xfrm>
            <a:off x="874712" y="4149074"/>
            <a:ext cx="30604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>
                    <a:lumMod val="65000"/>
                  </a:schemeClr>
                </a:solidFill>
                <a:ea typeface="时尚中黑简体" panose="01010104010101010101" pitchFamily="2" charset="-122"/>
              </a:rPr>
              <a:t>1.</a:t>
            </a: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ea typeface="时尚中黑简体" panose="01010104010101010101" pitchFamily="2" charset="-122"/>
              </a:rPr>
              <a:t>项目寻找过程</a:t>
            </a:r>
            <a:endParaRPr lang="en-US" altLang="zh-CN" dirty="0">
              <a:solidFill>
                <a:schemeClr val="bg1">
                  <a:lumMod val="65000"/>
                </a:schemeClr>
              </a:solidFill>
              <a:ea typeface="时尚中黑简体" panose="01010104010101010101" pitchFamily="2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825EA5FA-5192-4AAB-81A0-A41915782CC7}"/>
              </a:ext>
            </a:extLst>
          </p:cNvPr>
          <p:cNvSpPr txBox="1"/>
          <p:nvPr/>
        </p:nvSpPr>
        <p:spPr>
          <a:xfrm>
            <a:off x="874713" y="4518406"/>
            <a:ext cx="30604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>
                    <a:lumMod val="65000"/>
                  </a:schemeClr>
                </a:solidFill>
                <a:ea typeface="时尚中黑简体" panose="01010104010101010101" pitchFamily="2" charset="-122"/>
              </a:rPr>
              <a:t>2.</a:t>
            </a: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ea typeface="时尚中黑简体" panose="01010104010101010101" pitchFamily="2" charset="-122"/>
              </a:rPr>
              <a:t>项目确立</a:t>
            </a:r>
            <a:endParaRPr lang="en-US" altLang="zh-CN" dirty="0">
              <a:solidFill>
                <a:schemeClr val="bg1">
                  <a:lumMod val="65000"/>
                </a:schemeClr>
              </a:solidFill>
              <a:ea typeface="时尚中黑简体" panose="01010104010101010101" pitchFamily="2" charset="-122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E3F44349-4E98-48DF-B1D7-CF83FE952488}"/>
              </a:ext>
            </a:extLst>
          </p:cNvPr>
          <p:cNvSpPr txBox="1"/>
          <p:nvPr/>
        </p:nvSpPr>
        <p:spPr>
          <a:xfrm>
            <a:off x="874712" y="4879626"/>
            <a:ext cx="30604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>
                    <a:lumMod val="65000"/>
                  </a:schemeClr>
                </a:solidFill>
                <a:ea typeface="时尚中黑简体" panose="01010104010101010101" pitchFamily="2" charset="-122"/>
              </a:rPr>
              <a:t>3.</a:t>
            </a: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ea typeface="时尚中黑简体" panose="01010104010101010101" pitchFamily="2" charset="-122"/>
              </a:rPr>
              <a:t>项目计划</a:t>
            </a:r>
            <a:endParaRPr lang="en-US" altLang="zh-CN" dirty="0">
              <a:solidFill>
                <a:schemeClr val="bg1">
                  <a:lumMod val="65000"/>
                </a:schemeClr>
              </a:solidFill>
              <a:ea typeface="时尚中黑简体" panose="01010104010101010101" pitchFamily="2" charset="-122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BF95C7DE-B3FC-4D25-B250-73027EE1DFE1}"/>
              </a:ext>
            </a:extLst>
          </p:cNvPr>
          <p:cNvSpPr txBox="1"/>
          <p:nvPr/>
        </p:nvSpPr>
        <p:spPr>
          <a:xfrm>
            <a:off x="874712" y="5248958"/>
            <a:ext cx="30604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>
                    <a:lumMod val="65000"/>
                  </a:schemeClr>
                </a:solidFill>
                <a:ea typeface="时尚中黑简体" panose="01010104010101010101" pitchFamily="2" charset="-122"/>
              </a:rPr>
              <a:t>4.</a:t>
            </a: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ea typeface="时尚中黑简体" panose="01010104010101010101" pitchFamily="2" charset="-122"/>
              </a:rPr>
              <a:t>合同签订</a:t>
            </a:r>
            <a:endParaRPr lang="en-US" altLang="zh-CN" dirty="0">
              <a:solidFill>
                <a:schemeClr val="bg1">
                  <a:lumMod val="65000"/>
                </a:schemeClr>
              </a:solidFill>
              <a:ea typeface="时尚中黑简体" panose="0101010401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05140636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H_Other_2"/>
          <p:cNvSpPr/>
          <p:nvPr>
            <p:custDataLst>
              <p:tags r:id="rId2"/>
            </p:custDataLst>
          </p:nvPr>
        </p:nvSpPr>
        <p:spPr>
          <a:xfrm>
            <a:off x="2262188" y="1805443"/>
            <a:ext cx="304800" cy="304800"/>
          </a:xfrm>
          <a:custGeom>
            <a:avLst/>
            <a:gdLst>
              <a:gd name="connsiteX0" fmla="*/ 0 w 495300"/>
              <a:gd name="connsiteY0" fmla="*/ 0 h 495300"/>
              <a:gd name="connsiteX1" fmla="*/ 495300 w 495300"/>
              <a:gd name="connsiteY1" fmla="*/ 0 h 495300"/>
              <a:gd name="connsiteX2" fmla="*/ 495300 w 495300"/>
              <a:gd name="connsiteY2" fmla="*/ 85725 h 495300"/>
              <a:gd name="connsiteX3" fmla="*/ 85725 w 495300"/>
              <a:gd name="connsiteY3" fmla="*/ 85725 h 495300"/>
              <a:gd name="connsiteX4" fmla="*/ 85725 w 495300"/>
              <a:gd name="connsiteY4" fmla="*/ 495300 h 495300"/>
              <a:gd name="connsiteX5" fmla="*/ 0 w 49530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5300" h="495300">
                <a:moveTo>
                  <a:pt x="0" y="0"/>
                </a:moveTo>
                <a:lnTo>
                  <a:pt x="495300" y="0"/>
                </a:lnTo>
                <a:lnTo>
                  <a:pt x="495300" y="85725"/>
                </a:lnTo>
                <a:lnTo>
                  <a:pt x="85725" y="85725"/>
                </a:lnTo>
                <a:lnTo>
                  <a:pt x="85725" y="495300"/>
                </a:lnTo>
                <a:lnTo>
                  <a:pt x="0" y="4953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0" name="MH_Other_4"/>
          <p:cNvSpPr/>
          <p:nvPr>
            <p:custDataLst>
              <p:tags r:id="rId3"/>
            </p:custDataLst>
          </p:nvPr>
        </p:nvSpPr>
        <p:spPr>
          <a:xfrm>
            <a:off x="6538913" y="3624718"/>
            <a:ext cx="304800" cy="304800"/>
          </a:xfrm>
          <a:custGeom>
            <a:avLst/>
            <a:gdLst>
              <a:gd name="connsiteX0" fmla="*/ 0 w 495300"/>
              <a:gd name="connsiteY0" fmla="*/ 0 h 495300"/>
              <a:gd name="connsiteX1" fmla="*/ 495300 w 495300"/>
              <a:gd name="connsiteY1" fmla="*/ 0 h 495300"/>
              <a:gd name="connsiteX2" fmla="*/ 495300 w 495300"/>
              <a:gd name="connsiteY2" fmla="*/ 85725 h 495300"/>
              <a:gd name="connsiteX3" fmla="*/ 85725 w 495300"/>
              <a:gd name="connsiteY3" fmla="*/ 85725 h 495300"/>
              <a:gd name="connsiteX4" fmla="*/ 85725 w 495300"/>
              <a:gd name="connsiteY4" fmla="*/ 495300 h 495300"/>
              <a:gd name="connsiteX5" fmla="*/ 0 w 49530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5300" h="495300">
                <a:moveTo>
                  <a:pt x="0" y="0"/>
                </a:moveTo>
                <a:lnTo>
                  <a:pt x="495300" y="0"/>
                </a:lnTo>
                <a:lnTo>
                  <a:pt x="495300" y="85725"/>
                </a:lnTo>
                <a:lnTo>
                  <a:pt x="85725" y="85725"/>
                </a:lnTo>
                <a:lnTo>
                  <a:pt x="85725" y="495300"/>
                </a:lnTo>
                <a:lnTo>
                  <a:pt x="0" y="4953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24" name="组合 23"/>
          <p:cNvGrpSpPr/>
          <p:nvPr/>
        </p:nvGrpSpPr>
        <p:grpSpPr>
          <a:xfrm>
            <a:off x="6233034" y="2017568"/>
            <a:ext cx="4913937" cy="1232369"/>
            <a:chOff x="7483989" y="3375179"/>
            <a:chExt cx="4913937" cy="1232369"/>
          </a:xfrm>
        </p:grpSpPr>
        <p:sp>
          <p:nvSpPr>
            <p:cNvPr id="25" name="矩形 24"/>
            <p:cNvSpPr/>
            <p:nvPr/>
          </p:nvSpPr>
          <p:spPr>
            <a:xfrm>
              <a:off x="7483989" y="3761547"/>
              <a:ext cx="4913937" cy="846001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因为是第一次出来寻找项目，我们都怀着激动而又忐忑的心情，我们来到了星沙步行街。但是我们找了许多家商业店铺，刚表明意向就遭到了拒绝！</a:t>
              </a:r>
            </a:p>
          </p:txBody>
        </p:sp>
        <p:sp>
          <p:nvSpPr>
            <p:cNvPr id="26" name="矩形 25"/>
            <p:cNvSpPr/>
            <p:nvPr/>
          </p:nvSpPr>
          <p:spPr>
            <a:xfrm>
              <a:off x="7483989" y="3375179"/>
              <a:ext cx="2050552" cy="396583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第一次寻找项目</a:t>
              </a: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1065948" y="4530515"/>
            <a:ext cx="4913937" cy="1490901"/>
            <a:chOff x="7483989" y="3375179"/>
            <a:chExt cx="4913937" cy="1490901"/>
          </a:xfrm>
        </p:grpSpPr>
        <p:sp>
          <p:nvSpPr>
            <p:cNvPr id="28" name="矩形 27"/>
            <p:cNvSpPr/>
            <p:nvPr/>
          </p:nvSpPr>
          <p:spPr>
            <a:xfrm>
              <a:off x="7483989" y="3761547"/>
              <a:ext cx="4913937" cy="1104533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第二次寻找项目，我们总结了第一次失败的经验教训，并且老师也教给我们了一些与这些客户交流的套路，我们决定在附近的山水湾再次尝试，这一次我们取得了客户的联系方式，虽然最终还是不了了之了，但这是好的开始一定还有机会！</a:t>
              </a:r>
            </a:p>
          </p:txBody>
        </p:sp>
        <p:sp>
          <p:nvSpPr>
            <p:cNvPr id="29" name="矩形 28"/>
            <p:cNvSpPr/>
            <p:nvPr/>
          </p:nvSpPr>
          <p:spPr>
            <a:xfrm>
              <a:off x="10347374" y="3375179"/>
              <a:ext cx="2050552" cy="396583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第二次寻找项目</a:t>
              </a:r>
            </a:p>
          </p:txBody>
        </p:sp>
      </p:grpSp>
      <p:pic>
        <p:nvPicPr>
          <p:cNvPr id="6" name="图片占位符 5"/>
          <p:cNvPicPr>
            <a:picLocks noGrp="1" noChangeAspect="1"/>
          </p:cNvPicPr>
          <p:nvPr>
            <p:ph type="pic" sz="quarter" idx="10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6832" y="1919622"/>
            <a:ext cx="2880702" cy="2162175"/>
          </a:xfrm>
        </p:spPr>
      </p:pic>
      <p:pic>
        <p:nvPicPr>
          <p:cNvPr id="11" name="图片占位符 10"/>
          <p:cNvPicPr>
            <a:picLocks noGrp="1" noChangeAspect="1"/>
          </p:cNvPicPr>
          <p:nvPr>
            <p:ph type="pic" sz="quarter" idx="11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4619" y="3750484"/>
            <a:ext cx="2879331" cy="2160371"/>
          </a:xfrm>
        </p:spPr>
      </p:pic>
      <p:sp>
        <p:nvSpPr>
          <p:cNvPr id="13" name="文本框 12"/>
          <p:cNvSpPr txBox="1"/>
          <p:nvPr/>
        </p:nvSpPr>
        <p:spPr>
          <a:xfrm>
            <a:off x="1740503" y="450599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800" b="1" dirty="0">
                <a:solidFill>
                  <a:schemeClr val="accent2"/>
                </a:solidFill>
              </a:rPr>
              <a:t>项目概述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F71B4CF0-42A6-4A05-88F3-A41C595CDD6A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4487" y="3515463"/>
            <a:ext cx="554443" cy="555343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66BF0CDE-5D42-412F-919F-745F4B031389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5667" y="5355512"/>
            <a:ext cx="554443" cy="555343"/>
          </a:xfrm>
          <a:prstGeom prst="rect">
            <a:avLst/>
          </a:prstGeom>
        </p:spPr>
      </p:pic>
      <p:sp>
        <p:nvSpPr>
          <p:cNvPr id="18" name="文本框 17">
            <a:extLst>
              <a:ext uri="{FF2B5EF4-FFF2-40B4-BE49-F238E27FC236}">
                <a16:creationId xmlns:a16="http://schemas.microsoft.com/office/drawing/2014/main" id="{FEEDA513-8FDC-4000-A51B-6D7E393EC173}"/>
              </a:ext>
            </a:extLst>
          </p:cNvPr>
          <p:cNvSpPr txBox="1"/>
          <p:nvPr/>
        </p:nvSpPr>
        <p:spPr>
          <a:xfrm>
            <a:off x="1745174" y="1056645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dirty="0">
                <a:solidFill>
                  <a:schemeClr val="accent2"/>
                </a:solidFill>
              </a:rPr>
              <a:t>寻找过程：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1850430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26"/>
          <p:cNvSpPr/>
          <p:nvPr/>
        </p:nvSpPr>
        <p:spPr>
          <a:xfrm>
            <a:off x="1059150" y="1875757"/>
            <a:ext cx="1570529" cy="16421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2846372" y="2260600"/>
            <a:ext cx="3562392" cy="372483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8" name="图片占位符 27"/>
          <p:cNvPicPr>
            <a:picLocks noGrp="1" noChangeAspect="1"/>
          </p:cNvPicPr>
          <p:nvPr>
            <p:ph type="pic" sz="quarter"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5780" y="1981891"/>
            <a:ext cx="5113852" cy="3833908"/>
          </a:xfrm>
        </p:spPr>
      </p:pic>
      <p:grpSp>
        <p:nvGrpSpPr>
          <p:cNvPr id="14" name="组合 13"/>
          <p:cNvGrpSpPr/>
          <p:nvPr/>
        </p:nvGrpSpPr>
        <p:grpSpPr>
          <a:xfrm>
            <a:off x="4980318" y="2861387"/>
            <a:ext cx="6238076" cy="726434"/>
            <a:chOff x="5413930" y="2153523"/>
            <a:chExt cx="4609035" cy="726434"/>
          </a:xfrm>
        </p:grpSpPr>
        <p:sp>
          <p:nvSpPr>
            <p:cNvPr id="15" name="TextBox 11"/>
            <p:cNvSpPr txBox="1"/>
            <p:nvPr/>
          </p:nvSpPr>
          <p:spPr>
            <a:xfrm>
              <a:off x="6721712" y="2520884"/>
              <a:ext cx="3301253" cy="35907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ts val="14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功夫不负有心人，终于在第三次外出寻找项目，我们找到了一家</a:t>
              </a:r>
              <a:endParaRPr lang="en-US" altLang="zh-CN" sz="12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  <a:p>
              <a:pPr>
                <a:lnSpc>
                  <a:spcPts val="1400"/>
                </a:lnSpc>
              </a:pPr>
              <a:r>
                <a:rPr lang="zh-CN" alt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“大程教育培训有限公司”。</a:t>
              </a:r>
              <a:endParaRPr lang="en-US" sz="12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6" name="TextBox 11"/>
            <p:cNvSpPr txBox="1"/>
            <p:nvPr/>
          </p:nvSpPr>
          <p:spPr>
            <a:xfrm>
              <a:off x="5413930" y="2153523"/>
              <a:ext cx="2449035" cy="30425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第三次寻找项目</a:t>
              </a:r>
            </a:p>
          </p:txBody>
        </p:sp>
      </p:grpSp>
      <p:sp>
        <p:nvSpPr>
          <p:cNvPr id="29" name="文本框 28"/>
          <p:cNvSpPr txBox="1"/>
          <p:nvPr/>
        </p:nvSpPr>
        <p:spPr>
          <a:xfrm>
            <a:off x="1740503" y="450599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800" b="1" dirty="0">
                <a:solidFill>
                  <a:schemeClr val="accent2"/>
                </a:solidFill>
              </a:rPr>
              <a:t>项目概述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9CC1BEEC-56F1-41B9-8DA7-29DC0CF0C28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6220" y="5230833"/>
            <a:ext cx="754602" cy="754602"/>
          </a:xfrm>
          <a:prstGeom prst="rect">
            <a:avLst/>
          </a:prstGeom>
        </p:spPr>
      </p:pic>
      <p:sp>
        <p:nvSpPr>
          <p:cNvPr id="31" name="文本框 30">
            <a:extLst>
              <a:ext uri="{FF2B5EF4-FFF2-40B4-BE49-F238E27FC236}">
                <a16:creationId xmlns:a16="http://schemas.microsoft.com/office/drawing/2014/main" id="{C2CC6ECA-2ADC-4FBB-ADDB-62BCD146DAA6}"/>
              </a:ext>
            </a:extLst>
          </p:cNvPr>
          <p:cNvSpPr txBox="1"/>
          <p:nvPr/>
        </p:nvSpPr>
        <p:spPr>
          <a:xfrm>
            <a:off x="1745174" y="1056645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dirty="0">
                <a:solidFill>
                  <a:schemeClr val="accent2"/>
                </a:solidFill>
              </a:rPr>
              <a:t>寻找过程：</a:t>
            </a:r>
          </a:p>
        </p:txBody>
      </p:sp>
    </p:spTree>
    <p:extLst>
      <p:ext uri="{BB962C8B-B14F-4D97-AF65-F5344CB8AC3E}">
        <p14:creationId xmlns:p14="http://schemas.microsoft.com/office/powerpoint/2010/main" val="193220149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>
            <a:extLst>
              <a:ext uri="{FF2B5EF4-FFF2-40B4-BE49-F238E27FC236}">
                <a16:creationId xmlns:a16="http://schemas.microsoft.com/office/drawing/2014/main" id="{8034D146-BDBE-4013-9140-49E507822EE7}"/>
              </a:ext>
            </a:extLst>
          </p:cNvPr>
          <p:cNvSpPr/>
          <p:nvPr/>
        </p:nvSpPr>
        <p:spPr>
          <a:xfrm>
            <a:off x="5678750" y="4073971"/>
            <a:ext cx="5007006" cy="213025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id="{36CDB63F-8893-41EF-9410-D18560378AEB}"/>
              </a:ext>
            </a:extLst>
          </p:cNvPr>
          <p:cNvSpPr/>
          <p:nvPr/>
        </p:nvSpPr>
        <p:spPr>
          <a:xfrm>
            <a:off x="5678750" y="1735787"/>
            <a:ext cx="5007006" cy="213025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2" name="图片占位符 11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2850" y="1735787"/>
            <a:ext cx="2963435" cy="2221681"/>
          </a:xfrm>
        </p:spPr>
      </p:pic>
      <p:pic>
        <p:nvPicPr>
          <p:cNvPr id="13" name="图片占位符 12"/>
          <p:cNvPicPr>
            <a:picLocks noGrp="1" noChangeAspect="1"/>
          </p:cNvPicPr>
          <p:nvPr>
            <p:ph type="pic" sz="quarter" idx="1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9557" y="4040017"/>
            <a:ext cx="2963435" cy="2211614"/>
          </a:xfrm>
        </p:spPr>
      </p:pic>
      <p:sp>
        <p:nvSpPr>
          <p:cNvPr id="35" name="矩形 34"/>
          <p:cNvSpPr/>
          <p:nvPr/>
        </p:nvSpPr>
        <p:spPr>
          <a:xfrm>
            <a:off x="7068434" y="1881309"/>
            <a:ext cx="2050552" cy="430374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2000" b="1" dirty="0">
                <a:solidFill>
                  <a:schemeClr val="bg1"/>
                </a:solidFill>
                <a:latin typeface="+mn-ea"/>
              </a:rPr>
              <a:t>交谈过程：</a:t>
            </a:r>
          </a:p>
        </p:txBody>
      </p:sp>
      <p:sp>
        <p:nvSpPr>
          <p:cNvPr id="47" name="椭圆 13"/>
          <p:cNvSpPr/>
          <p:nvPr/>
        </p:nvSpPr>
        <p:spPr>
          <a:xfrm>
            <a:off x="6096000" y="1850940"/>
            <a:ext cx="755387" cy="708526"/>
          </a:xfrm>
          <a:custGeom>
            <a:avLst/>
            <a:gdLst>
              <a:gd name="connsiteX0" fmla="*/ 258582 w 606298"/>
              <a:gd name="connsiteY0" fmla="*/ 455598 h 568686"/>
              <a:gd name="connsiteX1" fmla="*/ 303149 w 606298"/>
              <a:gd name="connsiteY1" fmla="*/ 490637 h 568686"/>
              <a:gd name="connsiteX2" fmla="*/ 347716 w 606298"/>
              <a:gd name="connsiteY2" fmla="*/ 455598 h 568686"/>
              <a:gd name="connsiteX3" fmla="*/ 311784 w 606298"/>
              <a:gd name="connsiteY3" fmla="*/ 456896 h 568686"/>
              <a:gd name="connsiteX4" fmla="*/ 294607 w 606298"/>
              <a:gd name="connsiteY4" fmla="*/ 456896 h 568686"/>
              <a:gd name="connsiteX5" fmla="*/ 258582 w 606298"/>
              <a:gd name="connsiteY5" fmla="*/ 455598 h 568686"/>
              <a:gd name="connsiteX6" fmla="*/ 482810 w 606298"/>
              <a:gd name="connsiteY6" fmla="*/ 426955 h 568686"/>
              <a:gd name="connsiteX7" fmla="*/ 402311 w 606298"/>
              <a:gd name="connsiteY7" fmla="*/ 449202 h 568686"/>
              <a:gd name="connsiteX8" fmla="*/ 391633 w 606298"/>
              <a:gd name="connsiteY8" fmla="*/ 460233 h 568686"/>
              <a:gd name="connsiteX9" fmla="*/ 333696 w 606298"/>
              <a:gd name="connsiteY9" fmla="*/ 510752 h 568686"/>
              <a:gd name="connsiteX10" fmla="*/ 407603 w 606298"/>
              <a:gd name="connsiteY10" fmla="*/ 533647 h 568686"/>
              <a:gd name="connsiteX11" fmla="*/ 445578 w 606298"/>
              <a:gd name="connsiteY11" fmla="*/ 523358 h 568686"/>
              <a:gd name="connsiteX12" fmla="*/ 482810 w 606298"/>
              <a:gd name="connsiteY12" fmla="*/ 426955 h 568686"/>
              <a:gd name="connsiteX13" fmla="*/ 123488 w 606298"/>
              <a:gd name="connsiteY13" fmla="*/ 426955 h 568686"/>
              <a:gd name="connsiteX14" fmla="*/ 160720 w 606298"/>
              <a:gd name="connsiteY14" fmla="*/ 523358 h 568686"/>
              <a:gd name="connsiteX15" fmla="*/ 198788 w 606298"/>
              <a:gd name="connsiteY15" fmla="*/ 533647 h 568686"/>
              <a:gd name="connsiteX16" fmla="*/ 272602 w 606298"/>
              <a:gd name="connsiteY16" fmla="*/ 510752 h 568686"/>
              <a:gd name="connsiteX17" fmla="*/ 214665 w 606298"/>
              <a:gd name="connsiteY17" fmla="*/ 460233 h 568686"/>
              <a:gd name="connsiteX18" fmla="*/ 204080 w 606298"/>
              <a:gd name="connsiteY18" fmla="*/ 449202 h 568686"/>
              <a:gd name="connsiteX19" fmla="*/ 123488 w 606298"/>
              <a:gd name="connsiteY19" fmla="*/ 426955 h 568686"/>
              <a:gd name="connsiteX20" fmla="*/ 469069 w 606298"/>
              <a:gd name="connsiteY20" fmla="*/ 346681 h 568686"/>
              <a:gd name="connsiteX21" fmla="*/ 450777 w 606298"/>
              <a:gd name="connsiteY21" fmla="*/ 374953 h 568686"/>
              <a:gd name="connsiteX22" fmla="*/ 449292 w 606298"/>
              <a:gd name="connsiteY22" fmla="*/ 377178 h 568686"/>
              <a:gd name="connsiteX23" fmla="*/ 425523 w 606298"/>
              <a:gd name="connsiteY23" fmla="*/ 409250 h 568686"/>
              <a:gd name="connsiteX24" fmla="*/ 479189 w 606298"/>
              <a:gd name="connsiteY24" fmla="*/ 391360 h 568686"/>
              <a:gd name="connsiteX25" fmla="*/ 469069 w 606298"/>
              <a:gd name="connsiteY25" fmla="*/ 346681 h 568686"/>
              <a:gd name="connsiteX26" fmla="*/ 137229 w 606298"/>
              <a:gd name="connsiteY26" fmla="*/ 346681 h 568686"/>
              <a:gd name="connsiteX27" fmla="*/ 127109 w 606298"/>
              <a:gd name="connsiteY27" fmla="*/ 391360 h 568686"/>
              <a:gd name="connsiteX28" fmla="*/ 180868 w 606298"/>
              <a:gd name="connsiteY28" fmla="*/ 409250 h 568686"/>
              <a:gd name="connsiteX29" fmla="*/ 157006 w 606298"/>
              <a:gd name="connsiteY29" fmla="*/ 377178 h 568686"/>
              <a:gd name="connsiteX30" fmla="*/ 155521 w 606298"/>
              <a:gd name="connsiteY30" fmla="*/ 375046 h 568686"/>
              <a:gd name="connsiteX31" fmla="*/ 137229 w 606298"/>
              <a:gd name="connsiteY31" fmla="*/ 346681 h 568686"/>
              <a:gd name="connsiteX32" fmla="*/ 303114 w 606298"/>
              <a:gd name="connsiteY32" fmla="*/ 237523 h 568686"/>
              <a:gd name="connsiteX33" fmla="*/ 350005 w 606298"/>
              <a:gd name="connsiteY33" fmla="*/ 284343 h 568686"/>
              <a:gd name="connsiteX34" fmla="*/ 303114 w 606298"/>
              <a:gd name="connsiteY34" fmla="*/ 331163 h 568686"/>
              <a:gd name="connsiteX35" fmla="*/ 256223 w 606298"/>
              <a:gd name="connsiteY35" fmla="*/ 284343 h 568686"/>
              <a:gd name="connsiteX36" fmla="*/ 303114 w 606298"/>
              <a:gd name="connsiteY36" fmla="*/ 237523 h 568686"/>
              <a:gd name="connsiteX37" fmla="*/ 517257 w 606298"/>
              <a:gd name="connsiteY37" fmla="*/ 210604 h 568686"/>
              <a:gd name="connsiteX38" fmla="*/ 516792 w 606298"/>
              <a:gd name="connsiteY38" fmla="*/ 213292 h 568686"/>
              <a:gd name="connsiteX39" fmla="*/ 490888 w 606298"/>
              <a:gd name="connsiteY39" fmla="*/ 303392 h 568686"/>
              <a:gd name="connsiteX40" fmla="*/ 511500 w 606298"/>
              <a:gd name="connsiteY40" fmla="*/ 374953 h 568686"/>
              <a:gd name="connsiteX41" fmla="*/ 572130 w 606298"/>
              <a:gd name="connsiteY41" fmla="*/ 290971 h 568686"/>
              <a:gd name="connsiteX42" fmla="*/ 517257 w 606298"/>
              <a:gd name="connsiteY42" fmla="*/ 210604 h 568686"/>
              <a:gd name="connsiteX43" fmla="*/ 89041 w 606298"/>
              <a:gd name="connsiteY43" fmla="*/ 210604 h 568686"/>
              <a:gd name="connsiteX44" fmla="*/ 34168 w 606298"/>
              <a:gd name="connsiteY44" fmla="*/ 290971 h 568686"/>
              <a:gd name="connsiteX45" fmla="*/ 94798 w 606298"/>
              <a:gd name="connsiteY45" fmla="*/ 374953 h 568686"/>
              <a:gd name="connsiteX46" fmla="*/ 115410 w 606298"/>
              <a:gd name="connsiteY46" fmla="*/ 303392 h 568686"/>
              <a:gd name="connsiteX47" fmla="*/ 89506 w 606298"/>
              <a:gd name="connsiteY47" fmla="*/ 213292 h 568686"/>
              <a:gd name="connsiteX48" fmla="*/ 419952 w 606298"/>
              <a:gd name="connsiteY48" fmla="*/ 171487 h 568686"/>
              <a:gd name="connsiteX49" fmla="*/ 438893 w 606298"/>
              <a:gd name="connsiteY49" fmla="*/ 199666 h 568686"/>
              <a:gd name="connsiteX50" fmla="*/ 470833 w 606298"/>
              <a:gd name="connsiteY50" fmla="*/ 256952 h 568686"/>
              <a:gd name="connsiteX51" fmla="*/ 484017 w 606298"/>
              <a:gd name="connsiteY51" fmla="*/ 200407 h 568686"/>
              <a:gd name="connsiteX52" fmla="*/ 484946 w 606298"/>
              <a:gd name="connsiteY52" fmla="*/ 193085 h 568686"/>
              <a:gd name="connsiteX53" fmla="*/ 419952 w 606298"/>
              <a:gd name="connsiteY53" fmla="*/ 171487 h 568686"/>
              <a:gd name="connsiteX54" fmla="*/ 186346 w 606298"/>
              <a:gd name="connsiteY54" fmla="*/ 171487 h 568686"/>
              <a:gd name="connsiteX55" fmla="*/ 121352 w 606298"/>
              <a:gd name="connsiteY55" fmla="*/ 193085 h 568686"/>
              <a:gd name="connsiteX56" fmla="*/ 122281 w 606298"/>
              <a:gd name="connsiteY56" fmla="*/ 200407 h 568686"/>
              <a:gd name="connsiteX57" fmla="*/ 135465 w 606298"/>
              <a:gd name="connsiteY57" fmla="*/ 256952 h 568686"/>
              <a:gd name="connsiteX58" fmla="*/ 167405 w 606298"/>
              <a:gd name="connsiteY58" fmla="*/ 199666 h 568686"/>
              <a:gd name="connsiteX59" fmla="*/ 186346 w 606298"/>
              <a:gd name="connsiteY59" fmla="*/ 171487 h 568686"/>
              <a:gd name="connsiteX60" fmla="*/ 303149 w 606298"/>
              <a:gd name="connsiteY60" fmla="*/ 159459 h 568686"/>
              <a:gd name="connsiteX61" fmla="*/ 236113 w 606298"/>
              <a:gd name="connsiteY61" fmla="*/ 162866 h 568686"/>
              <a:gd name="connsiteX62" fmla="*/ 196559 w 606298"/>
              <a:gd name="connsiteY62" fmla="*/ 218020 h 568686"/>
              <a:gd name="connsiteX63" fmla="*/ 153385 w 606298"/>
              <a:gd name="connsiteY63" fmla="*/ 301260 h 568686"/>
              <a:gd name="connsiteX64" fmla="*/ 184118 w 606298"/>
              <a:gd name="connsiteY64" fmla="*/ 356321 h 568686"/>
              <a:gd name="connsiteX65" fmla="*/ 222835 w 606298"/>
              <a:gd name="connsiteY65" fmla="*/ 406284 h 568686"/>
              <a:gd name="connsiteX66" fmla="*/ 227385 w 606298"/>
              <a:gd name="connsiteY66" fmla="*/ 411104 h 568686"/>
              <a:gd name="connsiteX67" fmla="*/ 234813 w 606298"/>
              <a:gd name="connsiteY67" fmla="*/ 419169 h 568686"/>
              <a:gd name="connsiteX68" fmla="*/ 294607 w 606298"/>
              <a:gd name="connsiteY68" fmla="*/ 422691 h 568686"/>
              <a:gd name="connsiteX69" fmla="*/ 311784 w 606298"/>
              <a:gd name="connsiteY69" fmla="*/ 422691 h 568686"/>
              <a:gd name="connsiteX70" fmla="*/ 371485 w 606298"/>
              <a:gd name="connsiteY70" fmla="*/ 419169 h 568686"/>
              <a:gd name="connsiteX71" fmla="*/ 378913 w 606298"/>
              <a:gd name="connsiteY71" fmla="*/ 411104 h 568686"/>
              <a:gd name="connsiteX72" fmla="*/ 383463 w 606298"/>
              <a:gd name="connsiteY72" fmla="*/ 406284 h 568686"/>
              <a:gd name="connsiteX73" fmla="*/ 422273 w 606298"/>
              <a:gd name="connsiteY73" fmla="*/ 356321 h 568686"/>
              <a:gd name="connsiteX74" fmla="*/ 452913 w 606298"/>
              <a:gd name="connsiteY74" fmla="*/ 301260 h 568686"/>
              <a:gd name="connsiteX75" fmla="*/ 409831 w 606298"/>
              <a:gd name="connsiteY75" fmla="*/ 218020 h 568686"/>
              <a:gd name="connsiteX76" fmla="*/ 370185 w 606298"/>
              <a:gd name="connsiteY76" fmla="*/ 162866 h 568686"/>
              <a:gd name="connsiteX77" fmla="*/ 303149 w 606298"/>
              <a:gd name="connsiteY77" fmla="*/ 159459 h 568686"/>
              <a:gd name="connsiteX78" fmla="*/ 303149 w 606298"/>
              <a:gd name="connsiteY78" fmla="*/ 95754 h 568686"/>
              <a:gd name="connsiteX79" fmla="*/ 269631 w 606298"/>
              <a:gd name="connsiteY79" fmla="*/ 125788 h 568686"/>
              <a:gd name="connsiteX80" fmla="*/ 336667 w 606298"/>
              <a:gd name="connsiteY80" fmla="*/ 125788 h 568686"/>
              <a:gd name="connsiteX81" fmla="*/ 303149 w 606298"/>
              <a:gd name="connsiteY81" fmla="*/ 95754 h 568686"/>
              <a:gd name="connsiteX82" fmla="*/ 413453 w 606298"/>
              <a:gd name="connsiteY82" fmla="*/ 34112 h 568686"/>
              <a:gd name="connsiteX83" fmla="*/ 326454 w 606298"/>
              <a:gd name="connsiteY83" fmla="*/ 70078 h 568686"/>
              <a:gd name="connsiteX84" fmla="*/ 388012 w 606298"/>
              <a:gd name="connsiteY84" fmla="*/ 130608 h 568686"/>
              <a:gd name="connsiteX85" fmla="*/ 490424 w 606298"/>
              <a:gd name="connsiteY85" fmla="*/ 158138 h 568686"/>
              <a:gd name="connsiteX86" fmla="*/ 490424 w 606298"/>
              <a:gd name="connsiteY86" fmla="*/ 156933 h 568686"/>
              <a:gd name="connsiteX87" fmla="*/ 453841 w 606298"/>
              <a:gd name="connsiteY87" fmla="*/ 45143 h 568686"/>
              <a:gd name="connsiteX88" fmla="*/ 413453 w 606298"/>
              <a:gd name="connsiteY88" fmla="*/ 34112 h 568686"/>
              <a:gd name="connsiteX89" fmla="*/ 192845 w 606298"/>
              <a:gd name="connsiteY89" fmla="*/ 34112 h 568686"/>
              <a:gd name="connsiteX90" fmla="*/ 152549 w 606298"/>
              <a:gd name="connsiteY90" fmla="*/ 45143 h 568686"/>
              <a:gd name="connsiteX91" fmla="*/ 115874 w 606298"/>
              <a:gd name="connsiteY91" fmla="*/ 156933 h 568686"/>
              <a:gd name="connsiteX92" fmla="*/ 115967 w 606298"/>
              <a:gd name="connsiteY92" fmla="*/ 158138 h 568686"/>
              <a:gd name="connsiteX93" fmla="*/ 218286 w 606298"/>
              <a:gd name="connsiteY93" fmla="*/ 130608 h 568686"/>
              <a:gd name="connsiteX94" fmla="*/ 279937 w 606298"/>
              <a:gd name="connsiteY94" fmla="*/ 70078 h 568686"/>
              <a:gd name="connsiteX95" fmla="*/ 192845 w 606298"/>
              <a:gd name="connsiteY95" fmla="*/ 34112 h 568686"/>
              <a:gd name="connsiteX96" fmla="*/ 192845 w 606298"/>
              <a:gd name="connsiteY96" fmla="*/ 0 h 568686"/>
              <a:gd name="connsiteX97" fmla="*/ 303149 w 606298"/>
              <a:gd name="connsiteY97" fmla="*/ 44494 h 568686"/>
              <a:gd name="connsiteX98" fmla="*/ 413453 w 606298"/>
              <a:gd name="connsiteY98" fmla="*/ 0 h 568686"/>
              <a:gd name="connsiteX99" fmla="*/ 472411 w 606298"/>
              <a:gd name="connsiteY99" fmla="*/ 16500 h 568686"/>
              <a:gd name="connsiteX100" fmla="*/ 515214 w 606298"/>
              <a:gd name="connsiteY100" fmla="*/ 78050 h 568686"/>
              <a:gd name="connsiteX101" fmla="*/ 524127 w 606298"/>
              <a:gd name="connsiteY101" fmla="*/ 167964 h 568686"/>
              <a:gd name="connsiteX102" fmla="*/ 524127 w 606298"/>
              <a:gd name="connsiteY102" fmla="*/ 174824 h 568686"/>
              <a:gd name="connsiteX103" fmla="*/ 606298 w 606298"/>
              <a:gd name="connsiteY103" fmla="*/ 290971 h 568686"/>
              <a:gd name="connsiteX104" fmla="*/ 516607 w 606298"/>
              <a:gd name="connsiteY104" fmla="*/ 411382 h 568686"/>
              <a:gd name="connsiteX105" fmla="*/ 516792 w 606298"/>
              <a:gd name="connsiteY105" fmla="*/ 413792 h 568686"/>
              <a:gd name="connsiteX106" fmla="*/ 464519 w 606298"/>
              <a:gd name="connsiteY106" fmla="*/ 553299 h 568686"/>
              <a:gd name="connsiteX107" fmla="*/ 408903 w 606298"/>
              <a:gd name="connsiteY107" fmla="*/ 568686 h 568686"/>
              <a:gd name="connsiteX108" fmla="*/ 303149 w 606298"/>
              <a:gd name="connsiteY108" fmla="*/ 532628 h 568686"/>
              <a:gd name="connsiteX109" fmla="*/ 197395 w 606298"/>
              <a:gd name="connsiteY109" fmla="*/ 568686 h 568686"/>
              <a:gd name="connsiteX110" fmla="*/ 141779 w 606298"/>
              <a:gd name="connsiteY110" fmla="*/ 553299 h 568686"/>
              <a:gd name="connsiteX111" fmla="*/ 89506 w 606298"/>
              <a:gd name="connsiteY111" fmla="*/ 413700 h 568686"/>
              <a:gd name="connsiteX112" fmla="*/ 89784 w 606298"/>
              <a:gd name="connsiteY112" fmla="*/ 411382 h 568686"/>
              <a:gd name="connsiteX113" fmla="*/ 0 w 606298"/>
              <a:gd name="connsiteY113" fmla="*/ 290971 h 568686"/>
              <a:gd name="connsiteX114" fmla="*/ 82171 w 606298"/>
              <a:gd name="connsiteY114" fmla="*/ 174824 h 568686"/>
              <a:gd name="connsiteX115" fmla="*/ 82171 w 606298"/>
              <a:gd name="connsiteY115" fmla="*/ 167964 h 568686"/>
              <a:gd name="connsiteX116" fmla="*/ 91084 w 606298"/>
              <a:gd name="connsiteY116" fmla="*/ 78050 h 568686"/>
              <a:gd name="connsiteX117" fmla="*/ 133887 w 606298"/>
              <a:gd name="connsiteY117" fmla="*/ 16500 h 568686"/>
              <a:gd name="connsiteX118" fmla="*/ 192845 w 606298"/>
              <a:gd name="connsiteY118" fmla="*/ 0 h 568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</a:cxnLst>
            <a:rect l="l" t="t" r="r" b="b"/>
            <a:pathLst>
              <a:path w="606298" h="568686">
                <a:moveTo>
                  <a:pt x="258582" y="455598"/>
                </a:moveTo>
                <a:cubicBezTo>
                  <a:pt x="273159" y="469039"/>
                  <a:pt x="288200" y="480811"/>
                  <a:pt x="303149" y="490637"/>
                </a:cubicBezTo>
                <a:cubicBezTo>
                  <a:pt x="318190" y="480811"/>
                  <a:pt x="333139" y="469039"/>
                  <a:pt x="347716" y="455598"/>
                </a:cubicBezTo>
                <a:cubicBezTo>
                  <a:pt x="335274" y="456432"/>
                  <a:pt x="323483" y="456896"/>
                  <a:pt x="311784" y="456896"/>
                </a:cubicBezTo>
                <a:lnTo>
                  <a:pt x="294607" y="456896"/>
                </a:lnTo>
                <a:cubicBezTo>
                  <a:pt x="282908" y="456896"/>
                  <a:pt x="271024" y="456432"/>
                  <a:pt x="258582" y="455598"/>
                </a:cubicBezTo>
                <a:close/>
                <a:moveTo>
                  <a:pt x="482810" y="426955"/>
                </a:moveTo>
                <a:cubicBezTo>
                  <a:pt x="458020" y="436688"/>
                  <a:pt x="431001" y="444104"/>
                  <a:pt x="402311" y="449202"/>
                </a:cubicBezTo>
                <a:lnTo>
                  <a:pt x="391633" y="460233"/>
                </a:lnTo>
                <a:cubicBezTo>
                  <a:pt x="373249" y="479421"/>
                  <a:pt x="353751" y="496384"/>
                  <a:pt x="333696" y="510752"/>
                </a:cubicBezTo>
                <a:cubicBezTo>
                  <a:pt x="360436" y="525768"/>
                  <a:pt x="385877" y="533647"/>
                  <a:pt x="407603" y="533647"/>
                </a:cubicBezTo>
                <a:cubicBezTo>
                  <a:pt x="421995" y="533647"/>
                  <a:pt x="434808" y="530218"/>
                  <a:pt x="445578" y="523358"/>
                </a:cubicBezTo>
                <a:cubicBezTo>
                  <a:pt x="470833" y="507507"/>
                  <a:pt x="484017" y="473303"/>
                  <a:pt x="482810" y="426955"/>
                </a:cubicBezTo>
                <a:close/>
                <a:moveTo>
                  <a:pt x="123488" y="426955"/>
                </a:moveTo>
                <a:cubicBezTo>
                  <a:pt x="122281" y="473303"/>
                  <a:pt x="135465" y="507507"/>
                  <a:pt x="160720" y="523358"/>
                </a:cubicBezTo>
                <a:cubicBezTo>
                  <a:pt x="171490" y="530218"/>
                  <a:pt x="184303" y="533647"/>
                  <a:pt x="198788" y="533647"/>
                </a:cubicBezTo>
                <a:cubicBezTo>
                  <a:pt x="220421" y="533647"/>
                  <a:pt x="245862" y="525768"/>
                  <a:pt x="272602" y="510752"/>
                </a:cubicBezTo>
                <a:cubicBezTo>
                  <a:pt x="252547" y="496384"/>
                  <a:pt x="233142" y="479421"/>
                  <a:pt x="214665" y="460233"/>
                </a:cubicBezTo>
                <a:lnTo>
                  <a:pt x="204080" y="449202"/>
                </a:lnTo>
                <a:cubicBezTo>
                  <a:pt x="175297" y="444104"/>
                  <a:pt x="148278" y="436688"/>
                  <a:pt x="123488" y="426955"/>
                </a:cubicBezTo>
                <a:close/>
                <a:moveTo>
                  <a:pt x="469069" y="346681"/>
                </a:moveTo>
                <a:cubicBezTo>
                  <a:pt x="463591" y="356043"/>
                  <a:pt x="457555" y="365313"/>
                  <a:pt x="450777" y="374953"/>
                </a:cubicBezTo>
                <a:lnTo>
                  <a:pt x="449292" y="377178"/>
                </a:lnTo>
                <a:cubicBezTo>
                  <a:pt x="437686" y="393770"/>
                  <a:pt x="434529" y="398405"/>
                  <a:pt x="425523" y="409250"/>
                </a:cubicBezTo>
                <a:cubicBezTo>
                  <a:pt x="444464" y="404523"/>
                  <a:pt x="462476" y="398497"/>
                  <a:pt x="479189" y="391360"/>
                </a:cubicBezTo>
                <a:cubicBezTo>
                  <a:pt x="476961" y="376992"/>
                  <a:pt x="473525" y="361976"/>
                  <a:pt x="469069" y="346681"/>
                </a:cubicBezTo>
                <a:close/>
                <a:moveTo>
                  <a:pt x="137229" y="346681"/>
                </a:moveTo>
                <a:cubicBezTo>
                  <a:pt x="132773" y="361976"/>
                  <a:pt x="129337" y="376992"/>
                  <a:pt x="127109" y="391360"/>
                </a:cubicBezTo>
                <a:cubicBezTo>
                  <a:pt x="143822" y="398497"/>
                  <a:pt x="161834" y="404523"/>
                  <a:pt x="180868" y="409250"/>
                </a:cubicBezTo>
                <a:cubicBezTo>
                  <a:pt x="171769" y="398312"/>
                  <a:pt x="168426" y="393492"/>
                  <a:pt x="157006" y="377178"/>
                </a:cubicBezTo>
                <a:lnTo>
                  <a:pt x="155521" y="375046"/>
                </a:lnTo>
                <a:cubicBezTo>
                  <a:pt x="148743" y="365313"/>
                  <a:pt x="142800" y="356043"/>
                  <a:pt x="137229" y="346681"/>
                </a:cubicBezTo>
                <a:close/>
                <a:moveTo>
                  <a:pt x="303114" y="237523"/>
                </a:moveTo>
                <a:cubicBezTo>
                  <a:pt x="329011" y="237523"/>
                  <a:pt x="350005" y="258485"/>
                  <a:pt x="350005" y="284343"/>
                </a:cubicBezTo>
                <a:cubicBezTo>
                  <a:pt x="350005" y="310201"/>
                  <a:pt x="329011" y="331163"/>
                  <a:pt x="303114" y="331163"/>
                </a:cubicBezTo>
                <a:cubicBezTo>
                  <a:pt x="277217" y="331163"/>
                  <a:pt x="256223" y="310201"/>
                  <a:pt x="256223" y="284343"/>
                </a:cubicBezTo>
                <a:cubicBezTo>
                  <a:pt x="256223" y="258485"/>
                  <a:pt x="277217" y="237523"/>
                  <a:pt x="303114" y="237523"/>
                </a:cubicBezTo>
                <a:close/>
                <a:moveTo>
                  <a:pt x="517257" y="210604"/>
                </a:moveTo>
                <a:lnTo>
                  <a:pt x="516792" y="213292"/>
                </a:lnTo>
                <a:cubicBezTo>
                  <a:pt x="511593" y="245550"/>
                  <a:pt x="503144" y="275027"/>
                  <a:pt x="490888" y="303392"/>
                </a:cubicBezTo>
                <a:cubicBezTo>
                  <a:pt x="500173" y="327771"/>
                  <a:pt x="507043" y="351872"/>
                  <a:pt x="511500" y="374953"/>
                </a:cubicBezTo>
                <a:cubicBezTo>
                  <a:pt x="550682" y="351223"/>
                  <a:pt x="572130" y="321560"/>
                  <a:pt x="572130" y="290971"/>
                </a:cubicBezTo>
                <a:cubicBezTo>
                  <a:pt x="572130" y="262143"/>
                  <a:pt x="552725" y="233778"/>
                  <a:pt x="517257" y="210604"/>
                </a:cubicBezTo>
                <a:close/>
                <a:moveTo>
                  <a:pt x="89041" y="210604"/>
                </a:moveTo>
                <a:cubicBezTo>
                  <a:pt x="53573" y="233778"/>
                  <a:pt x="34168" y="262143"/>
                  <a:pt x="34168" y="290971"/>
                </a:cubicBezTo>
                <a:cubicBezTo>
                  <a:pt x="34168" y="321560"/>
                  <a:pt x="55616" y="351223"/>
                  <a:pt x="94798" y="374953"/>
                </a:cubicBezTo>
                <a:cubicBezTo>
                  <a:pt x="99255" y="351872"/>
                  <a:pt x="106218" y="327771"/>
                  <a:pt x="115410" y="303392"/>
                </a:cubicBezTo>
                <a:cubicBezTo>
                  <a:pt x="103247" y="275027"/>
                  <a:pt x="94705" y="245550"/>
                  <a:pt x="89506" y="213292"/>
                </a:cubicBezTo>
                <a:close/>
                <a:moveTo>
                  <a:pt x="419952" y="171487"/>
                </a:moveTo>
                <a:cubicBezTo>
                  <a:pt x="426451" y="180571"/>
                  <a:pt x="432765" y="190026"/>
                  <a:pt x="438893" y="199666"/>
                </a:cubicBezTo>
                <a:cubicBezTo>
                  <a:pt x="450777" y="218576"/>
                  <a:pt x="461548" y="237856"/>
                  <a:pt x="470833" y="256952"/>
                </a:cubicBezTo>
                <a:cubicBezTo>
                  <a:pt x="477146" y="237949"/>
                  <a:pt x="481510" y="219410"/>
                  <a:pt x="484017" y="200407"/>
                </a:cubicBezTo>
                <a:lnTo>
                  <a:pt x="484946" y="193085"/>
                </a:lnTo>
                <a:cubicBezTo>
                  <a:pt x="465633" y="184278"/>
                  <a:pt x="443814" y="177048"/>
                  <a:pt x="419952" y="171487"/>
                </a:cubicBezTo>
                <a:close/>
                <a:moveTo>
                  <a:pt x="186346" y="171487"/>
                </a:moveTo>
                <a:cubicBezTo>
                  <a:pt x="162577" y="177048"/>
                  <a:pt x="140758" y="184278"/>
                  <a:pt x="121352" y="193085"/>
                </a:cubicBezTo>
                <a:lnTo>
                  <a:pt x="122281" y="200407"/>
                </a:lnTo>
                <a:cubicBezTo>
                  <a:pt x="124881" y="219410"/>
                  <a:pt x="129152" y="237949"/>
                  <a:pt x="135465" y="256952"/>
                </a:cubicBezTo>
                <a:cubicBezTo>
                  <a:pt x="144750" y="237856"/>
                  <a:pt x="155521" y="218576"/>
                  <a:pt x="167405" y="199666"/>
                </a:cubicBezTo>
                <a:cubicBezTo>
                  <a:pt x="173533" y="190026"/>
                  <a:pt x="179847" y="180571"/>
                  <a:pt x="186346" y="171487"/>
                </a:cubicBezTo>
                <a:close/>
                <a:moveTo>
                  <a:pt x="303149" y="159459"/>
                </a:moveTo>
                <a:cubicBezTo>
                  <a:pt x="279473" y="159459"/>
                  <a:pt x="255797" y="160595"/>
                  <a:pt x="236113" y="162866"/>
                </a:cubicBezTo>
                <a:cubicBezTo>
                  <a:pt x="222000" y="180200"/>
                  <a:pt x="208630" y="198739"/>
                  <a:pt x="196559" y="218020"/>
                </a:cubicBezTo>
                <a:cubicBezTo>
                  <a:pt x="179754" y="244438"/>
                  <a:pt x="165270" y="272432"/>
                  <a:pt x="153385" y="301260"/>
                </a:cubicBezTo>
                <a:cubicBezTo>
                  <a:pt x="162020" y="318965"/>
                  <a:pt x="172047" y="337040"/>
                  <a:pt x="184118" y="356321"/>
                </a:cubicBezTo>
                <a:cubicBezTo>
                  <a:pt x="199809" y="381534"/>
                  <a:pt x="207980" y="390340"/>
                  <a:pt x="222835" y="406284"/>
                </a:cubicBezTo>
                <a:cubicBezTo>
                  <a:pt x="224321" y="407767"/>
                  <a:pt x="225807" y="409436"/>
                  <a:pt x="227385" y="411104"/>
                </a:cubicBezTo>
                <a:lnTo>
                  <a:pt x="234813" y="419169"/>
                </a:lnTo>
                <a:cubicBezTo>
                  <a:pt x="254218" y="421486"/>
                  <a:pt x="274273" y="422691"/>
                  <a:pt x="294607" y="422691"/>
                </a:cubicBezTo>
                <a:lnTo>
                  <a:pt x="311784" y="422691"/>
                </a:lnTo>
                <a:cubicBezTo>
                  <a:pt x="332025" y="422691"/>
                  <a:pt x="352080" y="421486"/>
                  <a:pt x="371485" y="419169"/>
                </a:cubicBezTo>
                <a:lnTo>
                  <a:pt x="378913" y="411104"/>
                </a:lnTo>
                <a:cubicBezTo>
                  <a:pt x="380491" y="409436"/>
                  <a:pt x="382070" y="407767"/>
                  <a:pt x="383463" y="406284"/>
                </a:cubicBezTo>
                <a:cubicBezTo>
                  <a:pt x="398318" y="390340"/>
                  <a:pt x="406489" y="381534"/>
                  <a:pt x="422273" y="356321"/>
                </a:cubicBezTo>
                <a:cubicBezTo>
                  <a:pt x="434343" y="337040"/>
                  <a:pt x="444371" y="318965"/>
                  <a:pt x="452913" y="301260"/>
                </a:cubicBezTo>
                <a:cubicBezTo>
                  <a:pt x="441028" y="272432"/>
                  <a:pt x="426544" y="244438"/>
                  <a:pt x="409831" y="218020"/>
                </a:cubicBezTo>
                <a:cubicBezTo>
                  <a:pt x="397668" y="198739"/>
                  <a:pt x="384391" y="180200"/>
                  <a:pt x="370185" y="162866"/>
                </a:cubicBezTo>
                <a:cubicBezTo>
                  <a:pt x="350502" y="160595"/>
                  <a:pt x="326825" y="159459"/>
                  <a:pt x="303149" y="159459"/>
                </a:cubicBezTo>
                <a:close/>
                <a:moveTo>
                  <a:pt x="303149" y="95754"/>
                </a:moveTo>
                <a:cubicBezTo>
                  <a:pt x="291729" y="104931"/>
                  <a:pt x="280494" y="115035"/>
                  <a:pt x="269631" y="125788"/>
                </a:cubicBezTo>
                <a:cubicBezTo>
                  <a:pt x="288758" y="124861"/>
                  <a:pt x="317540" y="124861"/>
                  <a:pt x="336667" y="125788"/>
                </a:cubicBezTo>
                <a:cubicBezTo>
                  <a:pt x="325897" y="115035"/>
                  <a:pt x="314662" y="104931"/>
                  <a:pt x="303149" y="95754"/>
                </a:cubicBezTo>
                <a:close/>
                <a:moveTo>
                  <a:pt x="413453" y="34112"/>
                </a:moveTo>
                <a:cubicBezTo>
                  <a:pt x="388941" y="34112"/>
                  <a:pt x="359693" y="46162"/>
                  <a:pt x="326454" y="70078"/>
                </a:cubicBezTo>
                <a:cubicBezTo>
                  <a:pt x="347530" y="87226"/>
                  <a:pt x="368235" y="107619"/>
                  <a:pt x="388012" y="130608"/>
                </a:cubicBezTo>
                <a:cubicBezTo>
                  <a:pt x="425801" y="136077"/>
                  <a:pt x="460155" y="145346"/>
                  <a:pt x="490424" y="158138"/>
                </a:cubicBezTo>
                <a:lnTo>
                  <a:pt x="490424" y="156933"/>
                </a:lnTo>
                <a:cubicBezTo>
                  <a:pt x="493023" y="105117"/>
                  <a:pt x="478632" y="61179"/>
                  <a:pt x="453841" y="45143"/>
                </a:cubicBezTo>
                <a:cubicBezTo>
                  <a:pt x="442607" y="37820"/>
                  <a:pt x="428958" y="34112"/>
                  <a:pt x="413453" y="34112"/>
                </a:cubicBezTo>
                <a:close/>
                <a:moveTo>
                  <a:pt x="192845" y="34112"/>
                </a:moveTo>
                <a:cubicBezTo>
                  <a:pt x="177340" y="34112"/>
                  <a:pt x="163784" y="37820"/>
                  <a:pt x="152549" y="45143"/>
                </a:cubicBezTo>
                <a:cubicBezTo>
                  <a:pt x="127759" y="61179"/>
                  <a:pt x="113368" y="105117"/>
                  <a:pt x="115874" y="156933"/>
                </a:cubicBezTo>
                <a:lnTo>
                  <a:pt x="115967" y="158138"/>
                </a:lnTo>
                <a:cubicBezTo>
                  <a:pt x="146143" y="145346"/>
                  <a:pt x="180497" y="136077"/>
                  <a:pt x="218286" y="130608"/>
                </a:cubicBezTo>
                <a:cubicBezTo>
                  <a:pt x="238062" y="107619"/>
                  <a:pt x="258768" y="87226"/>
                  <a:pt x="279937" y="70078"/>
                </a:cubicBezTo>
                <a:cubicBezTo>
                  <a:pt x="246697" y="46162"/>
                  <a:pt x="217450" y="34112"/>
                  <a:pt x="192845" y="34112"/>
                </a:cubicBezTo>
                <a:close/>
                <a:moveTo>
                  <a:pt x="192845" y="0"/>
                </a:moveTo>
                <a:cubicBezTo>
                  <a:pt x="225342" y="0"/>
                  <a:pt x="262482" y="14924"/>
                  <a:pt x="303149" y="44494"/>
                </a:cubicBezTo>
                <a:cubicBezTo>
                  <a:pt x="343816" y="14924"/>
                  <a:pt x="380956" y="0"/>
                  <a:pt x="413453" y="0"/>
                </a:cubicBezTo>
                <a:cubicBezTo>
                  <a:pt x="435643" y="0"/>
                  <a:pt x="455513" y="5562"/>
                  <a:pt x="472411" y="16500"/>
                </a:cubicBezTo>
                <a:cubicBezTo>
                  <a:pt x="491445" y="28828"/>
                  <a:pt x="506208" y="50148"/>
                  <a:pt x="515214" y="78050"/>
                </a:cubicBezTo>
                <a:cubicBezTo>
                  <a:pt x="523756" y="104468"/>
                  <a:pt x="526820" y="135613"/>
                  <a:pt x="524127" y="167964"/>
                </a:cubicBezTo>
                <a:lnTo>
                  <a:pt x="524127" y="174824"/>
                </a:lnTo>
                <a:cubicBezTo>
                  <a:pt x="577144" y="205506"/>
                  <a:pt x="606298" y="246662"/>
                  <a:pt x="606298" y="290971"/>
                </a:cubicBezTo>
                <a:cubicBezTo>
                  <a:pt x="606298" y="337597"/>
                  <a:pt x="574451" y="380236"/>
                  <a:pt x="516607" y="411382"/>
                </a:cubicBezTo>
                <a:cubicBezTo>
                  <a:pt x="516700" y="412216"/>
                  <a:pt x="516792" y="412958"/>
                  <a:pt x="516792" y="413792"/>
                </a:cubicBezTo>
                <a:cubicBezTo>
                  <a:pt x="521528" y="479513"/>
                  <a:pt x="503051" y="529105"/>
                  <a:pt x="464519" y="553299"/>
                </a:cubicBezTo>
                <a:cubicBezTo>
                  <a:pt x="448363" y="563495"/>
                  <a:pt x="429701" y="568686"/>
                  <a:pt x="408903" y="568686"/>
                </a:cubicBezTo>
                <a:cubicBezTo>
                  <a:pt x="376870" y="568686"/>
                  <a:pt x="340381" y="556172"/>
                  <a:pt x="303149" y="532628"/>
                </a:cubicBezTo>
                <a:cubicBezTo>
                  <a:pt x="266010" y="556172"/>
                  <a:pt x="229428" y="568686"/>
                  <a:pt x="197395" y="568686"/>
                </a:cubicBezTo>
                <a:cubicBezTo>
                  <a:pt x="176690" y="568686"/>
                  <a:pt x="157935" y="563495"/>
                  <a:pt x="141779" y="553299"/>
                </a:cubicBezTo>
                <a:cubicBezTo>
                  <a:pt x="103340" y="529105"/>
                  <a:pt x="84770" y="479513"/>
                  <a:pt x="89506" y="413700"/>
                </a:cubicBezTo>
                <a:cubicBezTo>
                  <a:pt x="89598" y="412958"/>
                  <a:pt x="89691" y="412124"/>
                  <a:pt x="89784" y="411382"/>
                </a:cubicBezTo>
                <a:cubicBezTo>
                  <a:pt x="31847" y="380236"/>
                  <a:pt x="0" y="337597"/>
                  <a:pt x="0" y="290971"/>
                </a:cubicBezTo>
                <a:cubicBezTo>
                  <a:pt x="0" y="246662"/>
                  <a:pt x="29154" y="205506"/>
                  <a:pt x="82171" y="174824"/>
                </a:cubicBezTo>
                <a:lnTo>
                  <a:pt x="82171" y="167964"/>
                </a:lnTo>
                <a:cubicBezTo>
                  <a:pt x="79478" y="135613"/>
                  <a:pt x="82542" y="104468"/>
                  <a:pt x="91084" y="78050"/>
                </a:cubicBezTo>
                <a:cubicBezTo>
                  <a:pt x="100090" y="50148"/>
                  <a:pt x="114946" y="28828"/>
                  <a:pt x="133887" y="16500"/>
                </a:cubicBezTo>
                <a:cubicBezTo>
                  <a:pt x="150785" y="5562"/>
                  <a:pt x="170655" y="0"/>
                  <a:pt x="19284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48" name="椭圆 45"/>
          <p:cNvSpPr/>
          <p:nvPr/>
        </p:nvSpPr>
        <p:spPr>
          <a:xfrm>
            <a:off x="6095999" y="4288390"/>
            <a:ext cx="755387" cy="733741"/>
          </a:xfrm>
          <a:custGeom>
            <a:avLst/>
            <a:gdLst>
              <a:gd name="connsiteX0" fmla="*/ 357006 w 608274"/>
              <a:gd name="connsiteY0" fmla="*/ 315793 h 590844"/>
              <a:gd name="connsiteX1" fmla="*/ 344664 w 608274"/>
              <a:gd name="connsiteY1" fmla="*/ 351821 h 590844"/>
              <a:gd name="connsiteX2" fmla="*/ 552405 w 608274"/>
              <a:gd name="connsiteY2" fmla="*/ 559238 h 590844"/>
              <a:gd name="connsiteX3" fmla="*/ 554572 w 608274"/>
              <a:gd name="connsiteY3" fmla="*/ 560178 h 590844"/>
              <a:gd name="connsiteX4" fmla="*/ 554666 w 608274"/>
              <a:gd name="connsiteY4" fmla="*/ 560178 h 590844"/>
              <a:gd name="connsiteX5" fmla="*/ 556928 w 608274"/>
              <a:gd name="connsiteY5" fmla="*/ 559238 h 590844"/>
              <a:gd name="connsiteX6" fmla="*/ 576618 w 608274"/>
              <a:gd name="connsiteY6" fmla="*/ 539578 h 590844"/>
              <a:gd name="connsiteX7" fmla="*/ 577560 w 608274"/>
              <a:gd name="connsiteY7" fmla="*/ 537320 h 590844"/>
              <a:gd name="connsiteX8" fmla="*/ 576618 w 608274"/>
              <a:gd name="connsiteY8" fmla="*/ 535063 h 590844"/>
              <a:gd name="connsiteX9" fmla="*/ 347019 w 608274"/>
              <a:gd name="connsiteY9" fmla="*/ 272617 h 590844"/>
              <a:gd name="connsiteX10" fmla="*/ 361339 w 608274"/>
              <a:gd name="connsiteY10" fmla="*/ 276756 h 590844"/>
              <a:gd name="connsiteX11" fmla="*/ 370572 w 608274"/>
              <a:gd name="connsiteY11" fmla="*/ 285974 h 590844"/>
              <a:gd name="connsiteX12" fmla="*/ 598287 w 608274"/>
              <a:gd name="connsiteY12" fmla="*/ 513333 h 590844"/>
              <a:gd name="connsiteX13" fmla="*/ 608274 w 608274"/>
              <a:gd name="connsiteY13" fmla="*/ 537320 h 590844"/>
              <a:gd name="connsiteX14" fmla="*/ 598287 w 608274"/>
              <a:gd name="connsiteY14" fmla="*/ 561213 h 590844"/>
              <a:gd name="connsiteX15" fmla="*/ 578691 w 608274"/>
              <a:gd name="connsiteY15" fmla="*/ 580873 h 590844"/>
              <a:gd name="connsiteX16" fmla="*/ 554666 w 608274"/>
              <a:gd name="connsiteY16" fmla="*/ 590844 h 590844"/>
              <a:gd name="connsiteX17" fmla="*/ 554572 w 608274"/>
              <a:gd name="connsiteY17" fmla="*/ 590844 h 590844"/>
              <a:gd name="connsiteX18" fmla="*/ 530736 w 608274"/>
              <a:gd name="connsiteY18" fmla="*/ 580873 h 590844"/>
              <a:gd name="connsiteX19" fmla="*/ 316211 w 608274"/>
              <a:gd name="connsiteY19" fmla="*/ 366683 h 590844"/>
              <a:gd name="connsiteX20" fmla="*/ 312442 w 608274"/>
              <a:gd name="connsiteY20" fmla="*/ 350880 h 590844"/>
              <a:gd name="connsiteX21" fmla="*/ 327328 w 608274"/>
              <a:gd name="connsiteY21" fmla="*/ 307610 h 590844"/>
              <a:gd name="connsiteX22" fmla="*/ 335902 w 608274"/>
              <a:gd name="connsiteY22" fmla="*/ 282588 h 590844"/>
              <a:gd name="connsiteX23" fmla="*/ 347019 w 608274"/>
              <a:gd name="connsiteY23" fmla="*/ 272617 h 590844"/>
              <a:gd name="connsiteX24" fmla="*/ 74870 w 608274"/>
              <a:gd name="connsiteY24" fmla="*/ 82350 h 590844"/>
              <a:gd name="connsiteX25" fmla="*/ 426850 w 608274"/>
              <a:gd name="connsiteY25" fmla="*/ 82350 h 590844"/>
              <a:gd name="connsiteX26" fmla="*/ 426850 w 608274"/>
              <a:gd name="connsiteY26" fmla="*/ 306027 h 590844"/>
              <a:gd name="connsiteX27" fmla="*/ 379461 w 608274"/>
              <a:gd name="connsiteY27" fmla="*/ 258714 h 590844"/>
              <a:gd name="connsiteX28" fmla="*/ 341210 w 608274"/>
              <a:gd name="connsiteY28" fmla="*/ 247709 h 590844"/>
              <a:gd name="connsiteX29" fmla="*/ 315867 w 608274"/>
              <a:gd name="connsiteY29" fmla="*/ 265957 h 590844"/>
              <a:gd name="connsiteX30" fmla="*/ 204507 w 608274"/>
              <a:gd name="connsiteY30" fmla="*/ 235763 h 590844"/>
              <a:gd name="connsiteX31" fmla="*/ 195274 w 608274"/>
              <a:gd name="connsiteY31" fmla="*/ 230590 h 590844"/>
              <a:gd name="connsiteX32" fmla="*/ 213740 w 608274"/>
              <a:gd name="connsiteY32" fmla="*/ 231154 h 590844"/>
              <a:gd name="connsiteX33" fmla="*/ 225517 w 608274"/>
              <a:gd name="connsiteY33" fmla="*/ 231719 h 590844"/>
              <a:gd name="connsiteX34" fmla="*/ 248599 w 608274"/>
              <a:gd name="connsiteY34" fmla="*/ 232377 h 590844"/>
              <a:gd name="connsiteX35" fmla="*/ 322085 w 608274"/>
              <a:gd name="connsiteY35" fmla="*/ 227674 h 590844"/>
              <a:gd name="connsiteX36" fmla="*/ 361749 w 608274"/>
              <a:gd name="connsiteY36" fmla="*/ 186852 h 590844"/>
              <a:gd name="connsiteX37" fmla="*/ 323216 w 608274"/>
              <a:gd name="connsiteY37" fmla="*/ 133049 h 590844"/>
              <a:gd name="connsiteX38" fmla="*/ 205167 w 608274"/>
              <a:gd name="connsiteY38" fmla="*/ 122514 h 590844"/>
              <a:gd name="connsiteX39" fmla="*/ 158248 w 608274"/>
              <a:gd name="connsiteY39" fmla="*/ 124395 h 590844"/>
              <a:gd name="connsiteX40" fmla="*/ 157683 w 608274"/>
              <a:gd name="connsiteY40" fmla="*/ 124395 h 590844"/>
              <a:gd name="connsiteX41" fmla="*/ 137239 w 608274"/>
              <a:gd name="connsiteY41" fmla="*/ 144336 h 590844"/>
              <a:gd name="connsiteX42" fmla="*/ 157212 w 608274"/>
              <a:gd name="connsiteY42" fmla="*/ 165312 h 590844"/>
              <a:gd name="connsiteX43" fmla="*/ 208087 w 608274"/>
              <a:gd name="connsiteY43" fmla="*/ 163336 h 590844"/>
              <a:gd name="connsiteX44" fmla="*/ 306634 w 608274"/>
              <a:gd name="connsiteY44" fmla="*/ 170485 h 590844"/>
              <a:gd name="connsiteX45" fmla="*/ 321049 w 608274"/>
              <a:gd name="connsiteY45" fmla="*/ 183465 h 590844"/>
              <a:gd name="connsiteX46" fmla="*/ 311251 w 608274"/>
              <a:gd name="connsiteY46" fmla="*/ 188263 h 590844"/>
              <a:gd name="connsiteX47" fmla="*/ 250200 w 608274"/>
              <a:gd name="connsiteY47" fmla="*/ 191461 h 590844"/>
              <a:gd name="connsiteX48" fmla="*/ 225517 w 608274"/>
              <a:gd name="connsiteY48" fmla="*/ 190896 h 590844"/>
              <a:gd name="connsiteX49" fmla="*/ 216755 w 608274"/>
              <a:gd name="connsiteY49" fmla="*/ 190426 h 590844"/>
              <a:gd name="connsiteX50" fmla="*/ 156929 w 608274"/>
              <a:gd name="connsiteY50" fmla="*/ 206040 h 590844"/>
              <a:gd name="connsiteX51" fmla="*/ 150335 w 608274"/>
              <a:gd name="connsiteY51" fmla="*/ 236516 h 590844"/>
              <a:gd name="connsiteX52" fmla="*/ 187078 w 608274"/>
              <a:gd name="connsiteY52" fmla="*/ 272823 h 590844"/>
              <a:gd name="connsiteX53" fmla="*/ 300887 w 608274"/>
              <a:gd name="connsiteY53" fmla="*/ 305839 h 590844"/>
              <a:gd name="connsiteX54" fmla="*/ 291277 w 608274"/>
              <a:gd name="connsiteY54" fmla="*/ 334057 h 590844"/>
              <a:gd name="connsiteX55" fmla="*/ 74870 w 608274"/>
              <a:gd name="connsiteY55" fmla="*/ 334057 h 590844"/>
              <a:gd name="connsiteX56" fmla="*/ 41731 w 608274"/>
              <a:gd name="connsiteY56" fmla="*/ 0 h 590844"/>
              <a:gd name="connsiteX57" fmla="*/ 459894 w 608274"/>
              <a:gd name="connsiteY57" fmla="*/ 0 h 590844"/>
              <a:gd name="connsiteX58" fmla="*/ 501720 w 608274"/>
              <a:gd name="connsiteY58" fmla="*/ 41669 h 590844"/>
              <a:gd name="connsiteX59" fmla="*/ 501720 w 608274"/>
              <a:gd name="connsiteY59" fmla="*/ 374737 h 590844"/>
              <a:gd name="connsiteX60" fmla="*/ 501155 w 608274"/>
              <a:gd name="connsiteY60" fmla="*/ 380193 h 590844"/>
              <a:gd name="connsiteX61" fmla="*/ 457539 w 608274"/>
              <a:gd name="connsiteY61" fmla="*/ 336643 h 590844"/>
              <a:gd name="connsiteX62" fmla="*/ 457539 w 608274"/>
              <a:gd name="connsiteY62" fmla="*/ 66971 h 590844"/>
              <a:gd name="connsiteX63" fmla="*/ 442184 w 608274"/>
              <a:gd name="connsiteY63" fmla="*/ 51639 h 590844"/>
              <a:gd name="connsiteX64" fmla="*/ 59536 w 608274"/>
              <a:gd name="connsiteY64" fmla="*/ 51639 h 590844"/>
              <a:gd name="connsiteX65" fmla="*/ 44181 w 608274"/>
              <a:gd name="connsiteY65" fmla="*/ 66971 h 590844"/>
              <a:gd name="connsiteX66" fmla="*/ 44181 w 608274"/>
              <a:gd name="connsiteY66" fmla="*/ 349341 h 590844"/>
              <a:gd name="connsiteX67" fmla="*/ 59536 w 608274"/>
              <a:gd name="connsiteY67" fmla="*/ 364673 h 590844"/>
              <a:gd name="connsiteX68" fmla="*/ 287128 w 608274"/>
              <a:gd name="connsiteY68" fmla="*/ 364673 h 590844"/>
              <a:gd name="connsiteX69" fmla="*/ 298055 w 608274"/>
              <a:gd name="connsiteY69" fmla="*/ 384708 h 590844"/>
              <a:gd name="connsiteX70" fmla="*/ 329801 w 608274"/>
              <a:gd name="connsiteY70" fmla="*/ 416406 h 590844"/>
              <a:gd name="connsiteX71" fmla="*/ 41731 w 608274"/>
              <a:gd name="connsiteY71" fmla="*/ 416406 h 590844"/>
              <a:gd name="connsiteX72" fmla="*/ 0 w 608274"/>
              <a:gd name="connsiteY72" fmla="*/ 374737 h 590844"/>
              <a:gd name="connsiteX73" fmla="*/ 0 w 608274"/>
              <a:gd name="connsiteY73" fmla="*/ 41669 h 590844"/>
              <a:gd name="connsiteX74" fmla="*/ 41731 w 608274"/>
              <a:gd name="connsiteY74" fmla="*/ 0 h 5908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608274" h="590844">
                <a:moveTo>
                  <a:pt x="357006" y="315793"/>
                </a:moveTo>
                <a:lnTo>
                  <a:pt x="344664" y="351821"/>
                </a:lnTo>
                <a:lnTo>
                  <a:pt x="552405" y="559238"/>
                </a:lnTo>
                <a:cubicBezTo>
                  <a:pt x="552971" y="559802"/>
                  <a:pt x="553818" y="560178"/>
                  <a:pt x="554572" y="560178"/>
                </a:cubicBezTo>
                <a:lnTo>
                  <a:pt x="554666" y="560178"/>
                </a:lnTo>
                <a:cubicBezTo>
                  <a:pt x="555514" y="560178"/>
                  <a:pt x="556362" y="559802"/>
                  <a:pt x="556928" y="559238"/>
                </a:cubicBezTo>
                <a:lnTo>
                  <a:pt x="576618" y="539578"/>
                </a:lnTo>
                <a:cubicBezTo>
                  <a:pt x="577372" y="538825"/>
                  <a:pt x="577560" y="537885"/>
                  <a:pt x="577560" y="537320"/>
                </a:cubicBezTo>
                <a:cubicBezTo>
                  <a:pt x="577560" y="536756"/>
                  <a:pt x="577372" y="535815"/>
                  <a:pt x="576618" y="535063"/>
                </a:cubicBezTo>
                <a:close/>
                <a:moveTo>
                  <a:pt x="347019" y="272617"/>
                </a:moveTo>
                <a:cubicBezTo>
                  <a:pt x="352106" y="271394"/>
                  <a:pt x="357571" y="272993"/>
                  <a:pt x="361339" y="276756"/>
                </a:cubicBezTo>
                <a:lnTo>
                  <a:pt x="370572" y="285974"/>
                </a:lnTo>
                <a:lnTo>
                  <a:pt x="598287" y="513333"/>
                </a:lnTo>
                <a:cubicBezTo>
                  <a:pt x="604694" y="519730"/>
                  <a:pt x="608274" y="528290"/>
                  <a:pt x="608274" y="537320"/>
                </a:cubicBezTo>
                <a:cubicBezTo>
                  <a:pt x="608274" y="546351"/>
                  <a:pt x="604694" y="554817"/>
                  <a:pt x="598287" y="561213"/>
                </a:cubicBezTo>
                <a:lnTo>
                  <a:pt x="578691" y="580873"/>
                </a:lnTo>
                <a:cubicBezTo>
                  <a:pt x="572284" y="587269"/>
                  <a:pt x="563805" y="590844"/>
                  <a:pt x="554666" y="590844"/>
                </a:cubicBezTo>
                <a:lnTo>
                  <a:pt x="554572" y="590844"/>
                </a:lnTo>
                <a:cubicBezTo>
                  <a:pt x="545622" y="590844"/>
                  <a:pt x="537143" y="587269"/>
                  <a:pt x="530736" y="580873"/>
                </a:cubicBezTo>
                <a:lnTo>
                  <a:pt x="316211" y="366683"/>
                </a:lnTo>
                <a:cubicBezTo>
                  <a:pt x="312066" y="362544"/>
                  <a:pt x="310558" y="356430"/>
                  <a:pt x="312442" y="350880"/>
                </a:cubicBezTo>
                <a:lnTo>
                  <a:pt x="327328" y="307610"/>
                </a:lnTo>
                <a:lnTo>
                  <a:pt x="335902" y="282588"/>
                </a:lnTo>
                <a:cubicBezTo>
                  <a:pt x="337598" y="277602"/>
                  <a:pt x="341837" y="273840"/>
                  <a:pt x="347019" y="272617"/>
                </a:cubicBezTo>
                <a:close/>
                <a:moveTo>
                  <a:pt x="74870" y="82350"/>
                </a:moveTo>
                <a:lnTo>
                  <a:pt x="426850" y="82350"/>
                </a:lnTo>
                <a:lnTo>
                  <a:pt x="426850" y="306027"/>
                </a:lnTo>
                <a:lnTo>
                  <a:pt x="379461" y="258714"/>
                </a:lnTo>
                <a:cubicBezTo>
                  <a:pt x="369474" y="248650"/>
                  <a:pt x="354966" y="244511"/>
                  <a:pt x="341210" y="247709"/>
                </a:cubicBezTo>
                <a:cubicBezTo>
                  <a:pt x="330564" y="250249"/>
                  <a:pt x="321520" y="256927"/>
                  <a:pt x="315867" y="265957"/>
                </a:cubicBezTo>
                <a:cubicBezTo>
                  <a:pt x="275073" y="263229"/>
                  <a:pt x="245113" y="254764"/>
                  <a:pt x="204507" y="235763"/>
                </a:cubicBezTo>
                <a:cubicBezTo>
                  <a:pt x="200550" y="233882"/>
                  <a:pt x="197535" y="232095"/>
                  <a:pt x="195274" y="230590"/>
                </a:cubicBezTo>
                <a:cubicBezTo>
                  <a:pt x="201398" y="230308"/>
                  <a:pt x="209500" y="230872"/>
                  <a:pt x="213740" y="231154"/>
                </a:cubicBezTo>
                <a:cubicBezTo>
                  <a:pt x="218262" y="231531"/>
                  <a:pt x="222313" y="231719"/>
                  <a:pt x="225517" y="231719"/>
                </a:cubicBezTo>
                <a:cubicBezTo>
                  <a:pt x="232959" y="231719"/>
                  <a:pt x="240779" y="232095"/>
                  <a:pt x="248599" y="232377"/>
                </a:cubicBezTo>
                <a:cubicBezTo>
                  <a:pt x="272812" y="233318"/>
                  <a:pt x="297966" y="234258"/>
                  <a:pt x="322085" y="227674"/>
                </a:cubicBezTo>
                <a:cubicBezTo>
                  <a:pt x="355813" y="218456"/>
                  <a:pt x="361089" y="196070"/>
                  <a:pt x="361749" y="186852"/>
                </a:cubicBezTo>
                <a:cubicBezTo>
                  <a:pt x="363351" y="165594"/>
                  <a:pt x="347900" y="143960"/>
                  <a:pt x="323216" y="133049"/>
                </a:cubicBezTo>
                <a:cubicBezTo>
                  <a:pt x="286190" y="116776"/>
                  <a:pt x="245019" y="119692"/>
                  <a:pt x="205167" y="122514"/>
                </a:cubicBezTo>
                <a:cubicBezTo>
                  <a:pt x="188585" y="123737"/>
                  <a:pt x="172851" y="124866"/>
                  <a:pt x="158248" y="124395"/>
                </a:cubicBezTo>
                <a:lnTo>
                  <a:pt x="157683" y="124395"/>
                </a:lnTo>
                <a:cubicBezTo>
                  <a:pt x="146660" y="124395"/>
                  <a:pt x="137522" y="133237"/>
                  <a:pt x="137239" y="144336"/>
                </a:cubicBezTo>
                <a:cubicBezTo>
                  <a:pt x="136956" y="155623"/>
                  <a:pt x="145907" y="165030"/>
                  <a:pt x="157212" y="165312"/>
                </a:cubicBezTo>
                <a:cubicBezTo>
                  <a:pt x="173699" y="165688"/>
                  <a:pt x="191223" y="164465"/>
                  <a:pt x="208087" y="163336"/>
                </a:cubicBezTo>
                <a:cubicBezTo>
                  <a:pt x="242946" y="160891"/>
                  <a:pt x="278935" y="158257"/>
                  <a:pt x="306634" y="170485"/>
                </a:cubicBezTo>
                <a:cubicBezTo>
                  <a:pt x="316809" y="174906"/>
                  <a:pt x="320955" y="181866"/>
                  <a:pt x="321049" y="183465"/>
                </a:cubicBezTo>
                <a:cubicBezTo>
                  <a:pt x="320672" y="184124"/>
                  <a:pt x="318034" y="186381"/>
                  <a:pt x="311251" y="188263"/>
                </a:cubicBezTo>
                <a:cubicBezTo>
                  <a:pt x="293256" y="193248"/>
                  <a:pt x="271398" y="192307"/>
                  <a:pt x="250200" y="191461"/>
                </a:cubicBezTo>
                <a:cubicBezTo>
                  <a:pt x="241815" y="191178"/>
                  <a:pt x="233525" y="190896"/>
                  <a:pt x="225517" y="190896"/>
                </a:cubicBezTo>
                <a:cubicBezTo>
                  <a:pt x="223067" y="190896"/>
                  <a:pt x="220052" y="190614"/>
                  <a:pt x="216755" y="190426"/>
                </a:cubicBezTo>
                <a:cubicBezTo>
                  <a:pt x="198477" y="189015"/>
                  <a:pt x="170873" y="187134"/>
                  <a:pt x="156929" y="206040"/>
                </a:cubicBezTo>
                <a:cubicBezTo>
                  <a:pt x="150052" y="215258"/>
                  <a:pt x="147697" y="226075"/>
                  <a:pt x="150335" y="236516"/>
                </a:cubicBezTo>
                <a:cubicBezTo>
                  <a:pt x="154857" y="254387"/>
                  <a:pt x="172851" y="266145"/>
                  <a:pt x="187078" y="272823"/>
                </a:cubicBezTo>
                <a:cubicBezTo>
                  <a:pt x="228437" y="292200"/>
                  <a:pt x="260752" y="301888"/>
                  <a:pt x="300887" y="305839"/>
                </a:cubicBezTo>
                <a:lnTo>
                  <a:pt x="291277" y="334057"/>
                </a:lnTo>
                <a:lnTo>
                  <a:pt x="74870" y="334057"/>
                </a:lnTo>
                <a:close/>
                <a:moveTo>
                  <a:pt x="41731" y="0"/>
                </a:moveTo>
                <a:lnTo>
                  <a:pt x="459894" y="0"/>
                </a:lnTo>
                <a:cubicBezTo>
                  <a:pt x="482974" y="0"/>
                  <a:pt x="501720" y="18624"/>
                  <a:pt x="501720" y="41669"/>
                </a:cubicBezTo>
                <a:lnTo>
                  <a:pt x="501720" y="374737"/>
                </a:lnTo>
                <a:cubicBezTo>
                  <a:pt x="501720" y="376618"/>
                  <a:pt x="501343" y="378311"/>
                  <a:pt x="501155" y="380193"/>
                </a:cubicBezTo>
                <a:lnTo>
                  <a:pt x="457539" y="336643"/>
                </a:lnTo>
                <a:lnTo>
                  <a:pt x="457539" y="66971"/>
                </a:lnTo>
                <a:cubicBezTo>
                  <a:pt x="457539" y="58506"/>
                  <a:pt x="450663" y="51639"/>
                  <a:pt x="442184" y="51639"/>
                </a:cubicBezTo>
                <a:lnTo>
                  <a:pt x="59536" y="51639"/>
                </a:lnTo>
                <a:cubicBezTo>
                  <a:pt x="51057" y="51639"/>
                  <a:pt x="44181" y="58506"/>
                  <a:pt x="44181" y="66971"/>
                </a:cubicBezTo>
                <a:lnTo>
                  <a:pt x="44181" y="349341"/>
                </a:lnTo>
                <a:cubicBezTo>
                  <a:pt x="44181" y="357806"/>
                  <a:pt x="51057" y="364673"/>
                  <a:pt x="59536" y="364673"/>
                </a:cubicBezTo>
                <a:lnTo>
                  <a:pt x="287128" y="364673"/>
                </a:lnTo>
                <a:cubicBezTo>
                  <a:pt x="288729" y="372198"/>
                  <a:pt x="292497" y="379158"/>
                  <a:pt x="298055" y="384708"/>
                </a:cubicBezTo>
                <a:lnTo>
                  <a:pt x="329801" y="416406"/>
                </a:lnTo>
                <a:lnTo>
                  <a:pt x="41731" y="416406"/>
                </a:lnTo>
                <a:cubicBezTo>
                  <a:pt x="18746" y="416406"/>
                  <a:pt x="0" y="397688"/>
                  <a:pt x="0" y="374737"/>
                </a:cubicBezTo>
                <a:lnTo>
                  <a:pt x="0" y="41669"/>
                </a:lnTo>
                <a:cubicBezTo>
                  <a:pt x="0" y="18624"/>
                  <a:pt x="18746" y="0"/>
                  <a:pt x="4173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dirty="0"/>
          </a:p>
        </p:txBody>
      </p:sp>
      <p:sp>
        <p:nvSpPr>
          <p:cNvPr id="18" name="文本框 17"/>
          <p:cNvSpPr txBox="1"/>
          <p:nvPr/>
        </p:nvSpPr>
        <p:spPr>
          <a:xfrm>
            <a:off x="1740503" y="450599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800" b="1" dirty="0">
                <a:solidFill>
                  <a:schemeClr val="accent2"/>
                </a:solidFill>
              </a:rPr>
              <a:t>项目概述</a:t>
            </a: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52779083-C1F7-4142-A5DB-B989B2AE9DA2}"/>
              </a:ext>
            </a:extLst>
          </p:cNvPr>
          <p:cNvSpPr/>
          <p:nvPr/>
        </p:nvSpPr>
        <p:spPr>
          <a:xfrm>
            <a:off x="7068434" y="4212844"/>
            <a:ext cx="2050552" cy="430374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2000" b="1" dirty="0">
                <a:solidFill>
                  <a:schemeClr val="bg1"/>
                </a:solidFill>
                <a:latin typeface="+mn-ea"/>
              </a:rPr>
              <a:t>项目确立：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8B56E405-C501-46B8-BFC4-F0BD7A8FF385}"/>
              </a:ext>
            </a:extLst>
          </p:cNvPr>
          <p:cNvSpPr txBox="1"/>
          <p:nvPr/>
        </p:nvSpPr>
        <p:spPr>
          <a:xfrm>
            <a:off x="7068434" y="2542065"/>
            <a:ext cx="36173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</a:rPr>
              <a:t>我们首先表明了来意，并且他们也有对网站的制作比较感兴趣，然后我们与负责人进行了详细的交流</a:t>
            </a:r>
            <a:r>
              <a:rPr lang="en-US" altLang="zh-CN" sz="1600" dirty="0">
                <a:solidFill>
                  <a:schemeClr val="bg1"/>
                </a:solidFill>
              </a:rPr>
              <a:t>…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596C3CA9-A44F-480D-B9A9-22C32A8F6B70}"/>
              </a:ext>
            </a:extLst>
          </p:cNvPr>
          <p:cNvSpPr txBox="1"/>
          <p:nvPr/>
        </p:nvSpPr>
        <p:spPr>
          <a:xfrm>
            <a:off x="7068434" y="4833671"/>
            <a:ext cx="36173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</a:rPr>
              <a:t>最终我们达成一致，与负责人合影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C5B51708-FDE7-4E10-8DDB-1ED3C6F83AAC}"/>
              </a:ext>
            </a:extLst>
          </p:cNvPr>
          <p:cNvSpPr txBox="1"/>
          <p:nvPr/>
        </p:nvSpPr>
        <p:spPr>
          <a:xfrm>
            <a:off x="1745174" y="1056645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dirty="0">
                <a:solidFill>
                  <a:schemeClr val="accent2"/>
                </a:solidFill>
              </a:rPr>
              <a:t>项目确立：</a:t>
            </a:r>
          </a:p>
        </p:txBody>
      </p:sp>
    </p:spTree>
    <p:extLst>
      <p:ext uri="{BB962C8B-B14F-4D97-AF65-F5344CB8AC3E}">
        <p14:creationId xmlns:p14="http://schemas.microsoft.com/office/powerpoint/2010/main" val="1860476072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9e5e9f80-f70a-4367-865a-f6aeb24cb493"/>
          <p:cNvGrpSpPr>
            <a:grpSpLocks noChangeAspect="1"/>
          </p:cNvGrpSpPr>
          <p:nvPr/>
        </p:nvGrpSpPr>
        <p:grpSpPr>
          <a:xfrm>
            <a:off x="1618722" y="1691255"/>
            <a:ext cx="8917980" cy="4196215"/>
            <a:chOff x="1618722" y="1340768"/>
            <a:chExt cx="8917980" cy="4196215"/>
          </a:xfrm>
        </p:grpSpPr>
        <p:grpSp>
          <p:nvGrpSpPr>
            <p:cNvPr id="4" name="Group 53"/>
            <p:cNvGrpSpPr/>
            <p:nvPr/>
          </p:nvGrpSpPr>
          <p:grpSpPr>
            <a:xfrm>
              <a:off x="1715450" y="1718498"/>
              <a:ext cx="8737857" cy="3386874"/>
              <a:chOff x="-2130469" y="1991215"/>
              <a:chExt cx="8275491" cy="3386874"/>
            </a:xfrm>
          </p:grpSpPr>
          <p:cxnSp>
            <p:nvCxnSpPr>
              <p:cNvPr id="40" name="Straight Connector 94"/>
              <p:cNvCxnSpPr>
                <a:endCxn id="43" idx="0"/>
              </p:cNvCxnSpPr>
              <p:nvPr/>
            </p:nvCxnSpPr>
            <p:spPr>
              <a:xfrm>
                <a:off x="3320122" y="1991215"/>
                <a:ext cx="1978192" cy="0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95"/>
              <p:cNvCxnSpPr>
                <a:stCxn id="44" idx="0"/>
              </p:cNvCxnSpPr>
              <p:nvPr/>
            </p:nvCxnSpPr>
            <p:spPr>
              <a:xfrm flipV="1">
                <a:off x="-1283761" y="3684651"/>
                <a:ext cx="6579744" cy="1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96"/>
              <p:cNvCxnSpPr>
                <a:stCxn id="44" idx="2"/>
              </p:cNvCxnSpPr>
              <p:nvPr/>
            </p:nvCxnSpPr>
            <p:spPr>
              <a:xfrm flipV="1">
                <a:off x="-1267052" y="5377923"/>
                <a:ext cx="3813493" cy="2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  <a:prstDash val="das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" name="Arc 97"/>
              <p:cNvSpPr/>
              <p:nvPr/>
            </p:nvSpPr>
            <p:spPr>
              <a:xfrm>
                <a:off x="4451606" y="1991215"/>
                <a:ext cx="1693416" cy="1693416"/>
              </a:xfrm>
              <a:prstGeom prst="arc">
                <a:avLst>
                  <a:gd name="adj1" fmla="val 16200000"/>
                  <a:gd name="adj2" fmla="val 5467845"/>
                </a:avLst>
              </a:prstGeom>
              <a:ln w="19050">
                <a:solidFill>
                  <a:schemeClr val="bg1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>
                  <a:solidFill>
                    <a:schemeClr val="bg1"/>
                  </a:solidFill>
                </a:endParaRPr>
              </a:p>
            </p:txBody>
          </p:sp>
          <p:sp>
            <p:nvSpPr>
              <p:cNvPr id="44" name="Arc 98"/>
              <p:cNvSpPr/>
              <p:nvPr/>
            </p:nvSpPr>
            <p:spPr>
              <a:xfrm flipH="1">
                <a:off x="-2130469" y="3684652"/>
                <a:ext cx="1693417" cy="1693437"/>
              </a:xfrm>
              <a:prstGeom prst="arc">
                <a:avLst>
                  <a:gd name="adj1" fmla="val 16200000"/>
                  <a:gd name="adj2" fmla="val 5467845"/>
                </a:avLst>
              </a:prstGeom>
              <a:ln w="19050">
                <a:solidFill>
                  <a:schemeClr val="bg1">
                    <a:lumMod val="50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5" name="Isosceles Triangle 64"/>
            <p:cNvSpPr/>
            <p:nvPr/>
          </p:nvSpPr>
          <p:spPr>
            <a:xfrm rot="5400000">
              <a:off x="8808761" y="1622102"/>
              <a:ext cx="226831" cy="195545"/>
            </a:xfrm>
            <a:prstGeom prst="triangl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6" name="Isosceles Triangle 65"/>
            <p:cNvSpPr/>
            <p:nvPr/>
          </p:nvSpPr>
          <p:spPr>
            <a:xfrm rot="16200000" flipH="1">
              <a:off x="6044619" y="3308472"/>
              <a:ext cx="226831" cy="195547"/>
            </a:xfrm>
            <a:prstGeom prst="triangl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7" name="Isosceles Triangle 66"/>
            <p:cNvSpPr/>
            <p:nvPr/>
          </p:nvSpPr>
          <p:spPr>
            <a:xfrm rot="5400000">
              <a:off x="6044619" y="4999704"/>
              <a:ext cx="226831" cy="195545"/>
            </a:xfrm>
            <a:prstGeom prst="triangl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8" name="Isosceles Triangle 67"/>
            <p:cNvSpPr/>
            <p:nvPr/>
          </p:nvSpPr>
          <p:spPr>
            <a:xfrm rot="10800000">
              <a:off x="10309871" y="2590831"/>
              <a:ext cx="226831" cy="195547"/>
            </a:xfrm>
            <a:prstGeom prst="triangl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9" name="Isosceles Triangle 68"/>
            <p:cNvSpPr/>
            <p:nvPr/>
          </p:nvSpPr>
          <p:spPr>
            <a:xfrm rot="10800000">
              <a:off x="1618722" y="4406453"/>
              <a:ext cx="226831" cy="195547"/>
            </a:xfrm>
            <a:prstGeom prst="triangl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35" name="Rectangle: Rounded Corners 54"/>
            <p:cNvSpPr/>
            <p:nvPr/>
          </p:nvSpPr>
          <p:spPr>
            <a:xfrm>
              <a:off x="4688982" y="1340768"/>
              <a:ext cx="3349141" cy="806851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30" name="Rectangle: Rounded Corners 100"/>
            <p:cNvSpPr/>
            <p:nvPr/>
          </p:nvSpPr>
          <p:spPr>
            <a:xfrm>
              <a:off x="2522008" y="2980324"/>
              <a:ext cx="3349141" cy="806851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25" name="Rectangle: Rounded Corners 103"/>
            <p:cNvSpPr/>
            <p:nvPr/>
          </p:nvSpPr>
          <p:spPr>
            <a:xfrm>
              <a:off x="2522008" y="4730132"/>
              <a:ext cx="3349141" cy="806851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20" name="Rectangle: Rounded Corners 101"/>
            <p:cNvSpPr/>
            <p:nvPr/>
          </p:nvSpPr>
          <p:spPr>
            <a:xfrm>
              <a:off x="6519751" y="2980324"/>
              <a:ext cx="3349141" cy="806851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bg1"/>
                </a:solidFill>
              </a:endParaRPr>
            </a:p>
          </p:txBody>
        </p:sp>
        <p:sp>
          <p:nvSpPr>
            <p:cNvPr id="15" name="Rectangle: Rounded Corners 106"/>
            <p:cNvSpPr/>
            <p:nvPr/>
          </p:nvSpPr>
          <p:spPr>
            <a:xfrm>
              <a:off x="6519751" y="4730132"/>
              <a:ext cx="3349141" cy="806851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bg1"/>
                </a:solidFill>
              </a:endParaRPr>
            </a:p>
          </p:txBody>
        </p:sp>
      </p:grpSp>
      <p:sp>
        <p:nvSpPr>
          <p:cNvPr id="50" name="矩形 49"/>
          <p:cNvSpPr/>
          <p:nvPr/>
        </p:nvSpPr>
        <p:spPr>
          <a:xfrm>
            <a:off x="2743854" y="3390090"/>
            <a:ext cx="2905153" cy="65780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600" dirty="0">
                <a:solidFill>
                  <a:schemeClr val="bg1"/>
                </a:solidFill>
              </a:rPr>
              <a:t>与客户所要需求文档中的资料，撰写项目合同书</a:t>
            </a:r>
          </a:p>
        </p:txBody>
      </p:sp>
      <p:sp>
        <p:nvSpPr>
          <p:cNvPr id="52" name="矩形 51"/>
          <p:cNvSpPr/>
          <p:nvPr/>
        </p:nvSpPr>
        <p:spPr>
          <a:xfrm>
            <a:off x="6709050" y="3390090"/>
            <a:ext cx="2905153" cy="65780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600" dirty="0">
                <a:solidFill>
                  <a:schemeClr val="bg1"/>
                </a:solidFill>
              </a:rPr>
              <a:t>与客户商谈需求文档修改，签订需求文档</a:t>
            </a:r>
          </a:p>
        </p:txBody>
      </p:sp>
      <p:sp>
        <p:nvSpPr>
          <p:cNvPr id="53" name="矩形 52"/>
          <p:cNvSpPr/>
          <p:nvPr/>
        </p:nvSpPr>
        <p:spPr>
          <a:xfrm>
            <a:off x="2743854" y="5134463"/>
            <a:ext cx="2905153" cy="65780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600" dirty="0">
                <a:solidFill>
                  <a:schemeClr val="bg1"/>
                </a:solidFill>
              </a:rPr>
              <a:t>项目合同书签订，与客户商量主页的设计</a:t>
            </a:r>
          </a:p>
        </p:txBody>
      </p:sp>
      <p:sp>
        <p:nvSpPr>
          <p:cNvPr id="54" name="矩形 53"/>
          <p:cNvSpPr/>
          <p:nvPr/>
        </p:nvSpPr>
        <p:spPr>
          <a:xfrm>
            <a:off x="6709050" y="5134463"/>
            <a:ext cx="2905153" cy="65780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600" dirty="0">
                <a:solidFill>
                  <a:schemeClr val="bg1"/>
                </a:solidFill>
              </a:rPr>
              <a:t>客户选定主页设计图，对主页进行编写代码</a:t>
            </a:r>
          </a:p>
        </p:txBody>
      </p:sp>
      <p:sp>
        <p:nvSpPr>
          <p:cNvPr id="55" name="矩形 54"/>
          <p:cNvSpPr/>
          <p:nvPr/>
        </p:nvSpPr>
        <p:spPr>
          <a:xfrm>
            <a:off x="4910975" y="1744288"/>
            <a:ext cx="2905153" cy="65780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600" dirty="0">
                <a:solidFill>
                  <a:schemeClr val="bg1"/>
                </a:solidFill>
              </a:rPr>
              <a:t>调研网站完成调研文档，完成需求文档初稿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1740503" y="450599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800" b="1" dirty="0">
                <a:solidFill>
                  <a:schemeClr val="accent2"/>
                </a:solidFill>
              </a:rPr>
              <a:t>项目概述</a:t>
            </a: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28448971-EB34-4D41-BF49-1D5ADE0B3F31}"/>
              </a:ext>
            </a:extLst>
          </p:cNvPr>
          <p:cNvSpPr txBox="1"/>
          <p:nvPr/>
        </p:nvSpPr>
        <p:spPr>
          <a:xfrm>
            <a:off x="1745174" y="1056645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dirty="0">
                <a:solidFill>
                  <a:schemeClr val="accent2"/>
                </a:solidFill>
              </a:rPr>
              <a:t>项目计划：</a:t>
            </a:r>
          </a:p>
        </p:txBody>
      </p:sp>
    </p:spTree>
    <p:extLst>
      <p:ext uri="{BB962C8B-B14F-4D97-AF65-F5344CB8AC3E}">
        <p14:creationId xmlns:p14="http://schemas.microsoft.com/office/powerpoint/2010/main" val="1492622322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25"/>
          <p:cNvSpPr txBox="1"/>
          <p:nvPr/>
        </p:nvSpPr>
        <p:spPr>
          <a:xfrm>
            <a:off x="1740503" y="450599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800" b="1" dirty="0">
                <a:solidFill>
                  <a:schemeClr val="accent2"/>
                </a:solidFill>
              </a:rPr>
              <a:t>项目概述</a:t>
            </a: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28448971-EB34-4D41-BF49-1D5ADE0B3F31}"/>
              </a:ext>
            </a:extLst>
          </p:cNvPr>
          <p:cNvSpPr txBox="1"/>
          <p:nvPr/>
        </p:nvSpPr>
        <p:spPr>
          <a:xfrm>
            <a:off x="1745174" y="1056645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dirty="0">
                <a:solidFill>
                  <a:schemeClr val="accent2"/>
                </a:solidFill>
              </a:rPr>
              <a:t>合同签订：</a:t>
            </a: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02EBC60E-1541-4DD6-86FF-14E5133454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9394" y="1135744"/>
            <a:ext cx="3905250" cy="3895725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65E94641-3BEF-4498-8D76-3312351401C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7785" y="3784516"/>
            <a:ext cx="1780755" cy="1776412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id="{3075CCCE-D88D-4655-8CC1-2B1CDDE14A5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2528" y="1056645"/>
            <a:ext cx="3624918" cy="3616077"/>
          </a:xfrm>
          <a:prstGeom prst="rect">
            <a:avLst/>
          </a:prstGeom>
        </p:spPr>
      </p:pic>
      <p:sp>
        <p:nvSpPr>
          <p:cNvPr id="21" name="文本框 20">
            <a:extLst>
              <a:ext uri="{FF2B5EF4-FFF2-40B4-BE49-F238E27FC236}">
                <a16:creationId xmlns:a16="http://schemas.microsoft.com/office/drawing/2014/main" id="{0BE61F23-6533-4A96-A093-95B1483D0440}"/>
              </a:ext>
            </a:extLst>
          </p:cNvPr>
          <p:cNvSpPr txBox="1"/>
          <p:nvPr/>
        </p:nvSpPr>
        <p:spPr>
          <a:xfrm>
            <a:off x="1095374" y="4495800"/>
            <a:ext cx="2905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FF0000"/>
                </a:solidFill>
              </a:rPr>
              <a:t>双方友好签订合同并合影</a:t>
            </a:r>
          </a:p>
        </p:txBody>
      </p:sp>
    </p:spTree>
    <p:extLst>
      <p:ext uri="{BB962C8B-B14F-4D97-AF65-F5344CB8AC3E}">
        <p14:creationId xmlns:p14="http://schemas.microsoft.com/office/powerpoint/2010/main" val="2877202402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AA228536-E06C-4246-9921-5981D42A0643}"/>
              </a:ext>
            </a:extLst>
          </p:cNvPr>
          <p:cNvSpPr txBox="1"/>
          <p:nvPr/>
        </p:nvSpPr>
        <p:spPr>
          <a:xfrm>
            <a:off x="874713" y="3398461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项目成果展示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241B40FC-AF12-4F69-9B18-F1E03889576A}"/>
              </a:ext>
            </a:extLst>
          </p:cNvPr>
          <p:cNvSpPr txBox="1"/>
          <p:nvPr/>
        </p:nvSpPr>
        <p:spPr>
          <a:xfrm>
            <a:off x="874713" y="2482009"/>
            <a:ext cx="2254528" cy="70788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4000" b="1" dirty="0">
                <a:solidFill>
                  <a:schemeClr val="accent1"/>
                </a:solidFill>
                <a:ea typeface="时尚中黑简体" panose="01010104010101010101" pitchFamily="2" charset="-122"/>
              </a:rPr>
              <a:t>PART 02</a:t>
            </a:r>
            <a:endParaRPr lang="zh-CN" altLang="en-US" sz="4000" b="1" dirty="0">
              <a:solidFill>
                <a:schemeClr val="accent1"/>
              </a:solidFill>
              <a:ea typeface="时尚中黑简体" panose="01010104010101010101" pitchFamily="2" charset="-122"/>
            </a:endParaRPr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id="{172E9323-792A-4A30-8917-B3C88FBE79C9}"/>
              </a:ext>
            </a:extLst>
          </p:cNvPr>
          <p:cNvCxnSpPr>
            <a:cxnSpLocks/>
          </p:cNvCxnSpPr>
          <p:nvPr/>
        </p:nvCxnSpPr>
        <p:spPr>
          <a:xfrm>
            <a:off x="1014413" y="3294178"/>
            <a:ext cx="709987" cy="0"/>
          </a:xfrm>
          <a:prstGeom prst="line">
            <a:avLst/>
          </a:prstGeom>
          <a:ln w="28575" cap="rnd"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>
            <a:extLst>
              <a:ext uri="{FF2B5EF4-FFF2-40B4-BE49-F238E27FC236}">
                <a16:creationId xmlns:a16="http://schemas.microsoft.com/office/drawing/2014/main" id="{E34FC022-0972-4A68-9E8D-0AB7187AC532}"/>
              </a:ext>
            </a:extLst>
          </p:cNvPr>
          <p:cNvSpPr txBox="1"/>
          <p:nvPr/>
        </p:nvSpPr>
        <p:spPr>
          <a:xfrm>
            <a:off x="874712" y="4149074"/>
            <a:ext cx="30604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>
                    <a:lumMod val="65000"/>
                  </a:schemeClr>
                </a:solidFill>
                <a:ea typeface="时尚中黑简体" panose="01010104010101010101" pitchFamily="2" charset="-122"/>
              </a:rPr>
              <a:t>1.</a:t>
            </a: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ea typeface="时尚中黑简体" panose="01010104010101010101" pitchFamily="2" charset="-122"/>
              </a:rPr>
              <a:t>首页、分页展示</a:t>
            </a:r>
            <a:endParaRPr lang="en-US" altLang="zh-CN" dirty="0">
              <a:solidFill>
                <a:schemeClr val="bg1">
                  <a:lumMod val="65000"/>
                </a:schemeClr>
              </a:solidFill>
              <a:ea typeface="时尚中黑简体" panose="01010104010101010101" pitchFamily="2" charset="-122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8E07407D-AFCE-4CE7-AB88-4242B36D8F77}"/>
              </a:ext>
            </a:extLst>
          </p:cNvPr>
          <p:cNvSpPr txBox="1"/>
          <p:nvPr/>
        </p:nvSpPr>
        <p:spPr>
          <a:xfrm>
            <a:off x="874713" y="4518406"/>
            <a:ext cx="30604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bg1">
                    <a:lumMod val="65000"/>
                  </a:schemeClr>
                </a:solidFill>
                <a:ea typeface="时尚中黑简体" panose="01010104010101010101" pitchFamily="2" charset="-122"/>
              </a:rPr>
              <a:t>2.</a:t>
            </a: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ea typeface="时尚中黑简体" panose="01010104010101010101" pitchFamily="2" charset="-122"/>
              </a:rPr>
              <a:t>客户对项目的评价</a:t>
            </a:r>
            <a:endParaRPr lang="en-US" altLang="zh-CN" dirty="0">
              <a:solidFill>
                <a:schemeClr val="bg1">
                  <a:lumMod val="65000"/>
                </a:schemeClr>
              </a:solidFill>
              <a:ea typeface="时尚中黑简体" panose="0101010401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70633715"/>
      </p:ext>
    </p:extLst>
  </p:cSld>
  <p:clrMapOvr>
    <a:masterClrMapping/>
  </p:clrMapOvr>
  <p:transition spd="slow">
    <p:wipe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2"/>
  <p:tag name="MH_CATEGORY" val="#TuWHP#"/>
  <p:tag name="MH_LAYOUT" val="SubTitleText"/>
  <p:tag name="MH" val="20170726164042"/>
  <p:tag name="MH_LIBRARY" val="GRAPHIC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26164042"/>
  <p:tag name="MH_LIBRARY" val="GRAPHIC"/>
  <p:tag name="MH_TYPE" val="Other"/>
  <p:tag name="MH_ORDER" val="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726164042"/>
  <p:tag name="MH_LIBRARY" val="GRAPHIC"/>
  <p:tag name="MH_TYPE" val="Other"/>
  <p:tag name="MH_ORDER" val="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2"/>
  <p:tag name="MH_CATEGORY" val="#YinZJG#"/>
  <p:tag name="MH_LAYOUT" val="TitleSubTitleText"/>
  <p:tag name="MH" val="20170726163659"/>
  <p:tag name="MH_LIBRARY" val="GRAPHIC"/>
</p:tagLst>
</file>

<file path=ppt/theme/theme1.xml><?xml version="1.0" encoding="utf-8"?>
<a:theme xmlns:a="http://schemas.openxmlformats.org/drawingml/2006/main" name="第一PPT，www.1ppt.com">
  <a:themeElements>
    <a:clrScheme name="自定义 630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4B8E95"/>
      </a:accent1>
      <a:accent2>
        <a:srgbClr val="000000"/>
      </a:accent2>
      <a:accent3>
        <a:srgbClr val="4B5050"/>
      </a:accent3>
      <a:accent4>
        <a:srgbClr val="91969B"/>
      </a:accent4>
      <a:accent5>
        <a:srgbClr val="4B5050"/>
      </a:accent5>
      <a:accent6>
        <a:srgbClr val="91969B"/>
      </a:accent6>
      <a:hlink>
        <a:srgbClr val="F33B48"/>
      </a:hlink>
      <a:folHlink>
        <a:srgbClr val="FFC000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包图主题2" id="{50CFA792-C506-47E4-B272-6A6183483AB3}" vid="{CC1AE437-2F7F-4319-9F22-408F5F8C346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包图主题2</Template>
  <TotalTime>887</TotalTime>
  <Words>760</Words>
  <Application>Microsoft Office PowerPoint</Application>
  <PresentationFormat>宽屏</PresentationFormat>
  <Paragraphs>113</Paragraphs>
  <Slides>20</Slides>
  <Notes>20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32" baseType="lpstr">
      <vt:lpstr>等线</vt:lpstr>
      <vt:lpstr>经典综艺体简</vt:lpstr>
      <vt:lpstr>时尚中黑简体</vt:lpstr>
      <vt:lpstr>宋体</vt:lpstr>
      <vt:lpstr>微软雅黑</vt:lpstr>
      <vt:lpstr>造字工房力黑（非商用）常规体</vt:lpstr>
      <vt:lpstr>Agency FB</vt:lpstr>
      <vt:lpstr>Arial</vt:lpstr>
      <vt:lpstr>Calibri</vt:lpstr>
      <vt:lpstr>Times</vt:lpstr>
      <vt:lpstr>Wingdings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清新简洁</dc:title>
  <dc:creator>第一PPT</dc:creator>
  <cp:keywords>www.1ppt.com</cp:keywords>
  <dc:description>www.1ppt.com</dc:description>
  <cp:lastModifiedBy>yang b</cp:lastModifiedBy>
  <cp:revision>76</cp:revision>
  <dcterms:created xsi:type="dcterms:W3CDTF">2017-09-22T08:16:39Z</dcterms:created>
  <dcterms:modified xsi:type="dcterms:W3CDTF">2019-12-03T06:45:34Z</dcterms:modified>
</cp:coreProperties>
</file>