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85" r:id="rId3"/>
    <p:sldId id="257" r:id="rId5"/>
    <p:sldId id="258" r:id="rId6"/>
    <p:sldId id="312" r:id="rId7"/>
    <p:sldId id="273" r:id="rId8"/>
    <p:sldId id="277" r:id="rId9"/>
    <p:sldId id="313" r:id="rId10"/>
    <p:sldId id="261" r:id="rId11"/>
    <p:sldId id="283" r:id="rId12"/>
  </p:sldIdLst>
  <p:sldSz cx="12192000" cy="6858000"/>
  <p:notesSz cx="6858000" cy="9144000"/>
  <p:custDataLst>
    <p:tags r:id="rId16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gs" Target="tags/tag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3013EF-AA46-41D5-93C2-36F7A5EF5D89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104242-42E4-462F-B9A6-468AC33D61A2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04242-42E4-462F-B9A6-468AC33D61A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04242-42E4-462F-B9A6-468AC33D61A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04242-42E4-462F-B9A6-468AC33D61A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04242-42E4-462F-B9A6-468AC33D61A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E33503-B4A9-4273-8D5C-F1CAFA6293E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135CD-E861-41A7-81F0-F3B524A2884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04242-42E4-462F-B9A6-468AC33D61A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AC0059-71F0-4354-824B-2FFE6EC8EA2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04242-42E4-462F-B9A6-468AC33D61A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图片占位符 4"/>
          <p:cNvSpPr>
            <a:spLocks noGrp="1"/>
          </p:cNvSpPr>
          <p:nvPr>
            <p:ph type="pic" sz="quarter" idx="10"/>
          </p:nvPr>
        </p:nvSpPr>
        <p:spPr>
          <a:xfrm>
            <a:off x="1698623" y="2746373"/>
            <a:ext cx="2187580" cy="2187580"/>
          </a:xfrm>
          <a:custGeom>
            <a:avLst/>
            <a:gdLst>
              <a:gd name="connsiteX0" fmla="*/ 1093790 w 2187580"/>
              <a:gd name="connsiteY0" fmla="*/ 0 h 2187580"/>
              <a:gd name="connsiteX1" fmla="*/ 2187580 w 2187580"/>
              <a:gd name="connsiteY1" fmla="*/ 1093790 h 2187580"/>
              <a:gd name="connsiteX2" fmla="*/ 1093790 w 2187580"/>
              <a:gd name="connsiteY2" fmla="*/ 2187580 h 2187580"/>
              <a:gd name="connsiteX3" fmla="*/ 0 w 2187580"/>
              <a:gd name="connsiteY3" fmla="*/ 1093790 h 2187580"/>
              <a:gd name="connsiteX4" fmla="*/ 1093790 w 2187580"/>
              <a:gd name="connsiteY4" fmla="*/ 0 h 2187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87580" h="2187580">
                <a:moveTo>
                  <a:pt x="1093790" y="0"/>
                </a:moveTo>
                <a:cubicBezTo>
                  <a:pt x="1697874" y="0"/>
                  <a:pt x="2187580" y="489706"/>
                  <a:pt x="2187580" y="1093790"/>
                </a:cubicBezTo>
                <a:cubicBezTo>
                  <a:pt x="2187580" y="1697874"/>
                  <a:pt x="1697874" y="2187580"/>
                  <a:pt x="1093790" y="2187580"/>
                </a:cubicBezTo>
                <a:cubicBezTo>
                  <a:pt x="489706" y="2187580"/>
                  <a:pt x="0" y="1697874"/>
                  <a:pt x="0" y="1093790"/>
                </a:cubicBezTo>
                <a:cubicBezTo>
                  <a:pt x="0" y="489706"/>
                  <a:pt x="489706" y="0"/>
                  <a:pt x="1093790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 userDrawn="1"/>
        </p:nvGrpSpPr>
        <p:grpSpPr>
          <a:xfrm>
            <a:off x="0" y="0"/>
            <a:ext cx="12192000" cy="6856551"/>
            <a:chOff x="0" y="0"/>
            <a:chExt cx="12192000" cy="6856551"/>
          </a:xfrm>
        </p:grpSpPr>
        <p:pic>
          <p:nvPicPr>
            <p:cNvPr id="5" name="图片 4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584" t="15768" r="-1"/>
            <a:stretch>
              <a:fillRect/>
            </a:stretch>
          </p:blipFill>
          <p:spPr>
            <a:xfrm flipH="1">
              <a:off x="1724400" y="0"/>
              <a:ext cx="10467600" cy="6855102"/>
            </a:xfrm>
            <a:prstGeom prst="rect">
              <a:avLst/>
            </a:prstGeom>
          </p:spPr>
        </p:pic>
        <p:pic>
          <p:nvPicPr>
            <p:cNvPr id="6" name="图片 5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7150" t="15768" r="-1"/>
            <a:stretch>
              <a:fillRect/>
            </a:stretch>
          </p:blipFill>
          <p:spPr>
            <a:xfrm flipH="1">
              <a:off x="0" y="1449"/>
              <a:ext cx="2095500" cy="6855102"/>
            </a:xfrm>
            <a:prstGeom prst="rect">
              <a:avLst/>
            </a:prstGeom>
          </p:spPr>
        </p:pic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图片占位符 6"/>
          <p:cNvSpPr>
            <a:spLocks noGrp="1"/>
          </p:cNvSpPr>
          <p:nvPr>
            <p:ph type="pic" sz="quarter" idx="11"/>
          </p:nvPr>
        </p:nvSpPr>
        <p:spPr>
          <a:xfrm>
            <a:off x="1600201" y="2085976"/>
            <a:ext cx="3971925" cy="2162175"/>
          </a:xfrm>
          <a:custGeom>
            <a:avLst/>
            <a:gdLst>
              <a:gd name="connsiteX0" fmla="*/ 0 w 3971925"/>
              <a:gd name="connsiteY0" fmla="*/ 0 h 2162175"/>
              <a:gd name="connsiteX1" fmla="*/ 3971925 w 3971925"/>
              <a:gd name="connsiteY1" fmla="*/ 0 h 2162175"/>
              <a:gd name="connsiteX2" fmla="*/ 3971925 w 3971925"/>
              <a:gd name="connsiteY2" fmla="*/ 2162175 h 2162175"/>
              <a:gd name="connsiteX3" fmla="*/ 0 w 3971925"/>
              <a:gd name="connsiteY3" fmla="*/ 2162175 h 2162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71925" h="2162175">
                <a:moveTo>
                  <a:pt x="0" y="0"/>
                </a:moveTo>
                <a:lnTo>
                  <a:pt x="3971925" y="0"/>
                </a:lnTo>
                <a:lnTo>
                  <a:pt x="3971925" y="2162175"/>
                </a:lnTo>
                <a:lnTo>
                  <a:pt x="0" y="216217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57BEC6-7C2B-4B03-B4DD-37A8D3CA46A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图片占位符 12"/>
          <p:cNvSpPr>
            <a:spLocks noGrp="1"/>
          </p:cNvSpPr>
          <p:nvPr>
            <p:ph type="pic" sz="quarter" idx="11"/>
          </p:nvPr>
        </p:nvSpPr>
        <p:spPr>
          <a:xfrm>
            <a:off x="6305550" y="1936268"/>
            <a:ext cx="2294499" cy="1622543"/>
          </a:xfrm>
          <a:custGeom>
            <a:avLst/>
            <a:gdLst>
              <a:gd name="connsiteX0" fmla="*/ 0 w 2294499"/>
              <a:gd name="connsiteY0" fmla="*/ 0 h 1622543"/>
              <a:gd name="connsiteX1" fmla="*/ 2294499 w 2294499"/>
              <a:gd name="connsiteY1" fmla="*/ 0 h 1622543"/>
              <a:gd name="connsiteX2" fmla="*/ 2294499 w 2294499"/>
              <a:gd name="connsiteY2" fmla="*/ 1622543 h 1622543"/>
              <a:gd name="connsiteX3" fmla="*/ 0 w 2294499"/>
              <a:gd name="connsiteY3" fmla="*/ 1622543 h 1622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94499" h="1622543">
                <a:moveTo>
                  <a:pt x="0" y="0"/>
                </a:moveTo>
                <a:lnTo>
                  <a:pt x="2294499" y="0"/>
                </a:lnTo>
                <a:lnTo>
                  <a:pt x="2294499" y="1622543"/>
                </a:lnTo>
                <a:lnTo>
                  <a:pt x="0" y="162254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4" name="图片占位符 13"/>
          <p:cNvSpPr>
            <a:spLocks noGrp="1"/>
          </p:cNvSpPr>
          <p:nvPr>
            <p:ph type="pic" sz="quarter" idx="12"/>
          </p:nvPr>
        </p:nvSpPr>
        <p:spPr>
          <a:xfrm>
            <a:off x="8802126" y="1936268"/>
            <a:ext cx="2294499" cy="1622543"/>
          </a:xfrm>
          <a:custGeom>
            <a:avLst/>
            <a:gdLst>
              <a:gd name="connsiteX0" fmla="*/ 0 w 2294499"/>
              <a:gd name="connsiteY0" fmla="*/ 0 h 1622543"/>
              <a:gd name="connsiteX1" fmla="*/ 2294499 w 2294499"/>
              <a:gd name="connsiteY1" fmla="*/ 0 h 1622543"/>
              <a:gd name="connsiteX2" fmla="*/ 2294499 w 2294499"/>
              <a:gd name="connsiteY2" fmla="*/ 1622543 h 1622543"/>
              <a:gd name="connsiteX3" fmla="*/ 0 w 2294499"/>
              <a:gd name="connsiteY3" fmla="*/ 1622543 h 1622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94499" h="1622543">
                <a:moveTo>
                  <a:pt x="0" y="0"/>
                </a:moveTo>
                <a:lnTo>
                  <a:pt x="2294499" y="0"/>
                </a:lnTo>
                <a:lnTo>
                  <a:pt x="2294499" y="1622543"/>
                </a:lnTo>
                <a:lnTo>
                  <a:pt x="0" y="162254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6" name="图片占位符 15"/>
          <p:cNvSpPr>
            <a:spLocks noGrp="1"/>
          </p:cNvSpPr>
          <p:nvPr>
            <p:ph type="pic" sz="quarter" idx="13"/>
          </p:nvPr>
        </p:nvSpPr>
        <p:spPr>
          <a:xfrm>
            <a:off x="8802126" y="3797182"/>
            <a:ext cx="2294499" cy="1622543"/>
          </a:xfrm>
          <a:custGeom>
            <a:avLst/>
            <a:gdLst>
              <a:gd name="connsiteX0" fmla="*/ 0 w 2294499"/>
              <a:gd name="connsiteY0" fmla="*/ 0 h 1622543"/>
              <a:gd name="connsiteX1" fmla="*/ 2294499 w 2294499"/>
              <a:gd name="connsiteY1" fmla="*/ 0 h 1622543"/>
              <a:gd name="connsiteX2" fmla="*/ 2294499 w 2294499"/>
              <a:gd name="connsiteY2" fmla="*/ 1622543 h 1622543"/>
              <a:gd name="connsiteX3" fmla="*/ 0 w 2294499"/>
              <a:gd name="connsiteY3" fmla="*/ 1622543 h 1622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94499" h="1622543">
                <a:moveTo>
                  <a:pt x="0" y="0"/>
                </a:moveTo>
                <a:lnTo>
                  <a:pt x="2294499" y="0"/>
                </a:lnTo>
                <a:lnTo>
                  <a:pt x="2294499" y="1622543"/>
                </a:lnTo>
                <a:lnTo>
                  <a:pt x="0" y="162254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5" name="图片占位符 14"/>
          <p:cNvSpPr>
            <a:spLocks noGrp="1"/>
          </p:cNvSpPr>
          <p:nvPr>
            <p:ph type="pic" sz="quarter" idx="14"/>
          </p:nvPr>
        </p:nvSpPr>
        <p:spPr>
          <a:xfrm>
            <a:off x="6305550" y="3797182"/>
            <a:ext cx="2294499" cy="1622543"/>
          </a:xfrm>
          <a:custGeom>
            <a:avLst/>
            <a:gdLst>
              <a:gd name="connsiteX0" fmla="*/ 0 w 2294499"/>
              <a:gd name="connsiteY0" fmla="*/ 0 h 1622543"/>
              <a:gd name="connsiteX1" fmla="*/ 2294499 w 2294499"/>
              <a:gd name="connsiteY1" fmla="*/ 0 h 1622543"/>
              <a:gd name="connsiteX2" fmla="*/ 2294499 w 2294499"/>
              <a:gd name="connsiteY2" fmla="*/ 1622543 h 1622543"/>
              <a:gd name="connsiteX3" fmla="*/ 0 w 2294499"/>
              <a:gd name="connsiteY3" fmla="*/ 1622543 h 1622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94499" h="1622543">
                <a:moveTo>
                  <a:pt x="0" y="0"/>
                </a:moveTo>
                <a:lnTo>
                  <a:pt x="2294499" y="0"/>
                </a:lnTo>
                <a:lnTo>
                  <a:pt x="2294499" y="1622543"/>
                </a:lnTo>
                <a:lnTo>
                  <a:pt x="0" y="162254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57BEC6-7C2B-4B03-B4DD-37A8D3CA46A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图片占位符 5"/>
          <p:cNvSpPr>
            <a:spLocks noGrp="1"/>
          </p:cNvSpPr>
          <p:nvPr>
            <p:ph type="pic" sz="quarter" idx="10"/>
          </p:nvPr>
        </p:nvSpPr>
        <p:spPr>
          <a:xfrm>
            <a:off x="4862286" y="2555649"/>
            <a:ext cx="2467428" cy="2467428"/>
          </a:xfrm>
          <a:custGeom>
            <a:avLst/>
            <a:gdLst>
              <a:gd name="connsiteX0" fmla="*/ 1233714 w 2467428"/>
              <a:gd name="connsiteY0" fmla="*/ 0 h 2467428"/>
              <a:gd name="connsiteX1" fmla="*/ 2467428 w 2467428"/>
              <a:gd name="connsiteY1" fmla="*/ 1233714 h 2467428"/>
              <a:gd name="connsiteX2" fmla="*/ 1233714 w 2467428"/>
              <a:gd name="connsiteY2" fmla="*/ 2467428 h 2467428"/>
              <a:gd name="connsiteX3" fmla="*/ 0 w 2467428"/>
              <a:gd name="connsiteY3" fmla="*/ 1233714 h 2467428"/>
              <a:gd name="connsiteX4" fmla="*/ 1233714 w 2467428"/>
              <a:gd name="connsiteY4" fmla="*/ 0 h 2467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67428" h="2467428">
                <a:moveTo>
                  <a:pt x="1233714" y="0"/>
                </a:moveTo>
                <a:cubicBezTo>
                  <a:pt x="1915075" y="0"/>
                  <a:pt x="2467428" y="552353"/>
                  <a:pt x="2467428" y="1233714"/>
                </a:cubicBezTo>
                <a:cubicBezTo>
                  <a:pt x="2467428" y="1915075"/>
                  <a:pt x="1915075" y="2467428"/>
                  <a:pt x="1233714" y="2467428"/>
                </a:cubicBezTo>
                <a:cubicBezTo>
                  <a:pt x="552353" y="2467428"/>
                  <a:pt x="0" y="1915075"/>
                  <a:pt x="0" y="1233714"/>
                </a:cubicBezTo>
                <a:cubicBezTo>
                  <a:pt x="0" y="552353"/>
                  <a:pt x="552353" y="0"/>
                  <a:pt x="1233714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图片占位符 7"/>
          <p:cNvSpPr>
            <a:spLocks noGrp="1"/>
          </p:cNvSpPr>
          <p:nvPr>
            <p:ph type="pic" sz="quarter" idx="10"/>
          </p:nvPr>
        </p:nvSpPr>
        <p:spPr>
          <a:xfrm>
            <a:off x="2352675" y="1908631"/>
            <a:ext cx="3448050" cy="2162175"/>
          </a:xfrm>
          <a:custGeom>
            <a:avLst/>
            <a:gdLst>
              <a:gd name="connsiteX0" fmla="*/ 0 w 3448050"/>
              <a:gd name="connsiteY0" fmla="*/ 0 h 2162175"/>
              <a:gd name="connsiteX1" fmla="*/ 3448050 w 3448050"/>
              <a:gd name="connsiteY1" fmla="*/ 0 h 2162175"/>
              <a:gd name="connsiteX2" fmla="*/ 3448050 w 3448050"/>
              <a:gd name="connsiteY2" fmla="*/ 2162175 h 2162175"/>
              <a:gd name="connsiteX3" fmla="*/ 0 w 3448050"/>
              <a:gd name="connsiteY3" fmla="*/ 2162175 h 2162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48050" h="2162175">
                <a:moveTo>
                  <a:pt x="0" y="0"/>
                </a:moveTo>
                <a:lnTo>
                  <a:pt x="3448050" y="0"/>
                </a:lnTo>
                <a:lnTo>
                  <a:pt x="3448050" y="2162175"/>
                </a:lnTo>
                <a:lnTo>
                  <a:pt x="0" y="216217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7" name="图片占位符 6"/>
          <p:cNvSpPr>
            <a:spLocks noGrp="1"/>
          </p:cNvSpPr>
          <p:nvPr>
            <p:ph type="pic" sz="quarter" idx="11"/>
          </p:nvPr>
        </p:nvSpPr>
        <p:spPr>
          <a:xfrm>
            <a:off x="6629400" y="3727906"/>
            <a:ext cx="3448050" cy="2162175"/>
          </a:xfrm>
          <a:custGeom>
            <a:avLst/>
            <a:gdLst>
              <a:gd name="connsiteX0" fmla="*/ 0 w 3448050"/>
              <a:gd name="connsiteY0" fmla="*/ 0 h 2162175"/>
              <a:gd name="connsiteX1" fmla="*/ 3448050 w 3448050"/>
              <a:gd name="connsiteY1" fmla="*/ 0 h 2162175"/>
              <a:gd name="connsiteX2" fmla="*/ 3448050 w 3448050"/>
              <a:gd name="connsiteY2" fmla="*/ 2162175 h 2162175"/>
              <a:gd name="connsiteX3" fmla="*/ 0 w 3448050"/>
              <a:gd name="connsiteY3" fmla="*/ 2162175 h 2162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48050" h="2162175">
                <a:moveTo>
                  <a:pt x="0" y="0"/>
                </a:moveTo>
                <a:lnTo>
                  <a:pt x="3448050" y="0"/>
                </a:lnTo>
                <a:lnTo>
                  <a:pt x="3448050" y="2162175"/>
                </a:lnTo>
                <a:lnTo>
                  <a:pt x="0" y="216217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图片占位符 6"/>
          <p:cNvSpPr>
            <a:spLocks noGrp="1"/>
          </p:cNvSpPr>
          <p:nvPr>
            <p:ph type="pic" sz="quarter" idx="10"/>
          </p:nvPr>
        </p:nvSpPr>
        <p:spPr>
          <a:xfrm>
            <a:off x="985519" y="1518470"/>
            <a:ext cx="3461834" cy="2221681"/>
          </a:xfrm>
          <a:custGeom>
            <a:avLst/>
            <a:gdLst>
              <a:gd name="connsiteX0" fmla="*/ 0 w 3461834"/>
              <a:gd name="connsiteY0" fmla="*/ 0 h 2221681"/>
              <a:gd name="connsiteX1" fmla="*/ 3461834 w 3461834"/>
              <a:gd name="connsiteY1" fmla="*/ 0 h 2221681"/>
              <a:gd name="connsiteX2" fmla="*/ 3461834 w 3461834"/>
              <a:gd name="connsiteY2" fmla="*/ 2221681 h 2221681"/>
              <a:gd name="connsiteX3" fmla="*/ 0 w 3461834"/>
              <a:gd name="connsiteY3" fmla="*/ 2221681 h 2221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61834" h="2221681">
                <a:moveTo>
                  <a:pt x="0" y="0"/>
                </a:moveTo>
                <a:lnTo>
                  <a:pt x="3461834" y="0"/>
                </a:lnTo>
                <a:lnTo>
                  <a:pt x="3461834" y="2221681"/>
                </a:lnTo>
                <a:lnTo>
                  <a:pt x="0" y="2221681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8" name="图片占位符 7"/>
          <p:cNvSpPr>
            <a:spLocks noGrp="1"/>
          </p:cNvSpPr>
          <p:nvPr>
            <p:ph type="pic" sz="quarter" idx="11"/>
          </p:nvPr>
        </p:nvSpPr>
        <p:spPr>
          <a:xfrm>
            <a:off x="985519" y="3822700"/>
            <a:ext cx="3461832" cy="2211614"/>
          </a:xfrm>
          <a:custGeom>
            <a:avLst/>
            <a:gdLst>
              <a:gd name="connsiteX0" fmla="*/ 0 w 3461832"/>
              <a:gd name="connsiteY0" fmla="*/ 0 h 2211614"/>
              <a:gd name="connsiteX1" fmla="*/ 3461832 w 3461832"/>
              <a:gd name="connsiteY1" fmla="*/ 0 h 2211614"/>
              <a:gd name="connsiteX2" fmla="*/ 3461832 w 3461832"/>
              <a:gd name="connsiteY2" fmla="*/ 2211614 h 2211614"/>
              <a:gd name="connsiteX3" fmla="*/ 0 w 3461832"/>
              <a:gd name="connsiteY3" fmla="*/ 2211614 h 2211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61832" h="2211614">
                <a:moveTo>
                  <a:pt x="0" y="0"/>
                </a:moveTo>
                <a:lnTo>
                  <a:pt x="3461832" y="0"/>
                </a:lnTo>
                <a:lnTo>
                  <a:pt x="3461832" y="2211614"/>
                </a:lnTo>
                <a:lnTo>
                  <a:pt x="0" y="2211614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 userDrawn="1"/>
        </p:nvSpPr>
        <p:spPr>
          <a:xfrm>
            <a:off x="4318000" y="2971800"/>
            <a:ext cx="355600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00" dirty="0">
                <a:solidFill>
                  <a:schemeClr val="bg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感谢您下载包图网平台上提供的</a:t>
            </a:r>
            <a:r>
              <a:rPr lang="en-US" altLang="zh-CN" sz="300" dirty="0">
                <a:solidFill>
                  <a:schemeClr val="bg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PPT</a:t>
            </a:r>
            <a:r>
              <a:rPr lang="zh-CN" altLang="en-US" sz="300" dirty="0">
                <a:solidFill>
                  <a:schemeClr val="bg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作品，为了您和包图网以及原创作者的利益，请勿复制、传播、销售，否则将承担法律责任！包图网将对作品进行维权，按照传播下载次数进行十倍的索取赔偿！</a:t>
            </a:r>
            <a:endParaRPr lang="zh-CN" altLang="en-US" sz="300" dirty="0">
              <a:solidFill>
                <a:schemeClr val="bg1">
                  <a:alpha val="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r>
              <a:rPr lang="en-US" altLang="zh-CN" sz="600" dirty="0">
                <a:solidFill>
                  <a:schemeClr val="bg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ibaotu.com</a:t>
            </a:r>
            <a:endParaRPr lang="en-US" altLang="zh-CN" sz="600" dirty="0">
              <a:solidFill>
                <a:schemeClr val="bg1">
                  <a:alpha val="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4" name="斜纹 3"/>
          <p:cNvSpPr/>
          <p:nvPr userDrawn="1"/>
        </p:nvSpPr>
        <p:spPr>
          <a:xfrm>
            <a:off x="0" y="0"/>
            <a:ext cx="2068025" cy="1688841"/>
          </a:xfrm>
          <a:prstGeom prst="diagStrip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5.xml"/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5.xml"/><Relationship Id="rId5" Type="http://schemas.openxmlformats.org/officeDocument/2006/relationships/slideLayout" Target="../slideLayouts/slideLayout5.xml"/><Relationship Id="rId4" Type="http://schemas.openxmlformats.org/officeDocument/2006/relationships/image" Target="../media/image8.jpeg"/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6.xml"/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10.jpeg"/><Relationship Id="rId1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8.xml"/><Relationship Id="rId3" Type="http://schemas.openxmlformats.org/officeDocument/2006/relationships/slideLayout" Target="../slideLayouts/slideLayout5.xml"/><Relationship Id="rId2" Type="http://schemas.openxmlformats.org/officeDocument/2006/relationships/image" Target="../media/image12.jpeg"/><Relationship Id="rId1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图片 26"/>
          <p:cNvPicPr>
            <a:picLocks noChangeAspect="1"/>
          </p:cNvPicPr>
          <p:nvPr/>
        </p:nvPicPr>
        <p:blipFill rotWithShape="1"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flipH="1">
            <a:off x="-7864" y="1270"/>
            <a:ext cx="12207484" cy="6855102"/>
          </a:xfrm>
          <a:prstGeom prst="rect">
            <a:avLst/>
          </a:prstGeom>
        </p:spPr>
      </p:pic>
      <p:sp>
        <p:nvSpPr>
          <p:cNvPr id="28" name="TextBox 28"/>
          <p:cNvSpPr txBox="1"/>
          <p:nvPr/>
        </p:nvSpPr>
        <p:spPr>
          <a:xfrm>
            <a:off x="1148743" y="495804"/>
            <a:ext cx="2976880" cy="9372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500" dirty="0">
                <a:solidFill>
                  <a:srgbClr val="3C767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新锐设计</a:t>
            </a:r>
            <a:endParaRPr lang="zh-CN" altLang="en-US" sz="5500" dirty="0">
              <a:solidFill>
                <a:srgbClr val="3C767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" name="_3"/>
          <p:cNvSpPr/>
          <p:nvPr/>
        </p:nvSpPr>
        <p:spPr>
          <a:xfrm>
            <a:off x="1148743" y="4225139"/>
            <a:ext cx="309880" cy="414020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endParaRPr lang="zh-CN" altLang="en-US" sz="2100" dirty="0">
              <a:solidFill>
                <a:schemeClr val="tx2"/>
              </a:solidFill>
              <a:latin typeface="Times" panose="02020603050405020304" pitchFamily="18" charset="0"/>
              <a:ea typeface="造字工房力黑（非商用）常规体" pitchFamily="50" charset="-122"/>
            </a:endParaRPr>
          </a:p>
        </p:txBody>
      </p:sp>
      <p:sp>
        <p:nvSpPr>
          <p:cNvPr id="31" name="TextBox 36"/>
          <p:cNvSpPr txBox="1"/>
          <p:nvPr/>
        </p:nvSpPr>
        <p:spPr>
          <a:xfrm>
            <a:off x="1148743" y="4602071"/>
            <a:ext cx="4720212" cy="2260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  <a:spcAft>
                <a:spcPts val="600"/>
              </a:spcAft>
            </a:pP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497320" y="5292090"/>
            <a:ext cx="34480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制作人：施蕾、丁芳景</a:t>
            </a:r>
            <a:endParaRPr lang="zh-CN" altLang="en-US"/>
          </a:p>
        </p:txBody>
      </p:sp>
      <p:pic>
        <p:nvPicPr>
          <p:cNvPr id="3" name="图片占位符 2" descr="logo"/>
          <p:cNvPicPr>
            <a:picLocks noChangeAspect="1"/>
          </p:cNvPicPr>
          <p:nvPr>
            <p:ph type="pic" sz="quarter" idx="11"/>
          </p:nvPr>
        </p:nvPicPr>
        <p:blipFill>
          <a:blip r:embed="rId2"/>
          <a:srcRect/>
          <a:stretch>
            <a:fillRect/>
          </a:stretch>
        </p:blipFill>
        <p:spPr>
          <a:xfrm>
            <a:off x="291465" y="469900"/>
            <a:ext cx="916940" cy="98933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291465" y="2715260"/>
            <a:ext cx="8796655" cy="101473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600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项目验收汇报</a:t>
            </a:r>
            <a:r>
              <a:rPr lang="en-US" altLang="zh-CN" sz="600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PPT</a:t>
            </a:r>
            <a:endParaRPr lang="en-US" altLang="zh-CN" sz="600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图片 19"/>
          <p:cNvPicPr>
            <a:picLocks noChangeAspect="1"/>
          </p:cNvPicPr>
          <p:nvPr/>
        </p:nvPicPr>
        <p:blipFill rotWithShape="1"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/>
          <a:stretch>
            <a:fillRect/>
          </a:stretch>
        </p:blipFill>
        <p:spPr>
          <a:xfrm flipV="1">
            <a:off x="43815" y="1905"/>
            <a:ext cx="9896670" cy="6855102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2448467" y="1330564"/>
            <a:ext cx="1598515" cy="830997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/>
            <a:r>
              <a:rPr lang="zh-CN" altLang="en-US" sz="4800" b="1" dirty="0">
                <a:solidFill>
                  <a:schemeClr val="accent1"/>
                </a:solidFill>
                <a:latin typeface="+mj-ea"/>
                <a:ea typeface="+mj-ea"/>
                <a:cs typeface="经典综艺体简" panose="02010609000101010101" pitchFamily="49" charset="-122"/>
              </a:rPr>
              <a:t>目 录</a:t>
            </a:r>
            <a:endParaRPr lang="zh-CN" altLang="en-US" sz="4800" b="1" dirty="0">
              <a:solidFill>
                <a:schemeClr val="accent1"/>
              </a:solidFill>
              <a:latin typeface="+mj-ea"/>
              <a:ea typeface="+mj-ea"/>
              <a:cs typeface="经典综艺体简" panose="02010609000101010101" pitchFamily="49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448468" y="2163338"/>
            <a:ext cx="1598515" cy="40011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/>
            <a:r>
              <a:rPr lang="en-US" altLang="zh-CN" sz="2000" dirty="0">
                <a:solidFill>
                  <a:schemeClr val="accent2"/>
                </a:solidFill>
              </a:rPr>
              <a:t>CONTENTS</a:t>
            </a:r>
            <a:endParaRPr lang="en-US" altLang="zh-CN" sz="2000" dirty="0">
              <a:solidFill>
                <a:schemeClr val="accent2"/>
              </a:solidFill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6352704" y="1800328"/>
            <a:ext cx="5061857" cy="551291"/>
            <a:chOff x="6096000" y="2232476"/>
            <a:chExt cx="5061857" cy="551291"/>
          </a:xfrm>
        </p:grpSpPr>
        <p:sp>
          <p:nvSpPr>
            <p:cNvPr id="5" name="文本框 4"/>
            <p:cNvSpPr txBox="1"/>
            <p:nvPr/>
          </p:nvSpPr>
          <p:spPr>
            <a:xfrm>
              <a:off x="6096000" y="2232476"/>
              <a:ext cx="792480" cy="460375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r>
                <a:rPr lang="zh-CN" altLang="en-US" sz="2400" dirty="0">
                  <a:solidFill>
                    <a:schemeClr val="accent2"/>
                  </a:solidFill>
                </a:rPr>
                <a:t>出发</a:t>
              </a:r>
              <a:endParaRPr lang="zh-CN" altLang="en-US" sz="2400" dirty="0">
                <a:solidFill>
                  <a:schemeClr val="accent2"/>
                </a:solidFill>
              </a:endParaRPr>
            </a:p>
          </p:txBody>
        </p:sp>
        <p:sp>
          <p:nvSpPr>
            <p:cNvPr id="6" name="文本框 5"/>
            <p:cNvSpPr txBox="1"/>
            <p:nvPr/>
          </p:nvSpPr>
          <p:spPr>
            <a:xfrm>
              <a:off x="6096000" y="2508177"/>
              <a:ext cx="5061857" cy="275590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endParaRPr lang="en-US" altLang="zh-CN" sz="1200" dirty="0">
                <a:solidFill>
                  <a:schemeClr val="accent2"/>
                </a:solidFill>
              </a:endParaRPr>
            </a:p>
          </p:txBody>
        </p:sp>
      </p:grpSp>
      <p:grpSp>
        <p:nvGrpSpPr>
          <p:cNvPr id="7" name="组合 6"/>
          <p:cNvGrpSpPr/>
          <p:nvPr/>
        </p:nvGrpSpPr>
        <p:grpSpPr>
          <a:xfrm>
            <a:off x="6352704" y="2763798"/>
            <a:ext cx="5061857" cy="589391"/>
            <a:chOff x="6096000" y="2194376"/>
            <a:chExt cx="5061857" cy="589391"/>
          </a:xfrm>
        </p:grpSpPr>
        <p:sp>
          <p:nvSpPr>
            <p:cNvPr id="8" name="文本框 7"/>
            <p:cNvSpPr txBox="1"/>
            <p:nvPr/>
          </p:nvSpPr>
          <p:spPr>
            <a:xfrm>
              <a:off x="6096000" y="2194376"/>
              <a:ext cx="1402080" cy="460375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r>
                <a:rPr lang="zh-CN" altLang="en-US" sz="2400" dirty="0">
                  <a:solidFill>
                    <a:schemeClr val="accent2"/>
                  </a:solidFill>
                </a:rPr>
                <a:t>验收过程</a:t>
              </a:r>
              <a:endParaRPr lang="zh-CN" altLang="en-US" sz="2400" dirty="0">
                <a:solidFill>
                  <a:schemeClr val="accent2"/>
                </a:solidFill>
              </a:endParaRPr>
            </a:p>
          </p:txBody>
        </p:sp>
        <p:sp>
          <p:nvSpPr>
            <p:cNvPr id="9" name="文本框 8"/>
            <p:cNvSpPr txBox="1"/>
            <p:nvPr/>
          </p:nvSpPr>
          <p:spPr>
            <a:xfrm>
              <a:off x="6096000" y="2508177"/>
              <a:ext cx="5061857" cy="275590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endParaRPr lang="en-US" altLang="zh-CN" sz="1200" dirty="0">
                <a:solidFill>
                  <a:schemeClr val="accent2"/>
                </a:solidFill>
              </a:endParaRPr>
            </a:p>
          </p:txBody>
        </p:sp>
      </p:grpSp>
      <p:grpSp>
        <p:nvGrpSpPr>
          <p:cNvPr id="10" name="组合 9"/>
          <p:cNvGrpSpPr/>
          <p:nvPr/>
        </p:nvGrpSpPr>
        <p:grpSpPr>
          <a:xfrm>
            <a:off x="6352704" y="3779973"/>
            <a:ext cx="5061857" cy="608441"/>
            <a:chOff x="6096000" y="2175326"/>
            <a:chExt cx="5061857" cy="608441"/>
          </a:xfrm>
        </p:grpSpPr>
        <p:sp>
          <p:nvSpPr>
            <p:cNvPr id="11" name="文本框 10"/>
            <p:cNvSpPr txBox="1"/>
            <p:nvPr/>
          </p:nvSpPr>
          <p:spPr>
            <a:xfrm>
              <a:off x="6096000" y="2175326"/>
              <a:ext cx="792480" cy="460375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r>
                <a:rPr lang="zh-CN" altLang="en-US" sz="2400" dirty="0">
                  <a:solidFill>
                    <a:schemeClr val="accent2"/>
                  </a:solidFill>
                </a:rPr>
                <a:t>总结</a:t>
              </a:r>
              <a:endParaRPr lang="zh-CN" altLang="en-US" sz="2400" dirty="0">
                <a:solidFill>
                  <a:schemeClr val="accent2"/>
                </a:solidFill>
              </a:endParaRPr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6096000" y="2508177"/>
              <a:ext cx="5061857" cy="275590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endParaRPr lang="en-US" altLang="zh-CN" sz="1200" dirty="0">
                <a:solidFill>
                  <a:schemeClr val="accent2"/>
                </a:solidFill>
              </a:endParaRPr>
            </a:p>
          </p:txBody>
        </p:sp>
      </p:grpSp>
      <p:grpSp>
        <p:nvGrpSpPr>
          <p:cNvPr id="13" name="组合 12"/>
          <p:cNvGrpSpPr/>
          <p:nvPr/>
        </p:nvGrpSpPr>
        <p:grpSpPr>
          <a:xfrm>
            <a:off x="6352704" y="4700899"/>
            <a:ext cx="5061857" cy="722741"/>
            <a:chOff x="6096000" y="2061026"/>
            <a:chExt cx="5061857" cy="722741"/>
          </a:xfrm>
        </p:grpSpPr>
        <p:sp>
          <p:nvSpPr>
            <p:cNvPr id="14" name="文本框 13"/>
            <p:cNvSpPr txBox="1"/>
            <p:nvPr/>
          </p:nvSpPr>
          <p:spPr>
            <a:xfrm>
              <a:off x="6096000" y="2061026"/>
              <a:ext cx="309880" cy="460375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endParaRPr lang="zh-CN" altLang="en-US" sz="2400" dirty="0">
                <a:solidFill>
                  <a:schemeClr val="accent2"/>
                </a:solidFill>
              </a:endParaRPr>
            </a:p>
          </p:txBody>
        </p:sp>
        <p:sp>
          <p:nvSpPr>
            <p:cNvPr id="15" name="文本框 14"/>
            <p:cNvSpPr txBox="1"/>
            <p:nvPr/>
          </p:nvSpPr>
          <p:spPr>
            <a:xfrm>
              <a:off x="6096000" y="2508177"/>
              <a:ext cx="5061857" cy="275590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endParaRPr lang="en-US" altLang="zh-CN" sz="1200" dirty="0">
                <a:solidFill>
                  <a:schemeClr val="accent2"/>
                </a:solidFill>
              </a:endParaRPr>
            </a:p>
          </p:txBody>
        </p:sp>
      </p:grpSp>
      <p:sp>
        <p:nvSpPr>
          <p:cNvPr id="16" name="文本框 15"/>
          <p:cNvSpPr txBox="1"/>
          <p:nvPr/>
        </p:nvSpPr>
        <p:spPr>
          <a:xfrm>
            <a:off x="5487735" y="1643444"/>
            <a:ext cx="898003" cy="707886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en-US" altLang="zh-CN" sz="4000" b="1" i="1" dirty="0">
                <a:solidFill>
                  <a:schemeClr val="accent1"/>
                </a:solidFill>
              </a:rPr>
              <a:t>01.</a:t>
            </a:r>
            <a:endParaRPr lang="en-US" altLang="zh-CN" sz="4000" b="1" i="1" dirty="0">
              <a:solidFill>
                <a:schemeClr val="accent1"/>
              </a:solidFill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5487735" y="2657376"/>
            <a:ext cx="898003" cy="707886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en-US" altLang="zh-CN" sz="4000" b="1" i="1" dirty="0">
                <a:solidFill>
                  <a:schemeClr val="accent1"/>
                </a:solidFill>
              </a:rPr>
              <a:t>02.</a:t>
            </a:r>
            <a:endParaRPr lang="en-US" altLang="zh-CN" sz="4000" b="1" i="1" dirty="0">
              <a:solidFill>
                <a:schemeClr val="accent1"/>
              </a:solidFill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5487735" y="3671308"/>
            <a:ext cx="898003" cy="707886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en-US" altLang="zh-CN" sz="4000" b="1" i="1" dirty="0">
                <a:solidFill>
                  <a:schemeClr val="accent1"/>
                </a:solidFill>
              </a:rPr>
              <a:t>03.</a:t>
            </a:r>
            <a:endParaRPr lang="en-US" altLang="zh-CN" sz="4000" b="1" i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74713" y="3398461"/>
            <a:ext cx="1097280" cy="64516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l"/>
            <a:r>
              <a:rPr lang="zh-CN" altLang="en-US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出发</a:t>
            </a:r>
            <a:endParaRPr lang="zh-CN" alt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74713" y="2482009"/>
            <a:ext cx="2254528" cy="707886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en-US" altLang="zh-CN" sz="4000" b="1" dirty="0">
                <a:solidFill>
                  <a:schemeClr val="accent1"/>
                </a:solidFill>
                <a:ea typeface="时尚中黑简体" panose="01010104010101010101" pitchFamily="2" charset="-122"/>
              </a:rPr>
              <a:t>PART 01</a:t>
            </a:r>
            <a:endParaRPr lang="zh-CN" altLang="en-US" sz="4000" b="1" dirty="0">
              <a:solidFill>
                <a:schemeClr val="accent1"/>
              </a:solidFill>
              <a:ea typeface="时尚中黑简体" panose="01010104010101010101" pitchFamily="2" charset="-122"/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1014413" y="3294178"/>
            <a:ext cx="709987" cy="0"/>
          </a:xfrm>
          <a:prstGeom prst="line">
            <a:avLst/>
          </a:prstGeom>
          <a:ln w="28575" cap="rnd"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文本框 2"/>
          <p:cNvSpPr txBox="1"/>
          <p:nvPr/>
        </p:nvSpPr>
        <p:spPr>
          <a:xfrm>
            <a:off x="912495" y="4307840"/>
            <a:ext cx="2515235" cy="13836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 fontAlgn="auto">
              <a:spcAft>
                <a:spcPts val="1800"/>
              </a:spcAft>
            </a:pPr>
            <a:r>
              <a:rPr lang="zh-CN" altLang="en-US"/>
              <a:t>时间：</a:t>
            </a:r>
            <a:r>
              <a:rPr lang="en-US" altLang="zh-CN"/>
              <a:t>11</a:t>
            </a:r>
            <a:r>
              <a:rPr lang="zh-CN" altLang="en-US"/>
              <a:t>月</a:t>
            </a:r>
            <a:r>
              <a:rPr lang="en-US" altLang="zh-CN"/>
              <a:t>26</a:t>
            </a:r>
            <a:r>
              <a:rPr lang="zh-CN" altLang="en-US"/>
              <a:t>日  </a:t>
            </a:r>
            <a:r>
              <a:rPr lang="en-US" altLang="zh-CN"/>
              <a:t>13:30</a:t>
            </a:r>
            <a:endParaRPr lang="en-US" altLang="zh-CN"/>
          </a:p>
          <a:p>
            <a:pPr algn="l" fontAlgn="auto">
              <a:spcAft>
                <a:spcPts val="1800"/>
              </a:spcAft>
            </a:pPr>
            <a:r>
              <a:rPr lang="zh-CN" altLang="en-US"/>
              <a:t>出行工具：小遛</a:t>
            </a:r>
            <a:endParaRPr lang="zh-CN" altLang="en-US"/>
          </a:p>
          <a:p>
            <a:pPr algn="l" fontAlgn="auto">
              <a:spcAft>
                <a:spcPts val="1800"/>
              </a:spcAft>
            </a:pPr>
            <a:r>
              <a:rPr lang="zh-CN" altLang="en-US"/>
              <a:t>成员：全体成员</a:t>
            </a:r>
            <a:endParaRPr lang="zh-CN" altLang="en-US"/>
          </a:p>
        </p:txBody>
      </p:sp>
    </p:spTree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74713" y="3398461"/>
            <a:ext cx="2011680" cy="64516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l"/>
            <a:r>
              <a:rPr lang="zh-CN" altLang="en-US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验收过程</a:t>
            </a:r>
            <a:endParaRPr lang="zh-CN" alt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74713" y="2482009"/>
            <a:ext cx="2234565" cy="70675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en-US" altLang="zh-CN" sz="4000" b="1" dirty="0">
                <a:solidFill>
                  <a:schemeClr val="accent1"/>
                </a:solidFill>
                <a:ea typeface="时尚中黑简体" panose="01010104010101010101" pitchFamily="2" charset="-122"/>
              </a:rPr>
              <a:t>PART 02</a:t>
            </a:r>
            <a:endParaRPr lang="zh-CN" altLang="en-US" sz="4000" b="1" dirty="0">
              <a:solidFill>
                <a:schemeClr val="accent1"/>
              </a:solidFill>
              <a:ea typeface="时尚中黑简体" panose="01010104010101010101" pitchFamily="2" charset="-122"/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1014413" y="3294178"/>
            <a:ext cx="709987" cy="0"/>
          </a:xfrm>
          <a:prstGeom prst="line">
            <a:avLst/>
          </a:prstGeom>
          <a:ln w="28575" cap="rnd"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1"/>
          <p:cNvSpPr txBox="1"/>
          <p:nvPr/>
        </p:nvSpPr>
        <p:spPr>
          <a:xfrm>
            <a:off x="7405370" y="1446530"/>
            <a:ext cx="3970020" cy="36931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indent="457200" fontAlgn="auto">
              <a:lnSpc>
                <a:spcPct val="200000"/>
              </a:lnSpc>
              <a:spcAft>
                <a:spcPts val="4200"/>
              </a:spcAft>
            </a:pPr>
            <a:r>
              <a:rPr lang="en-US" altLang="zh-CN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zh-CN" alt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首先，向负责人展示了网站的最终效果，负责人比较满意，不足的地方就是对方资料未给全，让我们第二天早上</a:t>
            </a:r>
            <a:r>
              <a:rPr lang="en-US" altLang="zh-CN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9</a:t>
            </a:r>
            <a:r>
              <a:rPr lang="zh-CN" alt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点完善网站内容。</a:t>
            </a:r>
            <a:endParaRPr lang="zh-CN" alt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9" name="文本框 28"/>
          <p:cNvSpPr txBox="1"/>
          <p:nvPr/>
        </p:nvSpPr>
        <p:spPr>
          <a:xfrm>
            <a:off x="1740535" y="450850"/>
            <a:ext cx="1605280" cy="52197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l"/>
            <a:r>
              <a:rPr lang="zh-CN" altLang="en-US" sz="2800" b="1" dirty="0">
                <a:solidFill>
                  <a:schemeClr val="accent2"/>
                </a:solidFill>
              </a:rPr>
              <a:t>验收过程</a:t>
            </a:r>
            <a:endParaRPr lang="zh-CN" altLang="en-US" sz="2800" b="1" dirty="0">
              <a:solidFill>
                <a:schemeClr val="accent2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979670" y="527685"/>
            <a:ext cx="47053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b="1"/>
              <a:t>乐师乐学城</a:t>
            </a:r>
            <a:endParaRPr lang="zh-CN" altLang="en-US" b="1"/>
          </a:p>
        </p:txBody>
      </p:sp>
      <p:pic>
        <p:nvPicPr>
          <p:cNvPr id="6" name="图片占位符 5" descr="5E}NG{QG`$V8SAXI3Y{AW)A"/>
          <p:cNvPicPr>
            <a:picLocks noChangeAspect="1"/>
          </p:cNvPicPr>
          <p:nvPr>
            <p:ph type="pic" sz="quarter" idx="11"/>
          </p:nvPr>
        </p:nvPicPr>
        <p:blipFill>
          <a:blip r:embed="rId1"/>
          <a:stretch>
            <a:fillRect/>
          </a:stretch>
        </p:blipFill>
        <p:spPr>
          <a:xfrm>
            <a:off x="863600" y="1446530"/>
            <a:ext cx="2882265" cy="2162175"/>
          </a:xfrm>
          <a:prstGeom prst="rect">
            <a:avLst/>
          </a:prstGeom>
        </p:spPr>
      </p:pic>
      <p:pic>
        <p:nvPicPr>
          <p:cNvPr id="7" name="图片 6" descr="R`{(G)]FY}X57IZRJA8}N[D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0670" y="1446530"/>
            <a:ext cx="2883535" cy="2162810"/>
          </a:xfrm>
          <a:prstGeom prst="rect">
            <a:avLst/>
          </a:prstGeom>
        </p:spPr>
      </p:pic>
      <p:pic>
        <p:nvPicPr>
          <p:cNvPr id="8" name="图片 7" descr="F](AQ%J6II3N76C}SYTTMEI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3600" y="4041140"/>
            <a:ext cx="2881630" cy="2161540"/>
          </a:xfrm>
          <a:prstGeom prst="rect">
            <a:avLst/>
          </a:prstGeom>
        </p:spPr>
      </p:pic>
      <p:pic>
        <p:nvPicPr>
          <p:cNvPr id="9" name="图片 8" descr="$`R~M{9Q53KM4MKI$%T{T7A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1305" y="4041140"/>
            <a:ext cx="2882900" cy="2162175"/>
          </a:xfrm>
          <a:prstGeom prst="rect">
            <a:avLst/>
          </a:prstGeom>
        </p:spPr>
      </p:pic>
    </p:spTree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文本框 20"/>
          <p:cNvSpPr txBox="1"/>
          <p:nvPr/>
        </p:nvSpPr>
        <p:spPr>
          <a:xfrm>
            <a:off x="1723390" y="509270"/>
            <a:ext cx="5161280" cy="52197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CN" altLang="en-US" sz="2800" b="1" dirty="0">
                <a:solidFill>
                  <a:schemeClr val="accent2"/>
                </a:solidFill>
              </a:rPr>
              <a:t>填写课程项目评价表及录制视频</a:t>
            </a:r>
            <a:endParaRPr lang="zh-CN" altLang="en-US" sz="2800" b="1" dirty="0">
              <a:solidFill>
                <a:schemeClr val="accent2"/>
              </a:solidFill>
            </a:endParaRPr>
          </a:p>
        </p:txBody>
      </p:sp>
      <p:pic>
        <p:nvPicPr>
          <p:cNvPr id="2" name="图片 1" descr="18UO9D{]75TLJ0HUVPDA8)V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16200000">
            <a:off x="6830060" y="1771015"/>
            <a:ext cx="5227320" cy="3920490"/>
          </a:xfrm>
          <a:prstGeom prst="rect">
            <a:avLst/>
          </a:prstGeom>
        </p:spPr>
      </p:pic>
      <p:pic>
        <p:nvPicPr>
          <p:cNvPr id="3" name="图片 2" descr="3KIX0ZJ@XKJ]G5NYW)2PB9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410" y="1593215"/>
            <a:ext cx="5701030" cy="4276090"/>
          </a:xfrm>
          <a:prstGeom prst="rect">
            <a:avLst/>
          </a:prstGeom>
        </p:spPr>
      </p:pic>
    </p:spTree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74713" y="3398461"/>
            <a:ext cx="1097280" cy="64516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l"/>
            <a:r>
              <a:rPr lang="zh-CN" altLang="en-US" sz="3600" dirty="0">
                <a:solidFill>
                  <a:schemeClr val="accent2"/>
                </a:solidFill>
                <a:sym typeface="+mn-ea"/>
              </a:rPr>
              <a:t>总结</a:t>
            </a:r>
            <a:endParaRPr lang="zh-CN" altLang="en-US" sz="3600" dirty="0">
              <a:solidFill>
                <a:schemeClr val="accent2"/>
              </a:solidFill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74713" y="2482009"/>
            <a:ext cx="2234565" cy="70675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en-US" altLang="zh-CN" sz="4000" b="1" dirty="0">
                <a:solidFill>
                  <a:schemeClr val="accent1"/>
                </a:solidFill>
                <a:ea typeface="时尚中黑简体" panose="01010104010101010101" pitchFamily="2" charset="-122"/>
              </a:rPr>
              <a:t>PART 03</a:t>
            </a:r>
            <a:endParaRPr lang="zh-CN" altLang="en-US" sz="4000" b="1" dirty="0">
              <a:solidFill>
                <a:schemeClr val="accent1"/>
              </a:solidFill>
              <a:ea typeface="时尚中黑简体" panose="01010104010101010101" pitchFamily="2" charset="-122"/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1014413" y="3294178"/>
            <a:ext cx="709987" cy="0"/>
          </a:xfrm>
          <a:prstGeom prst="line">
            <a:avLst/>
          </a:prstGeom>
          <a:ln w="28575" cap="rnd"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组合 45"/>
          <p:cNvGrpSpPr/>
          <p:nvPr/>
        </p:nvGrpSpPr>
        <p:grpSpPr>
          <a:xfrm rot="0">
            <a:off x="1363344" y="5845810"/>
            <a:ext cx="3907156" cy="386080"/>
            <a:chOff x="7319518" y="3713270"/>
            <a:chExt cx="3907282" cy="386080"/>
          </a:xfrm>
        </p:grpSpPr>
        <p:sp>
          <p:nvSpPr>
            <p:cNvPr id="50" name="矩形 49"/>
            <p:cNvSpPr/>
            <p:nvPr/>
          </p:nvSpPr>
          <p:spPr>
            <a:xfrm>
              <a:off x="7483989" y="3713469"/>
              <a:ext cx="3742811" cy="312420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  <a:scene3d>
                <a:camera prst="orthographicFront"/>
                <a:lightRig rig="threePt" dir="t"/>
              </a:scene3d>
              <a:sp3d contourW="12700"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just">
                <a:lnSpc>
                  <a:spcPct val="120000"/>
                </a:lnSpc>
              </a:pPr>
              <a:endParaRPr lang="zh-CN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endParaRPr>
            </a:p>
          </p:txBody>
        </p:sp>
        <p:sp>
          <p:nvSpPr>
            <p:cNvPr id="51" name="矩形 50"/>
            <p:cNvSpPr/>
            <p:nvPr/>
          </p:nvSpPr>
          <p:spPr>
            <a:xfrm>
              <a:off x="7319518" y="3713270"/>
              <a:ext cx="1849815" cy="386080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  <a:scene3d>
                <a:camera prst="orthographicFront"/>
                <a:lightRig rig="threePt" dir="t"/>
              </a:scene3d>
              <a:sp3d contourW="12700"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just">
                <a:lnSpc>
                  <a:spcPct val="120000"/>
                </a:lnSpc>
              </a:pPr>
              <a:endParaRPr lang="zh-CN" alt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endParaRPr>
            </a:p>
          </p:txBody>
        </p:sp>
      </p:grpSp>
      <p:grpSp>
        <p:nvGrpSpPr>
          <p:cNvPr id="54" name="组合 53"/>
          <p:cNvGrpSpPr/>
          <p:nvPr/>
        </p:nvGrpSpPr>
        <p:grpSpPr>
          <a:xfrm>
            <a:off x="1740503" y="201679"/>
            <a:ext cx="5061857" cy="946261"/>
            <a:chOff x="6096000" y="1812106"/>
            <a:chExt cx="5061857" cy="946261"/>
          </a:xfrm>
        </p:grpSpPr>
        <p:sp>
          <p:nvSpPr>
            <p:cNvPr id="55" name="文本框 54"/>
            <p:cNvSpPr txBox="1"/>
            <p:nvPr/>
          </p:nvSpPr>
          <p:spPr>
            <a:xfrm>
              <a:off x="6096000" y="1812106"/>
              <a:ext cx="894080" cy="521970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r>
                <a:rPr lang="zh-CN" altLang="en-US" sz="2800" b="1" dirty="0">
                  <a:solidFill>
                    <a:schemeClr val="accent2"/>
                  </a:solidFill>
                </a:rPr>
                <a:t>总结</a:t>
              </a:r>
              <a:endParaRPr lang="zh-CN" altLang="en-US" sz="2800" b="1" dirty="0">
                <a:solidFill>
                  <a:schemeClr val="accent2"/>
                </a:solidFill>
              </a:endParaRPr>
            </a:p>
          </p:txBody>
        </p:sp>
        <p:sp>
          <p:nvSpPr>
            <p:cNvPr id="56" name="文本框 55"/>
            <p:cNvSpPr txBox="1"/>
            <p:nvPr/>
          </p:nvSpPr>
          <p:spPr>
            <a:xfrm>
              <a:off x="6096000" y="2482777"/>
              <a:ext cx="5061857" cy="275590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endParaRPr lang="en-US" altLang="zh-CN" sz="1200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</p:grpSp>
      <p:pic>
        <p:nvPicPr>
          <p:cNvPr id="3" name="图片占位符 2" descr="P[A}F{`BM}`A(4W}W17WIWJ"/>
          <p:cNvPicPr>
            <a:picLocks noChangeAspect="1"/>
          </p:cNvPicPr>
          <p:nvPr>
            <p:ph type="pic" sz="quarter" idx="11"/>
          </p:nvPr>
        </p:nvPicPr>
        <p:blipFill>
          <a:blip r:embed="rId1"/>
          <a:stretch>
            <a:fillRect/>
          </a:stretch>
        </p:blipFill>
        <p:spPr>
          <a:xfrm>
            <a:off x="605790" y="1183005"/>
            <a:ext cx="5196205" cy="38989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8242935" y="779780"/>
            <a:ext cx="15544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/>
              <a:t>最后验收合照</a:t>
            </a:r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2482850" y="797560"/>
            <a:ext cx="10972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/>
              <a:t>首次合照</a:t>
            </a:r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911860" y="5593080"/>
            <a:ext cx="102412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b="1"/>
              <a:t>1</a:t>
            </a:r>
            <a:r>
              <a:rPr lang="zh-CN" altLang="en-US" b="1"/>
              <a:t>、认真完成每一件事情      </a:t>
            </a:r>
            <a:r>
              <a:rPr lang="en-US" altLang="zh-CN" b="1"/>
              <a:t>2</a:t>
            </a:r>
            <a:r>
              <a:rPr lang="zh-CN" altLang="en-US" b="1"/>
              <a:t>、每一阶段需完成的任务必须在当阶段完成好      </a:t>
            </a:r>
            <a:r>
              <a:rPr lang="en-US" altLang="zh-CN" b="1"/>
              <a:t>3</a:t>
            </a:r>
            <a:r>
              <a:rPr lang="zh-CN" altLang="en-US" b="1"/>
              <a:t>、双方沟通的重要性</a:t>
            </a:r>
            <a:endParaRPr lang="zh-CN" altLang="en-US" b="1"/>
          </a:p>
        </p:txBody>
      </p:sp>
      <p:pic>
        <p:nvPicPr>
          <p:cNvPr id="4" name="图片 3" descr="图片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90310" y="1198880"/>
            <a:ext cx="5429250" cy="3883025"/>
          </a:xfrm>
          <a:prstGeom prst="rect">
            <a:avLst/>
          </a:prstGeom>
        </p:spPr>
      </p:pic>
    </p:spTree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图片 26"/>
          <p:cNvPicPr>
            <a:picLocks noChangeAspect="1"/>
          </p:cNvPicPr>
          <p:nvPr/>
        </p:nvPicPr>
        <p:blipFill rotWithShape="1"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flipH="1">
            <a:off x="91831" y="1270"/>
            <a:ext cx="12207484" cy="6855102"/>
          </a:xfrm>
          <a:prstGeom prst="rect">
            <a:avLst/>
          </a:prstGeom>
        </p:spPr>
      </p:pic>
      <p:sp>
        <p:nvSpPr>
          <p:cNvPr id="29" name="_3"/>
          <p:cNvSpPr/>
          <p:nvPr/>
        </p:nvSpPr>
        <p:spPr>
          <a:xfrm>
            <a:off x="1148743" y="3613858"/>
            <a:ext cx="2214880" cy="706755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r>
              <a:rPr lang="zh-CN" altLang="en-US" sz="4000" dirty="0">
                <a:solidFill>
                  <a:srgbClr val="3C767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感谢观看</a:t>
            </a:r>
            <a:endParaRPr lang="zh-CN" altLang="en-US" sz="4000" dirty="0">
              <a:solidFill>
                <a:srgbClr val="3C767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wipe/>
  </p:transition>
</p:sld>
</file>

<file path=ppt/tags/tag1.xml><?xml version="1.0" encoding="utf-8"?>
<p:tagLst xmlns:p="http://schemas.openxmlformats.org/presentationml/2006/main">
  <p:tag name="ISPRING_PRESENTATION_TITLE" val="PowerPoint 演示文稿"/>
</p:tagLst>
</file>

<file path=ppt/theme/theme1.xml><?xml version="1.0" encoding="utf-8"?>
<a:theme xmlns:a="http://schemas.openxmlformats.org/drawingml/2006/main" name="包图主题2">
  <a:themeElements>
    <a:clrScheme name="自定义 630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4B8E95"/>
      </a:accent1>
      <a:accent2>
        <a:srgbClr val="000000"/>
      </a:accent2>
      <a:accent3>
        <a:srgbClr val="4B5050"/>
      </a:accent3>
      <a:accent4>
        <a:srgbClr val="91969B"/>
      </a:accent4>
      <a:accent5>
        <a:srgbClr val="4B5050"/>
      </a:accent5>
      <a:accent6>
        <a:srgbClr val="91969B"/>
      </a:accent6>
      <a:hlink>
        <a:srgbClr val="F33B48"/>
      </a:hlink>
      <a:folHlink>
        <a:srgbClr val="FFC000"/>
      </a:folHlink>
    </a:clrScheme>
    <a:fontScheme name="自定义 1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包图主题2</Template>
  <TotalTime>0</TotalTime>
  <Words>262</Words>
  <Application>WPS 演示</Application>
  <PresentationFormat>宽屏</PresentationFormat>
  <Paragraphs>56</Paragraphs>
  <Slides>9</Slides>
  <Notes>26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22" baseType="lpstr">
      <vt:lpstr>Arial</vt:lpstr>
      <vt:lpstr>宋体</vt:lpstr>
      <vt:lpstr>Wingdings</vt:lpstr>
      <vt:lpstr>微软雅黑</vt:lpstr>
      <vt:lpstr>Times</vt:lpstr>
      <vt:lpstr>造字工房力黑（非商用）常规体</vt:lpstr>
      <vt:lpstr>经典综艺体简</vt:lpstr>
      <vt:lpstr>时尚中黑简体</vt:lpstr>
      <vt:lpstr>黑体</vt:lpstr>
      <vt:lpstr>Times New Roman</vt:lpstr>
      <vt:lpstr>Arial Unicode MS</vt:lpstr>
      <vt:lpstr>等线</vt:lpstr>
      <vt:lpstr>包图主题2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优品PPT</dc:creator>
  <dc:description>http://www.ypppt.com/</dc:description>
  <cp:lastModifiedBy>玲</cp:lastModifiedBy>
  <cp:revision>47</cp:revision>
  <dcterms:created xsi:type="dcterms:W3CDTF">2017-09-22T08:16:00Z</dcterms:created>
  <dcterms:modified xsi:type="dcterms:W3CDTF">2019-11-26T14:08:27Z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2052-11.1.0.8648</vt:lpwstr>
  </property>
</Properties>
</file>