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16" r:id="rId3"/>
    <p:sldId id="257" r:id="rId5"/>
    <p:sldId id="258" r:id="rId6"/>
    <p:sldId id="259" r:id="rId7"/>
    <p:sldId id="260" r:id="rId8"/>
    <p:sldId id="265" r:id="rId9"/>
    <p:sldId id="311" r:id="rId10"/>
    <p:sldId id="262" r:id="rId11"/>
    <p:sldId id="261" r:id="rId12"/>
    <p:sldId id="263" r:id="rId13"/>
    <p:sldId id="301" r:id="rId14"/>
    <p:sldId id="313" r:id="rId15"/>
    <p:sldId id="302" r:id="rId16"/>
    <p:sldId id="315" r:id="rId17"/>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70A1"/>
    <a:srgbClr val="E14956"/>
    <a:srgbClr val="3CC8D3"/>
    <a:srgbClr val="E58F14"/>
    <a:srgbClr val="37BAC5"/>
    <a:srgbClr val="F79A16"/>
    <a:srgbClr val="458DCB"/>
    <a:srgbClr val="A6315B"/>
    <a:srgbClr val="D34D58"/>
    <a:srgbClr val="9D3C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40" autoAdjust="0"/>
    <p:restoredTop sz="94660"/>
  </p:normalViewPr>
  <p:slideViewPr>
    <p:cSldViewPr snapToGrid="0" showGuides="1">
      <p:cViewPr varScale="1">
        <p:scale>
          <a:sx n="87" d="100"/>
          <a:sy n="87" d="100"/>
        </p:scale>
        <p:origin x="-466" y="-82"/>
      </p:cViewPr>
      <p:guideLst>
        <p:guide orient="horz" pos="2160"/>
        <p:guide orient="horz" pos="3906"/>
        <p:guide orient="horz" pos="436"/>
        <p:guide pos="3840"/>
        <p:guide pos="551"/>
        <p:guide pos="7129"/>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gs" Target="tags/tag10.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EFBCF3-45A7-4F67-B26D-184ACA9F18C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2BD074-6B3C-49C5-971A-604B9C1E19F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2BD074-6B3C-49C5-971A-604B9C1E19F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solidFill>
            <a:srgbClr val="EEF2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自定义版式">
    <p:bg>
      <p:bgPr>
        <a:solidFill>
          <a:schemeClr val="bg1"/>
        </a:solidFill>
        <a:effectLst/>
      </p:bgPr>
    </p:bg>
    <p:spTree>
      <p:nvGrpSpPr>
        <p:cNvPr id="1" name=""/>
        <p:cNvGrpSpPr/>
        <p:nvPr/>
      </p:nvGrpSpPr>
      <p:grpSpPr>
        <a:xfrm>
          <a:off x="0" y="0"/>
          <a:ext cx="0" cy="0"/>
          <a:chOff x="0" y="0"/>
          <a:chExt cx="0" cy="0"/>
        </a:xfrm>
      </p:grpSpPr>
      <p:sp>
        <p:nvSpPr>
          <p:cNvPr id="5" name="矩形 4"/>
          <p:cNvSpPr/>
          <p:nvPr userDrawn="1"/>
        </p:nvSpPr>
        <p:spPr>
          <a:xfrm>
            <a:off x="8325228" y="6545425"/>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
        <p:nvSpPr>
          <p:cNvPr id="3" name="矩形 2"/>
          <p:cNvSpPr/>
          <p:nvPr userDrawn="1"/>
        </p:nvSpPr>
        <p:spPr>
          <a:xfrm>
            <a:off x="0" y="0"/>
            <a:ext cx="12192000" cy="6858000"/>
          </a:xfrm>
          <a:prstGeom prst="rect">
            <a:avLst/>
          </a:prstGeom>
          <a:solidFill>
            <a:srgbClr val="EEF2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1.pn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3.xml"/><Relationship Id="rId2" Type="http://schemas.openxmlformats.org/officeDocument/2006/relationships/tags" Target="../tags/tag9.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3.xml"/><Relationship Id="rId4" Type="http://schemas.openxmlformats.org/officeDocument/2006/relationships/tags" Target="../tags/tag3.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3.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文本框 43"/>
          <p:cNvSpPr txBox="1"/>
          <p:nvPr/>
        </p:nvSpPr>
        <p:spPr>
          <a:xfrm>
            <a:off x="735960" y="2646618"/>
            <a:ext cx="6493843" cy="2306955"/>
          </a:xfrm>
          <a:prstGeom prst="rect">
            <a:avLst/>
          </a:prstGeom>
          <a:noFill/>
        </p:spPr>
        <p:txBody>
          <a:bodyPr wrap="square" rtlCol="0">
            <a:spAutoFit/>
          </a:bodyPr>
          <a:lstStyle/>
          <a:p>
            <a:r>
              <a:rPr lang="zh-CN" altLang="en-US" sz="4800" b="1" dirty="0">
                <a:solidFill>
                  <a:schemeClr val="accent5"/>
                </a:solidFill>
                <a:latin typeface="+mj-ea"/>
                <a:ea typeface="+mj-ea"/>
                <a:cs typeface="+mn-ea"/>
                <a:sym typeface="+mn-lt"/>
              </a:rPr>
              <a:t>新</a:t>
            </a:r>
            <a:r>
              <a:rPr lang="zh-CN" altLang="en-US" sz="4800" b="1" dirty="0" smtClean="0">
                <a:solidFill>
                  <a:schemeClr val="accent5"/>
                </a:solidFill>
                <a:latin typeface="+mj-ea"/>
                <a:ea typeface="+mj-ea"/>
                <a:cs typeface="+mn-ea"/>
                <a:sym typeface="+mn-lt"/>
              </a:rPr>
              <a:t>锐团队需求文档</a:t>
            </a:r>
            <a:endParaRPr lang="en-US" altLang="zh-CN" sz="4800" b="1" dirty="0" smtClean="0">
              <a:solidFill>
                <a:schemeClr val="accent5"/>
              </a:solidFill>
              <a:latin typeface="+mj-ea"/>
              <a:ea typeface="+mj-ea"/>
              <a:cs typeface="+mn-ea"/>
              <a:sym typeface="+mn-lt"/>
            </a:endParaRPr>
          </a:p>
          <a:p>
            <a:endParaRPr lang="en-US" altLang="zh-CN" sz="4800" b="1" dirty="0" smtClean="0">
              <a:solidFill>
                <a:schemeClr val="accent4"/>
              </a:solidFill>
              <a:latin typeface="+mj-ea"/>
              <a:ea typeface="+mj-ea"/>
              <a:cs typeface="+mn-ea"/>
              <a:sym typeface="+mn-lt"/>
            </a:endParaRPr>
          </a:p>
          <a:p>
            <a:r>
              <a:rPr lang="zh-CN" altLang="en-US" sz="4800" b="1" dirty="0">
                <a:solidFill>
                  <a:schemeClr val="accent4"/>
                </a:solidFill>
                <a:latin typeface="+mj-ea"/>
                <a:ea typeface="+mj-ea"/>
                <a:cs typeface="+mn-ea"/>
                <a:sym typeface="+mn-lt"/>
              </a:rPr>
              <a:t>汇报</a:t>
            </a:r>
            <a:r>
              <a:rPr lang="en-US" altLang="zh-CN" sz="4800" b="1" dirty="0">
                <a:solidFill>
                  <a:schemeClr val="accent4"/>
                </a:solidFill>
                <a:latin typeface="+mj-ea"/>
                <a:ea typeface="+mj-ea"/>
                <a:cs typeface="+mn-ea"/>
                <a:sym typeface="+mn-lt"/>
              </a:rPr>
              <a:t>PPT</a:t>
            </a:r>
            <a:endParaRPr lang="zh-CN" altLang="en-US" sz="4800" b="1" dirty="0">
              <a:solidFill>
                <a:schemeClr val="accent4"/>
              </a:solidFill>
              <a:latin typeface="+mj-ea"/>
              <a:ea typeface="+mj-ea"/>
              <a:cs typeface="+mn-ea"/>
              <a:sym typeface="+mn-lt"/>
            </a:endParaRPr>
          </a:p>
        </p:txBody>
      </p:sp>
      <p:sp>
        <p:nvSpPr>
          <p:cNvPr id="47" name="矩形 46"/>
          <p:cNvSpPr/>
          <p:nvPr/>
        </p:nvSpPr>
        <p:spPr>
          <a:xfrm>
            <a:off x="885223" y="5283794"/>
            <a:ext cx="4997452" cy="382092"/>
          </a:xfrm>
          <a:prstGeom prst="rect">
            <a:avLst/>
          </a:prstGeom>
        </p:spPr>
        <p:txBody>
          <a:bodyPr wrap="square">
            <a:spAutoFit/>
          </a:bodyPr>
          <a:lstStyle/>
          <a:p>
            <a:pPr>
              <a:lnSpc>
                <a:spcPct val="150000"/>
              </a:lnSpc>
            </a:pPr>
            <a:r>
              <a:rPr lang="en-US" altLang="zh-CN" sz="1400" dirty="0">
                <a:solidFill>
                  <a:schemeClr val="bg1">
                    <a:lumMod val="50000"/>
                  </a:schemeClr>
                </a:solidFill>
                <a:cs typeface="+mn-ea"/>
                <a:sym typeface="+mn-lt"/>
              </a:rPr>
              <a:t>Project Work Reporting PPT for Emerging Team Enterprises</a:t>
            </a:r>
            <a:endParaRPr lang="zh-CN" altLang="en-US" sz="1400" dirty="0">
              <a:solidFill>
                <a:schemeClr val="bg1">
                  <a:lumMod val="50000"/>
                </a:schemeClr>
              </a:solidFill>
              <a:cs typeface="+mn-ea"/>
              <a:sym typeface="+mn-lt"/>
            </a:endParaRPr>
          </a:p>
        </p:txBody>
      </p:sp>
      <p:sp>
        <p:nvSpPr>
          <p:cNvPr id="48" name="矩形 47"/>
          <p:cNvSpPr/>
          <p:nvPr/>
        </p:nvSpPr>
        <p:spPr>
          <a:xfrm>
            <a:off x="735960" y="1572126"/>
            <a:ext cx="1566454" cy="1107996"/>
          </a:xfrm>
          <a:prstGeom prst="rect">
            <a:avLst/>
          </a:prstGeom>
        </p:spPr>
        <p:txBody>
          <a:bodyPr wrap="none">
            <a:spAutoFit/>
          </a:bodyPr>
          <a:lstStyle/>
          <a:p>
            <a:r>
              <a:rPr lang="en-US" altLang="zh-CN" sz="6600" spc="300" dirty="0" smtClean="0">
                <a:solidFill>
                  <a:schemeClr val="accent2"/>
                </a:solidFill>
                <a:latin typeface="Agency FB" panose="020B0503020202020204" pitchFamily="34" charset="0"/>
                <a:cs typeface="+mn-ea"/>
                <a:sym typeface="+mn-lt"/>
              </a:rPr>
              <a:t>2019</a:t>
            </a:r>
            <a:endParaRPr lang="en-US" altLang="zh-CN" sz="6600" spc="300" dirty="0">
              <a:solidFill>
                <a:schemeClr val="accent2"/>
              </a:solidFill>
              <a:latin typeface="Agency FB" panose="020B0503020202020204" pitchFamily="34" charset="0"/>
              <a:cs typeface="+mn-ea"/>
              <a:sym typeface="+mn-lt"/>
            </a:endParaRPr>
          </a:p>
        </p:txBody>
      </p:sp>
      <p:cxnSp>
        <p:nvCxnSpPr>
          <p:cNvPr id="49" name="PA_直接连接符 48"/>
          <p:cNvCxnSpPr/>
          <p:nvPr>
            <p:custDataLst>
              <p:tags r:id="rId1"/>
            </p:custDataLst>
          </p:nvPr>
        </p:nvCxnSpPr>
        <p:spPr>
          <a:xfrm>
            <a:off x="980200" y="5291640"/>
            <a:ext cx="744225" cy="0"/>
          </a:xfrm>
          <a:prstGeom prst="line">
            <a:avLst/>
          </a:prstGeom>
          <a:ln w="381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37" name="圆角矩形 36"/>
          <p:cNvSpPr/>
          <p:nvPr/>
        </p:nvSpPr>
        <p:spPr>
          <a:xfrm rot="2700000">
            <a:off x="7330114" y="4141122"/>
            <a:ext cx="946620" cy="946620"/>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8" name="圆角矩形 37"/>
          <p:cNvSpPr/>
          <p:nvPr/>
        </p:nvSpPr>
        <p:spPr>
          <a:xfrm rot="2700000">
            <a:off x="10629995" y="3383301"/>
            <a:ext cx="667617" cy="667616"/>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5" name="圆角矩形 34"/>
          <p:cNvSpPr/>
          <p:nvPr/>
        </p:nvSpPr>
        <p:spPr>
          <a:xfrm rot="2700000">
            <a:off x="9102569" y="1507056"/>
            <a:ext cx="668407" cy="668407"/>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23" name="组合 22"/>
          <p:cNvGrpSpPr/>
          <p:nvPr/>
        </p:nvGrpSpPr>
        <p:grpSpPr>
          <a:xfrm>
            <a:off x="6761632" y="1338839"/>
            <a:ext cx="2038344" cy="2038344"/>
            <a:chOff x="3700440" y="1274408"/>
            <a:chExt cx="1646508" cy="1646508"/>
          </a:xfrm>
        </p:grpSpPr>
        <p:sp>
          <p:nvSpPr>
            <p:cNvPr id="24" name="圆角矩形 23"/>
            <p:cNvSpPr/>
            <p:nvPr/>
          </p:nvSpPr>
          <p:spPr>
            <a:xfrm rot="2700000">
              <a:off x="3700440" y="1274408"/>
              <a:ext cx="1646508" cy="1646508"/>
            </a:xfrm>
            <a:prstGeom prst="roundRect">
              <a:avLst>
                <a:gd name="adj" fmla="val 6887"/>
              </a:avLst>
            </a:prstGeom>
            <a:solidFill>
              <a:schemeClr val="accent4"/>
            </a:solidFill>
            <a:ln w="12700">
              <a:noFill/>
            </a:ln>
            <a:effectLst>
              <a:outerShdw blurRad="127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5" name="圆角矩形 24"/>
            <p:cNvSpPr/>
            <p:nvPr/>
          </p:nvSpPr>
          <p:spPr>
            <a:xfrm rot="2700000">
              <a:off x="3794877" y="1368844"/>
              <a:ext cx="1457637" cy="1457637"/>
            </a:xfrm>
            <a:prstGeom prst="roundRect">
              <a:avLst>
                <a:gd name="adj" fmla="val 6887"/>
              </a:avLst>
            </a:prstGeom>
            <a:blipFill dpi="0" rotWithShape="0">
              <a:blip r:embed="rId2" cstate="email"/>
              <a:srcRect/>
              <a:stretch>
                <a:fillRect/>
              </a:stretch>
            </a:blipFill>
            <a:ln w="12700">
              <a:noFill/>
            </a:ln>
            <a:effectLst>
              <a:innerShdw blurRad="1143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36" name="圆角矩形 35"/>
          <p:cNvSpPr/>
          <p:nvPr/>
        </p:nvSpPr>
        <p:spPr>
          <a:xfrm rot="2700000">
            <a:off x="6331371" y="3269515"/>
            <a:ext cx="946620" cy="946620"/>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3" name="任意多边形 42"/>
          <p:cNvSpPr/>
          <p:nvPr/>
        </p:nvSpPr>
        <p:spPr>
          <a:xfrm rot="2700000">
            <a:off x="6536832" y="4070082"/>
            <a:ext cx="1018499" cy="1018499"/>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chemeClr val="accent5"/>
          </a:solidFill>
          <a:ln w="12700">
            <a:noFill/>
          </a:ln>
          <a:effectLst>
            <a:outerShdw blurRad="127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2" name="组合 1"/>
          <p:cNvGrpSpPr/>
          <p:nvPr/>
        </p:nvGrpSpPr>
        <p:grpSpPr>
          <a:xfrm>
            <a:off x="9571606" y="4292975"/>
            <a:ext cx="1323931" cy="1323933"/>
            <a:chOff x="6761060" y="1478670"/>
            <a:chExt cx="1494169" cy="1494170"/>
          </a:xfrm>
        </p:grpSpPr>
        <p:grpSp>
          <p:nvGrpSpPr>
            <p:cNvPr id="16" name="组合 15"/>
            <p:cNvGrpSpPr/>
            <p:nvPr/>
          </p:nvGrpSpPr>
          <p:grpSpPr>
            <a:xfrm>
              <a:off x="6761060" y="1478670"/>
              <a:ext cx="1494169" cy="1494170"/>
              <a:chOff x="3700441" y="1274408"/>
              <a:chExt cx="1646508" cy="1646508"/>
            </a:xfrm>
          </p:grpSpPr>
          <p:sp>
            <p:nvSpPr>
              <p:cNvPr id="14" name="圆角矩形 13"/>
              <p:cNvSpPr/>
              <p:nvPr/>
            </p:nvSpPr>
            <p:spPr>
              <a:xfrm rot="2700000">
                <a:off x="3700441" y="1274408"/>
                <a:ext cx="1646508" cy="1646508"/>
              </a:xfrm>
              <a:prstGeom prst="roundRect">
                <a:avLst>
                  <a:gd name="adj" fmla="val 6887"/>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圆角矩形 14"/>
              <p:cNvSpPr/>
              <p:nvPr/>
            </p:nvSpPr>
            <p:spPr>
              <a:xfrm rot="2700000">
                <a:off x="3794877" y="1368845"/>
                <a:ext cx="1457637" cy="1457636"/>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39" name="文本框 38"/>
            <p:cNvSpPr txBox="1"/>
            <p:nvPr/>
          </p:nvSpPr>
          <p:spPr>
            <a:xfrm>
              <a:off x="6983066" y="1984605"/>
              <a:ext cx="1050161" cy="625233"/>
            </a:xfrm>
            <a:prstGeom prst="rect">
              <a:avLst/>
            </a:prstGeom>
            <a:noFill/>
          </p:spPr>
          <p:txBody>
            <a:bodyPr wrap="none" rtlCol="0">
              <a:spAutoFit/>
            </a:bodyPr>
            <a:lstStyle/>
            <a:p>
              <a:pPr algn="ctr"/>
              <a:r>
                <a:rPr lang="zh-CN" altLang="en-US" dirty="0">
                  <a:solidFill>
                    <a:schemeClr val="tx1">
                      <a:lumMod val="75000"/>
                      <a:lumOff val="25000"/>
                    </a:schemeClr>
                  </a:solidFill>
                  <a:cs typeface="+mn-ea"/>
                  <a:sym typeface="+mn-lt"/>
                </a:rPr>
                <a:t>合 作</a:t>
              </a:r>
              <a:endParaRPr lang="en-US" altLang="zh-CN" dirty="0">
                <a:solidFill>
                  <a:schemeClr val="tx1">
                    <a:lumMod val="75000"/>
                    <a:lumOff val="25000"/>
                  </a:schemeClr>
                </a:solidFill>
                <a:cs typeface="+mn-ea"/>
                <a:sym typeface="+mn-lt"/>
              </a:endParaRPr>
            </a:p>
            <a:p>
              <a:pPr algn="ctr"/>
              <a:r>
                <a:rPr lang="en-US" altLang="zh-CN" sz="1200" dirty="0">
                  <a:solidFill>
                    <a:schemeClr val="bg1">
                      <a:lumMod val="65000"/>
                    </a:schemeClr>
                  </a:solidFill>
                  <a:cs typeface="+mn-ea"/>
                  <a:sym typeface="+mn-lt"/>
                </a:rPr>
                <a:t>cooperation</a:t>
              </a:r>
              <a:endParaRPr lang="zh-CN" altLang="en-US" sz="1200" dirty="0">
                <a:solidFill>
                  <a:schemeClr val="bg1">
                    <a:lumMod val="65000"/>
                  </a:schemeClr>
                </a:solidFill>
                <a:cs typeface="+mn-ea"/>
                <a:sym typeface="+mn-lt"/>
              </a:endParaRPr>
            </a:p>
          </p:txBody>
        </p:sp>
      </p:grpSp>
      <p:grpSp>
        <p:nvGrpSpPr>
          <p:cNvPr id="3" name="组合 2"/>
          <p:cNvGrpSpPr/>
          <p:nvPr/>
        </p:nvGrpSpPr>
        <p:grpSpPr>
          <a:xfrm>
            <a:off x="9560190" y="2083344"/>
            <a:ext cx="1323931" cy="1323933"/>
            <a:chOff x="8133152" y="2838412"/>
            <a:chExt cx="1494170" cy="1494170"/>
          </a:xfrm>
        </p:grpSpPr>
        <p:grpSp>
          <p:nvGrpSpPr>
            <p:cNvPr id="17" name="组合 16"/>
            <p:cNvGrpSpPr/>
            <p:nvPr/>
          </p:nvGrpSpPr>
          <p:grpSpPr>
            <a:xfrm>
              <a:off x="8133152" y="2838412"/>
              <a:ext cx="1494170" cy="1494170"/>
              <a:chOff x="3700441" y="1274408"/>
              <a:chExt cx="1646508" cy="1646508"/>
            </a:xfrm>
          </p:grpSpPr>
          <p:sp>
            <p:nvSpPr>
              <p:cNvPr id="18" name="圆角矩形 17"/>
              <p:cNvSpPr/>
              <p:nvPr/>
            </p:nvSpPr>
            <p:spPr>
              <a:xfrm rot="2700000">
                <a:off x="3700441" y="1274408"/>
                <a:ext cx="1646508" cy="1646508"/>
              </a:xfrm>
              <a:prstGeom prst="roundRect">
                <a:avLst>
                  <a:gd name="adj" fmla="val 6887"/>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圆角矩形 18"/>
              <p:cNvSpPr/>
              <p:nvPr/>
            </p:nvSpPr>
            <p:spPr>
              <a:xfrm rot="2700000">
                <a:off x="3794878" y="1368844"/>
                <a:ext cx="1457637" cy="1457637"/>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42" name="文本框 41"/>
            <p:cNvSpPr txBox="1"/>
            <p:nvPr/>
          </p:nvSpPr>
          <p:spPr>
            <a:xfrm>
              <a:off x="8480828" y="3307198"/>
              <a:ext cx="811357" cy="625233"/>
            </a:xfrm>
            <a:prstGeom prst="rect">
              <a:avLst/>
            </a:prstGeom>
            <a:noFill/>
          </p:spPr>
          <p:txBody>
            <a:bodyPr wrap="none" rtlCol="0">
              <a:spAutoFit/>
            </a:bodyPr>
            <a:lstStyle/>
            <a:p>
              <a:pPr algn="ctr"/>
              <a:r>
                <a:rPr lang="zh-CN" altLang="en-US" dirty="0" smtClean="0">
                  <a:solidFill>
                    <a:schemeClr val="tx1">
                      <a:lumMod val="75000"/>
                      <a:lumOff val="25000"/>
                    </a:schemeClr>
                  </a:solidFill>
                  <a:cs typeface="+mn-ea"/>
                  <a:sym typeface="+mn-lt"/>
                </a:rPr>
                <a:t>调 研</a:t>
              </a:r>
              <a:endParaRPr lang="en-US" altLang="zh-CN" dirty="0">
                <a:solidFill>
                  <a:schemeClr val="tx1">
                    <a:lumMod val="75000"/>
                    <a:lumOff val="25000"/>
                  </a:schemeClr>
                </a:solidFill>
                <a:cs typeface="+mn-ea"/>
                <a:sym typeface="+mn-lt"/>
              </a:endParaRPr>
            </a:p>
            <a:p>
              <a:pPr algn="ctr"/>
              <a:r>
                <a:rPr lang="en-US" altLang="zh-CN" sz="1200" dirty="0" smtClean="0">
                  <a:solidFill>
                    <a:schemeClr val="bg1">
                      <a:lumMod val="65000"/>
                    </a:schemeClr>
                  </a:solidFill>
                  <a:cs typeface="+mn-ea"/>
                  <a:sym typeface="+mn-lt"/>
                </a:rPr>
                <a:t>innovate</a:t>
              </a:r>
              <a:endParaRPr lang="zh-CN" altLang="en-US" sz="1200" dirty="0">
                <a:solidFill>
                  <a:schemeClr val="bg1">
                    <a:lumMod val="65000"/>
                  </a:schemeClr>
                </a:solidFill>
                <a:cs typeface="+mn-ea"/>
                <a:sym typeface="+mn-lt"/>
              </a:endParaRPr>
            </a:p>
          </p:txBody>
        </p:sp>
      </p:grpSp>
      <p:grpSp>
        <p:nvGrpSpPr>
          <p:cNvPr id="4" name="组合 3"/>
          <p:cNvGrpSpPr/>
          <p:nvPr/>
        </p:nvGrpSpPr>
        <p:grpSpPr>
          <a:xfrm>
            <a:off x="8434487" y="3195347"/>
            <a:ext cx="1323931" cy="1323933"/>
            <a:chOff x="6863077" y="4177242"/>
            <a:chExt cx="1494171" cy="1494170"/>
          </a:xfrm>
        </p:grpSpPr>
        <p:grpSp>
          <p:nvGrpSpPr>
            <p:cNvPr id="20" name="组合 19"/>
            <p:cNvGrpSpPr/>
            <p:nvPr/>
          </p:nvGrpSpPr>
          <p:grpSpPr>
            <a:xfrm>
              <a:off x="6863077" y="4177242"/>
              <a:ext cx="1494171" cy="1494170"/>
              <a:chOff x="3700441" y="1274408"/>
              <a:chExt cx="1646508" cy="1646508"/>
            </a:xfrm>
          </p:grpSpPr>
          <p:sp>
            <p:nvSpPr>
              <p:cNvPr id="21" name="圆角矩形 20"/>
              <p:cNvSpPr/>
              <p:nvPr/>
            </p:nvSpPr>
            <p:spPr>
              <a:xfrm rot="2700000">
                <a:off x="3700441" y="1274408"/>
                <a:ext cx="1646508" cy="1646508"/>
              </a:xfrm>
              <a:prstGeom prst="roundRect">
                <a:avLst>
                  <a:gd name="adj" fmla="val 6887"/>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2" name="圆角矩形 21"/>
              <p:cNvSpPr/>
              <p:nvPr/>
            </p:nvSpPr>
            <p:spPr>
              <a:xfrm rot="2700000">
                <a:off x="3794878" y="1368844"/>
                <a:ext cx="1457637" cy="1457637"/>
              </a:xfrm>
              <a:prstGeom prst="roundRect">
                <a:avLst>
                  <a:gd name="adj" fmla="val 6887"/>
                </a:avLst>
              </a:prstGeom>
              <a:solidFill>
                <a:schemeClr val="bg1"/>
              </a:solidFill>
              <a:ln w="12700">
                <a:noFill/>
              </a:ln>
              <a:effectLst>
                <a:innerShdw blurRad="1143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45" name="文本框 44"/>
            <p:cNvSpPr txBox="1"/>
            <p:nvPr/>
          </p:nvSpPr>
          <p:spPr>
            <a:xfrm>
              <a:off x="7215588" y="4671660"/>
              <a:ext cx="789142" cy="625233"/>
            </a:xfrm>
            <a:prstGeom prst="rect">
              <a:avLst/>
            </a:prstGeom>
            <a:noFill/>
          </p:spPr>
          <p:txBody>
            <a:bodyPr wrap="none" rtlCol="0">
              <a:spAutoFit/>
            </a:bodyPr>
            <a:lstStyle/>
            <a:p>
              <a:pPr algn="ctr"/>
              <a:r>
                <a:rPr lang="zh-CN" altLang="en-US" dirty="0" smtClean="0">
                  <a:solidFill>
                    <a:schemeClr val="tx1">
                      <a:lumMod val="75000"/>
                      <a:lumOff val="25000"/>
                    </a:schemeClr>
                  </a:solidFill>
                  <a:cs typeface="+mn-ea"/>
                  <a:sym typeface="+mn-lt"/>
                </a:rPr>
                <a:t>坚 持</a:t>
              </a:r>
              <a:endParaRPr lang="en-US" altLang="zh-CN" dirty="0">
                <a:solidFill>
                  <a:schemeClr val="tx1">
                    <a:lumMod val="75000"/>
                    <a:lumOff val="25000"/>
                  </a:schemeClr>
                </a:solidFill>
                <a:cs typeface="+mn-ea"/>
                <a:sym typeface="+mn-lt"/>
              </a:endParaRPr>
            </a:p>
            <a:p>
              <a:pPr algn="ctr"/>
              <a:r>
                <a:rPr lang="en-US" altLang="zh-CN" sz="1200" dirty="0" smtClean="0">
                  <a:solidFill>
                    <a:schemeClr val="bg1">
                      <a:lumMod val="65000"/>
                    </a:schemeClr>
                  </a:solidFill>
                  <a:cs typeface="+mn-ea"/>
                  <a:sym typeface="+mn-lt"/>
                </a:rPr>
                <a:t>win-win</a:t>
              </a:r>
              <a:endParaRPr lang="zh-CN" altLang="en-US" sz="1200" dirty="0">
                <a:solidFill>
                  <a:schemeClr val="bg1">
                    <a:lumMod val="65000"/>
                  </a:schemeClr>
                </a:solidFill>
                <a:cs typeface="+mn-ea"/>
                <a:sym typeface="+mn-lt"/>
              </a:endParaRPr>
            </a:p>
          </p:txBody>
        </p:sp>
      </p:grpSp>
      <p:sp>
        <p:nvSpPr>
          <p:cNvPr id="40" name="任意多边形 39"/>
          <p:cNvSpPr/>
          <p:nvPr/>
        </p:nvSpPr>
        <p:spPr>
          <a:xfrm rot="2700000">
            <a:off x="10621685" y="3642912"/>
            <a:ext cx="695603" cy="695603"/>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chemeClr val="accent3"/>
          </a:solidFill>
          <a:ln w="12700">
            <a:noFill/>
          </a:ln>
          <a:effectLst>
            <a:outerShdw blurRad="127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6" name="PA_任意多边形 45"/>
          <p:cNvSpPr/>
          <p:nvPr>
            <p:custDataLst>
              <p:tags r:id="rId3"/>
            </p:custDataLst>
          </p:nvPr>
        </p:nvSpPr>
        <p:spPr>
          <a:xfrm rot="2700000">
            <a:off x="9074173" y="1122293"/>
            <a:ext cx="725203" cy="725203"/>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chemeClr val="accent5"/>
          </a:solidFill>
          <a:ln w="12700">
            <a:noFill/>
          </a:ln>
          <a:effectLst>
            <a:outerShdw blurRad="127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TextBox 4"/>
          <p:cNvSpPr txBox="1"/>
          <p:nvPr/>
        </p:nvSpPr>
        <p:spPr>
          <a:xfrm>
            <a:off x="763094" y="6032578"/>
            <a:ext cx="5241710" cy="369332"/>
          </a:xfrm>
          <a:prstGeom prst="rect">
            <a:avLst/>
          </a:prstGeom>
          <a:noFill/>
        </p:spPr>
        <p:txBody>
          <a:bodyPr wrap="square" rtlCol="0">
            <a:spAutoFit/>
          </a:bodyPr>
          <a:lstStyle/>
          <a:p>
            <a:r>
              <a:rPr lang="zh-CN" altLang="en-US" dirty="0" smtClean="0"/>
              <a:t>汇报人：汤玲玲、施蕾、丁芳景、李庆旺、唐之洋</a:t>
            </a:r>
            <a:endParaRPr lang="zh-CN" altLang="en-US" dirty="0"/>
          </a:p>
        </p:txBody>
      </p:sp>
      <p:sp>
        <p:nvSpPr>
          <p:cNvPr id="6" name="TextBox 5"/>
          <p:cNvSpPr txBox="1"/>
          <p:nvPr/>
        </p:nvSpPr>
        <p:spPr>
          <a:xfrm>
            <a:off x="7773230" y="6016048"/>
            <a:ext cx="3762277" cy="369332"/>
          </a:xfrm>
          <a:prstGeom prst="rect">
            <a:avLst/>
          </a:prstGeom>
          <a:noFill/>
        </p:spPr>
        <p:txBody>
          <a:bodyPr wrap="square" rtlCol="0">
            <a:spAutoFit/>
          </a:bodyPr>
          <a:lstStyle/>
          <a:p>
            <a:r>
              <a:rPr lang="zh-CN" altLang="en-US" dirty="0" smtClean="0"/>
              <a:t>制作人：唐之洋     </a:t>
            </a:r>
            <a:r>
              <a:rPr lang="en-US" altLang="zh-CN" dirty="0" smtClean="0"/>
              <a:t>2019</a:t>
            </a:r>
            <a:r>
              <a:rPr lang="zh-CN" altLang="en-US" dirty="0" smtClean="0"/>
              <a:t>年</a:t>
            </a:r>
            <a:r>
              <a:rPr lang="en-US" altLang="zh-CN" dirty="0" smtClean="0"/>
              <a:t>10</a:t>
            </a:r>
            <a:r>
              <a:rPr lang="zh-CN" altLang="en-US" dirty="0" smtClean="0"/>
              <a:t>月</a:t>
            </a:r>
            <a:r>
              <a:rPr lang="en-US" altLang="zh-CN" dirty="0" smtClean="0"/>
              <a:t>10</a:t>
            </a:r>
            <a:r>
              <a:rPr lang="zh-CN" altLang="en-US" dirty="0" smtClean="0"/>
              <a:t>日</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1000" fill="hold"/>
                                        <p:tgtEl>
                                          <p:spTgt spid="36"/>
                                        </p:tgtEl>
                                        <p:attrNameLst>
                                          <p:attrName>ppt_x</p:attrName>
                                        </p:attrNameLst>
                                      </p:cBhvr>
                                      <p:tavLst>
                                        <p:tav tm="0">
                                          <p:val>
                                            <p:strVal val="1+#ppt_w/2"/>
                                          </p:val>
                                        </p:tav>
                                        <p:tav tm="100000">
                                          <p:val>
                                            <p:strVal val="#ppt_x"/>
                                          </p:val>
                                        </p:tav>
                                      </p:tavLst>
                                    </p:anim>
                                    <p:anim calcmode="lin" valueType="num">
                                      <p:cBhvr additive="base">
                                        <p:cTn id="8" dur="1000" fill="hold"/>
                                        <p:tgtEl>
                                          <p:spTgt spid="36"/>
                                        </p:tgtEl>
                                        <p:attrNameLst>
                                          <p:attrName>ppt_y</p:attrName>
                                        </p:attrNameLst>
                                      </p:cBhvr>
                                      <p:tavLst>
                                        <p:tav tm="0">
                                          <p:val>
                                            <p:strVal val="#ppt_y"/>
                                          </p:val>
                                        </p:tav>
                                        <p:tav tm="100000">
                                          <p:val>
                                            <p:strVal val="#ppt_y"/>
                                          </p:val>
                                        </p:tav>
                                      </p:tavLst>
                                    </p:anim>
                                  </p:childTnLst>
                                </p:cTn>
                              </p:par>
                              <p:par>
                                <p:cTn id="9" presetID="2" presetClass="entr" presetSubtype="2" decel="100000" fill="hold" nodeType="withEffect">
                                  <p:stCondLst>
                                    <p:cond delay="25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1000" fill="hold"/>
                                        <p:tgtEl>
                                          <p:spTgt spid="23"/>
                                        </p:tgtEl>
                                        <p:attrNameLst>
                                          <p:attrName>ppt_x</p:attrName>
                                        </p:attrNameLst>
                                      </p:cBhvr>
                                      <p:tavLst>
                                        <p:tav tm="0">
                                          <p:val>
                                            <p:strVal val="1+#ppt_w/2"/>
                                          </p:val>
                                        </p:tav>
                                        <p:tav tm="100000">
                                          <p:val>
                                            <p:strVal val="#ppt_x"/>
                                          </p:val>
                                        </p:tav>
                                      </p:tavLst>
                                    </p:anim>
                                    <p:anim calcmode="lin" valueType="num">
                                      <p:cBhvr additive="base">
                                        <p:cTn id="12" dur="1000" fill="hold"/>
                                        <p:tgtEl>
                                          <p:spTgt spid="23"/>
                                        </p:tgtEl>
                                        <p:attrNameLst>
                                          <p:attrName>ppt_y</p:attrName>
                                        </p:attrNameLst>
                                      </p:cBhvr>
                                      <p:tavLst>
                                        <p:tav tm="0">
                                          <p:val>
                                            <p:strVal val="#ppt_y"/>
                                          </p:val>
                                        </p:tav>
                                        <p:tav tm="100000">
                                          <p:val>
                                            <p:strVal val="#ppt_y"/>
                                          </p:val>
                                        </p:tav>
                                      </p:tavLst>
                                    </p:anim>
                                  </p:childTnLst>
                                </p:cTn>
                              </p:par>
                              <p:par>
                                <p:cTn id="13" presetID="2" presetClass="entr" presetSubtype="2" decel="100000" fill="hold" grpId="0" nodeType="withEffect">
                                  <p:stCondLst>
                                    <p:cond delay="500"/>
                                  </p:stCondLst>
                                  <p:childTnLst>
                                    <p:set>
                                      <p:cBhvr>
                                        <p:cTn id="14" dur="1" fill="hold">
                                          <p:stCondLst>
                                            <p:cond delay="0"/>
                                          </p:stCondLst>
                                        </p:cTn>
                                        <p:tgtEl>
                                          <p:spTgt spid="37"/>
                                        </p:tgtEl>
                                        <p:attrNameLst>
                                          <p:attrName>style.visibility</p:attrName>
                                        </p:attrNameLst>
                                      </p:cBhvr>
                                      <p:to>
                                        <p:strVal val="visible"/>
                                      </p:to>
                                    </p:set>
                                    <p:anim calcmode="lin" valueType="num">
                                      <p:cBhvr additive="base">
                                        <p:cTn id="15" dur="1000" fill="hold"/>
                                        <p:tgtEl>
                                          <p:spTgt spid="37"/>
                                        </p:tgtEl>
                                        <p:attrNameLst>
                                          <p:attrName>ppt_x</p:attrName>
                                        </p:attrNameLst>
                                      </p:cBhvr>
                                      <p:tavLst>
                                        <p:tav tm="0">
                                          <p:val>
                                            <p:strVal val="1+#ppt_w/2"/>
                                          </p:val>
                                        </p:tav>
                                        <p:tav tm="100000">
                                          <p:val>
                                            <p:strVal val="#ppt_x"/>
                                          </p:val>
                                        </p:tav>
                                      </p:tavLst>
                                    </p:anim>
                                    <p:anim calcmode="lin" valueType="num">
                                      <p:cBhvr additive="base">
                                        <p:cTn id="16" dur="1000" fill="hold"/>
                                        <p:tgtEl>
                                          <p:spTgt spid="37"/>
                                        </p:tgtEl>
                                        <p:attrNameLst>
                                          <p:attrName>ppt_y</p:attrName>
                                        </p:attrNameLst>
                                      </p:cBhvr>
                                      <p:tavLst>
                                        <p:tav tm="0">
                                          <p:val>
                                            <p:strVal val="#ppt_y"/>
                                          </p:val>
                                        </p:tav>
                                        <p:tav tm="100000">
                                          <p:val>
                                            <p:strVal val="#ppt_y"/>
                                          </p:val>
                                        </p:tav>
                                      </p:tavLst>
                                    </p:anim>
                                  </p:childTnLst>
                                </p:cTn>
                              </p:par>
                              <p:par>
                                <p:cTn id="17" presetID="2" presetClass="entr" presetSubtype="2" decel="100000" fill="hold" grpId="0" nodeType="withEffect">
                                  <p:stCondLst>
                                    <p:cond delay="750"/>
                                  </p:stCondLst>
                                  <p:childTnLst>
                                    <p:set>
                                      <p:cBhvr>
                                        <p:cTn id="18" dur="1" fill="hold">
                                          <p:stCondLst>
                                            <p:cond delay="0"/>
                                          </p:stCondLst>
                                        </p:cTn>
                                        <p:tgtEl>
                                          <p:spTgt spid="43"/>
                                        </p:tgtEl>
                                        <p:attrNameLst>
                                          <p:attrName>style.visibility</p:attrName>
                                        </p:attrNameLst>
                                      </p:cBhvr>
                                      <p:to>
                                        <p:strVal val="visible"/>
                                      </p:to>
                                    </p:set>
                                    <p:anim calcmode="lin" valueType="num">
                                      <p:cBhvr additive="base">
                                        <p:cTn id="19" dur="1000" fill="hold"/>
                                        <p:tgtEl>
                                          <p:spTgt spid="43"/>
                                        </p:tgtEl>
                                        <p:attrNameLst>
                                          <p:attrName>ppt_x</p:attrName>
                                        </p:attrNameLst>
                                      </p:cBhvr>
                                      <p:tavLst>
                                        <p:tav tm="0">
                                          <p:val>
                                            <p:strVal val="1+#ppt_w/2"/>
                                          </p:val>
                                        </p:tav>
                                        <p:tav tm="100000">
                                          <p:val>
                                            <p:strVal val="#ppt_x"/>
                                          </p:val>
                                        </p:tav>
                                      </p:tavLst>
                                    </p:anim>
                                    <p:anim calcmode="lin" valueType="num">
                                      <p:cBhvr additive="base">
                                        <p:cTn id="20" dur="1000" fill="hold"/>
                                        <p:tgtEl>
                                          <p:spTgt spid="43"/>
                                        </p:tgtEl>
                                        <p:attrNameLst>
                                          <p:attrName>ppt_y</p:attrName>
                                        </p:attrNameLst>
                                      </p:cBhvr>
                                      <p:tavLst>
                                        <p:tav tm="0">
                                          <p:val>
                                            <p:strVal val="#ppt_y"/>
                                          </p:val>
                                        </p:tav>
                                        <p:tav tm="100000">
                                          <p:val>
                                            <p:strVal val="#ppt_y"/>
                                          </p:val>
                                        </p:tav>
                                      </p:tavLst>
                                    </p:anim>
                                  </p:childTnLst>
                                </p:cTn>
                              </p:par>
                              <p:par>
                                <p:cTn id="21" presetID="2" presetClass="entr" presetSubtype="2" decel="100000" fill="hold" nodeType="withEffect">
                                  <p:stCondLst>
                                    <p:cond delay="100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1000" fill="hold"/>
                                        <p:tgtEl>
                                          <p:spTgt spid="4"/>
                                        </p:tgtEl>
                                        <p:attrNameLst>
                                          <p:attrName>ppt_x</p:attrName>
                                        </p:attrNameLst>
                                      </p:cBhvr>
                                      <p:tavLst>
                                        <p:tav tm="0">
                                          <p:val>
                                            <p:strVal val="1+#ppt_w/2"/>
                                          </p:val>
                                        </p:tav>
                                        <p:tav tm="100000">
                                          <p:val>
                                            <p:strVal val="#ppt_x"/>
                                          </p:val>
                                        </p:tav>
                                      </p:tavLst>
                                    </p:anim>
                                    <p:anim calcmode="lin" valueType="num">
                                      <p:cBhvr additive="base">
                                        <p:cTn id="24" dur="1000" fill="hold"/>
                                        <p:tgtEl>
                                          <p:spTgt spid="4"/>
                                        </p:tgtEl>
                                        <p:attrNameLst>
                                          <p:attrName>ppt_y</p:attrName>
                                        </p:attrNameLst>
                                      </p:cBhvr>
                                      <p:tavLst>
                                        <p:tav tm="0">
                                          <p:val>
                                            <p:strVal val="#ppt_y"/>
                                          </p:val>
                                        </p:tav>
                                        <p:tav tm="100000">
                                          <p:val>
                                            <p:strVal val="#ppt_y"/>
                                          </p:val>
                                        </p:tav>
                                      </p:tavLst>
                                    </p:anim>
                                  </p:childTnLst>
                                </p:cTn>
                              </p:par>
                              <p:par>
                                <p:cTn id="25" presetID="2" presetClass="entr" presetSubtype="2" decel="100000" fill="hold" grpId="0" nodeType="withEffect">
                                  <p:stCondLst>
                                    <p:cond delay="125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1000" fill="hold"/>
                                        <p:tgtEl>
                                          <p:spTgt spid="35"/>
                                        </p:tgtEl>
                                        <p:attrNameLst>
                                          <p:attrName>ppt_x</p:attrName>
                                        </p:attrNameLst>
                                      </p:cBhvr>
                                      <p:tavLst>
                                        <p:tav tm="0">
                                          <p:val>
                                            <p:strVal val="1+#ppt_w/2"/>
                                          </p:val>
                                        </p:tav>
                                        <p:tav tm="100000">
                                          <p:val>
                                            <p:strVal val="#ppt_x"/>
                                          </p:val>
                                        </p:tav>
                                      </p:tavLst>
                                    </p:anim>
                                    <p:anim calcmode="lin" valueType="num">
                                      <p:cBhvr additive="base">
                                        <p:cTn id="28" dur="1000" fill="hold"/>
                                        <p:tgtEl>
                                          <p:spTgt spid="35"/>
                                        </p:tgtEl>
                                        <p:attrNameLst>
                                          <p:attrName>ppt_y</p:attrName>
                                        </p:attrNameLst>
                                      </p:cBhvr>
                                      <p:tavLst>
                                        <p:tav tm="0">
                                          <p:val>
                                            <p:strVal val="#ppt_y"/>
                                          </p:val>
                                        </p:tav>
                                        <p:tav tm="100000">
                                          <p:val>
                                            <p:strVal val="#ppt_y"/>
                                          </p:val>
                                        </p:tav>
                                      </p:tavLst>
                                    </p:anim>
                                  </p:childTnLst>
                                </p:cTn>
                              </p:par>
                              <p:par>
                                <p:cTn id="29" presetID="2" presetClass="entr" presetSubtype="2" decel="100000" fill="hold" grpId="0" nodeType="withEffect">
                                  <p:stCondLst>
                                    <p:cond delay="1500"/>
                                  </p:stCondLst>
                                  <p:childTnLst>
                                    <p:set>
                                      <p:cBhvr>
                                        <p:cTn id="30" dur="1" fill="hold">
                                          <p:stCondLst>
                                            <p:cond delay="0"/>
                                          </p:stCondLst>
                                        </p:cTn>
                                        <p:tgtEl>
                                          <p:spTgt spid="46"/>
                                        </p:tgtEl>
                                        <p:attrNameLst>
                                          <p:attrName>style.visibility</p:attrName>
                                        </p:attrNameLst>
                                      </p:cBhvr>
                                      <p:to>
                                        <p:strVal val="visible"/>
                                      </p:to>
                                    </p:set>
                                    <p:anim calcmode="lin" valueType="num">
                                      <p:cBhvr additive="base">
                                        <p:cTn id="31" dur="1000" fill="hold"/>
                                        <p:tgtEl>
                                          <p:spTgt spid="46"/>
                                        </p:tgtEl>
                                        <p:attrNameLst>
                                          <p:attrName>ppt_x</p:attrName>
                                        </p:attrNameLst>
                                      </p:cBhvr>
                                      <p:tavLst>
                                        <p:tav tm="0">
                                          <p:val>
                                            <p:strVal val="1+#ppt_w/2"/>
                                          </p:val>
                                        </p:tav>
                                        <p:tav tm="100000">
                                          <p:val>
                                            <p:strVal val="#ppt_x"/>
                                          </p:val>
                                        </p:tav>
                                      </p:tavLst>
                                    </p:anim>
                                    <p:anim calcmode="lin" valueType="num">
                                      <p:cBhvr additive="base">
                                        <p:cTn id="32" dur="1000" fill="hold"/>
                                        <p:tgtEl>
                                          <p:spTgt spid="46"/>
                                        </p:tgtEl>
                                        <p:attrNameLst>
                                          <p:attrName>ppt_y</p:attrName>
                                        </p:attrNameLst>
                                      </p:cBhvr>
                                      <p:tavLst>
                                        <p:tav tm="0">
                                          <p:val>
                                            <p:strVal val="#ppt_y"/>
                                          </p:val>
                                        </p:tav>
                                        <p:tav tm="100000">
                                          <p:val>
                                            <p:strVal val="#ppt_y"/>
                                          </p:val>
                                        </p:tav>
                                      </p:tavLst>
                                    </p:anim>
                                  </p:childTnLst>
                                </p:cTn>
                              </p:par>
                              <p:par>
                                <p:cTn id="33" presetID="2" presetClass="entr" presetSubtype="2" decel="100000" fill="hold" nodeType="withEffect">
                                  <p:stCondLst>
                                    <p:cond delay="175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1000" fill="hold"/>
                                        <p:tgtEl>
                                          <p:spTgt spid="3"/>
                                        </p:tgtEl>
                                        <p:attrNameLst>
                                          <p:attrName>ppt_x</p:attrName>
                                        </p:attrNameLst>
                                      </p:cBhvr>
                                      <p:tavLst>
                                        <p:tav tm="0">
                                          <p:val>
                                            <p:strVal val="1+#ppt_w/2"/>
                                          </p:val>
                                        </p:tav>
                                        <p:tav tm="100000">
                                          <p:val>
                                            <p:strVal val="#ppt_x"/>
                                          </p:val>
                                        </p:tav>
                                      </p:tavLst>
                                    </p:anim>
                                    <p:anim calcmode="lin" valueType="num">
                                      <p:cBhvr additive="base">
                                        <p:cTn id="36" dur="1000" fill="hold"/>
                                        <p:tgtEl>
                                          <p:spTgt spid="3"/>
                                        </p:tgtEl>
                                        <p:attrNameLst>
                                          <p:attrName>ppt_y</p:attrName>
                                        </p:attrNameLst>
                                      </p:cBhvr>
                                      <p:tavLst>
                                        <p:tav tm="0">
                                          <p:val>
                                            <p:strVal val="#ppt_y"/>
                                          </p:val>
                                        </p:tav>
                                        <p:tav tm="100000">
                                          <p:val>
                                            <p:strVal val="#ppt_y"/>
                                          </p:val>
                                        </p:tav>
                                      </p:tavLst>
                                    </p:anim>
                                  </p:childTnLst>
                                </p:cTn>
                              </p:par>
                              <p:par>
                                <p:cTn id="37" presetID="2" presetClass="entr" presetSubtype="2" decel="100000" fill="hold" nodeType="withEffect">
                                  <p:stCondLst>
                                    <p:cond delay="200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1000" fill="hold"/>
                                        <p:tgtEl>
                                          <p:spTgt spid="2"/>
                                        </p:tgtEl>
                                        <p:attrNameLst>
                                          <p:attrName>ppt_x</p:attrName>
                                        </p:attrNameLst>
                                      </p:cBhvr>
                                      <p:tavLst>
                                        <p:tav tm="0">
                                          <p:val>
                                            <p:strVal val="1+#ppt_w/2"/>
                                          </p:val>
                                        </p:tav>
                                        <p:tav tm="100000">
                                          <p:val>
                                            <p:strVal val="#ppt_x"/>
                                          </p:val>
                                        </p:tav>
                                      </p:tavLst>
                                    </p:anim>
                                    <p:anim calcmode="lin" valueType="num">
                                      <p:cBhvr additive="base">
                                        <p:cTn id="40" dur="1000" fill="hold"/>
                                        <p:tgtEl>
                                          <p:spTgt spid="2"/>
                                        </p:tgtEl>
                                        <p:attrNameLst>
                                          <p:attrName>ppt_y</p:attrName>
                                        </p:attrNameLst>
                                      </p:cBhvr>
                                      <p:tavLst>
                                        <p:tav tm="0">
                                          <p:val>
                                            <p:strVal val="#ppt_y"/>
                                          </p:val>
                                        </p:tav>
                                        <p:tav tm="100000">
                                          <p:val>
                                            <p:strVal val="#ppt_y"/>
                                          </p:val>
                                        </p:tav>
                                      </p:tavLst>
                                    </p:anim>
                                  </p:childTnLst>
                                </p:cTn>
                              </p:par>
                              <p:par>
                                <p:cTn id="41" presetID="2" presetClass="entr" presetSubtype="2" decel="100000" fill="hold" grpId="0" nodeType="withEffect">
                                  <p:stCondLst>
                                    <p:cond delay="2250"/>
                                  </p:stCondLst>
                                  <p:childTnLst>
                                    <p:set>
                                      <p:cBhvr>
                                        <p:cTn id="42" dur="1" fill="hold">
                                          <p:stCondLst>
                                            <p:cond delay="0"/>
                                          </p:stCondLst>
                                        </p:cTn>
                                        <p:tgtEl>
                                          <p:spTgt spid="38"/>
                                        </p:tgtEl>
                                        <p:attrNameLst>
                                          <p:attrName>style.visibility</p:attrName>
                                        </p:attrNameLst>
                                      </p:cBhvr>
                                      <p:to>
                                        <p:strVal val="visible"/>
                                      </p:to>
                                    </p:set>
                                    <p:anim calcmode="lin" valueType="num">
                                      <p:cBhvr additive="base">
                                        <p:cTn id="43" dur="1000" fill="hold"/>
                                        <p:tgtEl>
                                          <p:spTgt spid="38"/>
                                        </p:tgtEl>
                                        <p:attrNameLst>
                                          <p:attrName>ppt_x</p:attrName>
                                        </p:attrNameLst>
                                      </p:cBhvr>
                                      <p:tavLst>
                                        <p:tav tm="0">
                                          <p:val>
                                            <p:strVal val="1+#ppt_w/2"/>
                                          </p:val>
                                        </p:tav>
                                        <p:tav tm="100000">
                                          <p:val>
                                            <p:strVal val="#ppt_x"/>
                                          </p:val>
                                        </p:tav>
                                      </p:tavLst>
                                    </p:anim>
                                    <p:anim calcmode="lin" valueType="num">
                                      <p:cBhvr additive="base">
                                        <p:cTn id="44" dur="1000" fill="hold"/>
                                        <p:tgtEl>
                                          <p:spTgt spid="38"/>
                                        </p:tgtEl>
                                        <p:attrNameLst>
                                          <p:attrName>ppt_y</p:attrName>
                                        </p:attrNameLst>
                                      </p:cBhvr>
                                      <p:tavLst>
                                        <p:tav tm="0">
                                          <p:val>
                                            <p:strVal val="#ppt_y"/>
                                          </p:val>
                                        </p:tav>
                                        <p:tav tm="100000">
                                          <p:val>
                                            <p:strVal val="#ppt_y"/>
                                          </p:val>
                                        </p:tav>
                                      </p:tavLst>
                                    </p:anim>
                                  </p:childTnLst>
                                </p:cTn>
                              </p:par>
                              <p:par>
                                <p:cTn id="45" presetID="2" presetClass="entr" presetSubtype="2" decel="100000" fill="hold" grpId="0" nodeType="withEffect">
                                  <p:stCondLst>
                                    <p:cond delay="2500"/>
                                  </p:stCondLst>
                                  <p:childTnLst>
                                    <p:set>
                                      <p:cBhvr>
                                        <p:cTn id="46" dur="1" fill="hold">
                                          <p:stCondLst>
                                            <p:cond delay="0"/>
                                          </p:stCondLst>
                                        </p:cTn>
                                        <p:tgtEl>
                                          <p:spTgt spid="40"/>
                                        </p:tgtEl>
                                        <p:attrNameLst>
                                          <p:attrName>style.visibility</p:attrName>
                                        </p:attrNameLst>
                                      </p:cBhvr>
                                      <p:to>
                                        <p:strVal val="visible"/>
                                      </p:to>
                                    </p:set>
                                    <p:anim calcmode="lin" valueType="num">
                                      <p:cBhvr additive="base">
                                        <p:cTn id="47" dur="1000" fill="hold"/>
                                        <p:tgtEl>
                                          <p:spTgt spid="40"/>
                                        </p:tgtEl>
                                        <p:attrNameLst>
                                          <p:attrName>ppt_x</p:attrName>
                                        </p:attrNameLst>
                                      </p:cBhvr>
                                      <p:tavLst>
                                        <p:tav tm="0">
                                          <p:val>
                                            <p:strVal val="1+#ppt_w/2"/>
                                          </p:val>
                                        </p:tav>
                                        <p:tav tm="100000">
                                          <p:val>
                                            <p:strVal val="#ppt_x"/>
                                          </p:val>
                                        </p:tav>
                                      </p:tavLst>
                                    </p:anim>
                                    <p:anim calcmode="lin" valueType="num">
                                      <p:cBhvr additive="base">
                                        <p:cTn id="48" dur="1000" fill="hold"/>
                                        <p:tgtEl>
                                          <p:spTgt spid="40"/>
                                        </p:tgtEl>
                                        <p:attrNameLst>
                                          <p:attrName>ppt_y</p:attrName>
                                        </p:attrNameLst>
                                      </p:cBhvr>
                                      <p:tavLst>
                                        <p:tav tm="0">
                                          <p:val>
                                            <p:strVal val="#ppt_y"/>
                                          </p:val>
                                        </p:tav>
                                        <p:tav tm="100000">
                                          <p:val>
                                            <p:strVal val="#ppt_y"/>
                                          </p:val>
                                        </p:tav>
                                      </p:tavLst>
                                    </p:anim>
                                  </p:childTnLst>
                                </p:cTn>
                              </p:par>
                            </p:childTnLst>
                          </p:cTn>
                        </p:par>
                        <p:par>
                          <p:cTn id="49" fill="hold">
                            <p:stCondLst>
                              <p:cond delay="1000"/>
                            </p:stCondLst>
                            <p:childTnLst>
                              <p:par>
                                <p:cTn id="50" presetID="45" presetClass="entr" presetSubtype="0" fill="hold" grpId="0" nodeType="afterEffect">
                                  <p:stCondLst>
                                    <p:cond delay="0"/>
                                  </p:stCondLst>
                                  <p:iterate type="lt">
                                    <p:tmPct val="20000"/>
                                  </p:iterate>
                                  <p:childTnLst>
                                    <p:set>
                                      <p:cBhvr>
                                        <p:cTn id="51" dur="1" fill="hold">
                                          <p:stCondLst>
                                            <p:cond delay="0"/>
                                          </p:stCondLst>
                                        </p:cTn>
                                        <p:tgtEl>
                                          <p:spTgt spid="48"/>
                                        </p:tgtEl>
                                        <p:attrNameLst>
                                          <p:attrName>style.visibility</p:attrName>
                                        </p:attrNameLst>
                                      </p:cBhvr>
                                      <p:to>
                                        <p:strVal val="visible"/>
                                      </p:to>
                                    </p:set>
                                    <p:animEffect transition="in" filter="fade">
                                      <p:cBhvr>
                                        <p:cTn id="52" dur="500"/>
                                        <p:tgtEl>
                                          <p:spTgt spid="48"/>
                                        </p:tgtEl>
                                      </p:cBhvr>
                                    </p:animEffect>
                                    <p:anim calcmode="lin" valueType="num">
                                      <p:cBhvr>
                                        <p:cTn id="53" dur="500" fill="hold"/>
                                        <p:tgtEl>
                                          <p:spTgt spid="48"/>
                                        </p:tgtEl>
                                        <p:attrNameLst>
                                          <p:attrName>ppt_w</p:attrName>
                                        </p:attrNameLst>
                                      </p:cBhvr>
                                      <p:tavLst>
                                        <p:tav tm="0" fmla="#ppt_w*sin(2.5*pi*$)">
                                          <p:val>
                                            <p:fltVal val="0"/>
                                          </p:val>
                                        </p:tav>
                                        <p:tav tm="100000">
                                          <p:val>
                                            <p:fltVal val="1"/>
                                          </p:val>
                                        </p:tav>
                                      </p:tavLst>
                                    </p:anim>
                                    <p:anim calcmode="lin" valueType="num">
                                      <p:cBhvr>
                                        <p:cTn id="54" dur="500" fill="hold"/>
                                        <p:tgtEl>
                                          <p:spTgt spid="48"/>
                                        </p:tgtEl>
                                        <p:attrNameLst>
                                          <p:attrName>ppt_h</p:attrName>
                                        </p:attrNameLst>
                                      </p:cBhvr>
                                      <p:tavLst>
                                        <p:tav tm="0">
                                          <p:val>
                                            <p:strVal val="#ppt_h"/>
                                          </p:val>
                                        </p:tav>
                                        <p:tav tm="100000">
                                          <p:val>
                                            <p:strVal val="#ppt_h"/>
                                          </p:val>
                                        </p:tav>
                                      </p:tavLst>
                                    </p:anim>
                                  </p:childTnLst>
                                </p:cTn>
                              </p:par>
                            </p:childTnLst>
                          </p:cTn>
                        </p:par>
                        <p:par>
                          <p:cTn id="55" fill="hold">
                            <p:stCondLst>
                              <p:cond delay="4300"/>
                            </p:stCondLst>
                            <p:childTnLst>
                              <p:par>
                                <p:cTn id="56" presetID="45" presetClass="entr" presetSubtype="0" fill="hold" grpId="0" nodeType="afterEffect">
                                  <p:stCondLst>
                                    <p:cond delay="100"/>
                                  </p:stCondLst>
                                  <p:iterate type="lt">
                                    <p:tmPct val="15000"/>
                                  </p:iterate>
                                  <p:childTnLst>
                                    <p:set>
                                      <p:cBhvr>
                                        <p:cTn id="57" dur="1" fill="hold">
                                          <p:stCondLst>
                                            <p:cond delay="0"/>
                                          </p:stCondLst>
                                        </p:cTn>
                                        <p:tgtEl>
                                          <p:spTgt spid="44"/>
                                        </p:tgtEl>
                                        <p:attrNameLst>
                                          <p:attrName>style.visibility</p:attrName>
                                        </p:attrNameLst>
                                      </p:cBhvr>
                                      <p:to>
                                        <p:strVal val="visible"/>
                                      </p:to>
                                    </p:set>
                                    <p:animEffect transition="in" filter="fade">
                                      <p:cBhvr>
                                        <p:cTn id="58" dur="750"/>
                                        <p:tgtEl>
                                          <p:spTgt spid="44"/>
                                        </p:tgtEl>
                                      </p:cBhvr>
                                    </p:animEffect>
                                    <p:anim calcmode="lin" valueType="num">
                                      <p:cBhvr>
                                        <p:cTn id="59" dur="750" fill="hold"/>
                                        <p:tgtEl>
                                          <p:spTgt spid="44"/>
                                        </p:tgtEl>
                                        <p:attrNameLst>
                                          <p:attrName>ppt_w</p:attrName>
                                        </p:attrNameLst>
                                      </p:cBhvr>
                                      <p:tavLst>
                                        <p:tav tm="0" fmla="#ppt_w*sin(2.5*pi*$)">
                                          <p:val>
                                            <p:fltVal val="0"/>
                                          </p:val>
                                        </p:tav>
                                        <p:tav tm="100000">
                                          <p:val>
                                            <p:fltVal val="1"/>
                                          </p:val>
                                        </p:tav>
                                      </p:tavLst>
                                    </p:anim>
                                    <p:anim calcmode="lin" valueType="num">
                                      <p:cBhvr>
                                        <p:cTn id="60" dur="750" fill="hold"/>
                                        <p:tgtEl>
                                          <p:spTgt spid="44"/>
                                        </p:tgtEl>
                                        <p:attrNameLst>
                                          <p:attrName>ppt_h</p:attrName>
                                        </p:attrNameLst>
                                      </p:cBhvr>
                                      <p:tavLst>
                                        <p:tav tm="0">
                                          <p:val>
                                            <p:strVal val="#ppt_h"/>
                                          </p:val>
                                        </p:tav>
                                        <p:tav tm="100000">
                                          <p:val>
                                            <p:strVal val="#ppt_h"/>
                                          </p:val>
                                        </p:tav>
                                      </p:tavLst>
                                    </p:anim>
                                  </p:childTnLst>
                                </p:cTn>
                              </p:par>
                              <p:par>
                                <p:cTn id="61" presetID="6" presetClass="emph" presetSubtype="0" fill="hold" grpId="1" nodeType="withEffect">
                                  <p:stCondLst>
                                    <p:cond delay="0"/>
                                  </p:stCondLst>
                                  <p:iterate type="lt">
                                    <p:tmPct val="0"/>
                                  </p:iterate>
                                  <p:childTnLst>
                                    <p:animScale>
                                      <p:cBhvr>
                                        <p:cTn id="62" dur="100" fill="hold"/>
                                        <p:tgtEl>
                                          <p:spTgt spid="44"/>
                                        </p:tgtEl>
                                      </p:cBhvr>
                                      <p:by x="500000" y="500000"/>
                                    </p:animScale>
                                  </p:childTnLst>
                                </p:cTn>
                              </p:par>
                              <p:par>
                                <p:cTn id="63" presetID="6" presetClass="emph" presetSubtype="0" fill="hold" grpId="2" nodeType="withEffect">
                                  <p:stCondLst>
                                    <p:cond delay="100"/>
                                  </p:stCondLst>
                                  <p:iterate type="lt">
                                    <p:tmPct val="15000"/>
                                  </p:iterate>
                                  <p:childTnLst>
                                    <p:animScale>
                                      <p:cBhvr>
                                        <p:cTn id="64" dur="750" fill="hold"/>
                                        <p:tgtEl>
                                          <p:spTgt spid="44"/>
                                        </p:tgtEl>
                                      </p:cBhvr>
                                      <p:by x="20000" y="20000"/>
                                    </p:animScale>
                                  </p:childTnLst>
                                </p:cTn>
                              </p:par>
                              <p:par>
                                <p:cTn id="65" presetID="2" presetClass="entr" presetSubtype="8" decel="100000" fill="hold" nodeType="withEffect">
                                  <p:stCondLst>
                                    <p:cond delay="100"/>
                                  </p:stCondLst>
                                  <p:childTnLst>
                                    <p:set>
                                      <p:cBhvr>
                                        <p:cTn id="66" dur="1" fill="hold">
                                          <p:stCondLst>
                                            <p:cond delay="0"/>
                                          </p:stCondLst>
                                        </p:cTn>
                                        <p:tgtEl>
                                          <p:spTgt spid="49"/>
                                        </p:tgtEl>
                                        <p:attrNameLst>
                                          <p:attrName>style.visibility</p:attrName>
                                        </p:attrNameLst>
                                      </p:cBhvr>
                                      <p:to>
                                        <p:strVal val="visible"/>
                                      </p:to>
                                    </p:set>
                                    <p:anim calcmode="lin" valueType="num">
                                      <p:cBhvr additive="base">
                                        <p:cTn id="67" dur="1000" fill="hold"/>
                                        <p:tgtEl>
                                          <p:spTgt spid="49"/>
                                        </p:tgtEl>
                                        <p:attrNameLst>
                                          <p:attrName>ppt_x</p:attrName>
                                        </p:attrNameLst>
                                      </p:cBhvr>
                                      <p:tavLst>
                                        <p:tav tm="0">
                                          <p:val>
                                            <p:strVal val="0-#ppt_w/2"/>
                                          </p:val>
                                        </p:tav>
                                        <p:tav tm="100000">
                                          <p:val>
                                            <p:strVal val="#ppt_x"/>
                                          </p:val>
                                        </p:tav>
                                      </p:tavLst>
                                    </p:anim>
                                    <p:anim calcmode="lin" valueType="num">
                                      <p:cBhvr additive="base">
                                        <p:cTn id="68" dur="1000" fill="hold"/>
                                        <p:tgtEl>
                                          <p:spTgt spid="49"/>
                                        </p:tgtEl>
                                        <p:attrNameLst>
                                          <p:attrName>ppt_y</p:attrName>
                                        </p:attrNameLst>
                                      </p:cBhvr>
                                      <p:tavLst>
                                        <p:tav tm="0">
                                          <p:val>
                                            <p:strVal val="#ppt_y"/>
                                          </p:val>
                                        </p:tav>
                                        <p:tav tm="100000">
                                          <p:val>
                                            <p:strVal val="#ppt_y"/>
                                          </p:val>
                                        </p:tav>
                                      </p:tavLst>
                                    </p:anim>
                                  </p:childTnLst>
                                </p:cTn>
                              </p:par>
                            </p:childTnLst>
                          </p:cTn>
                        </p:par>
                        <p:par>
                          <p:cTn id="69" fill="hold">
                            <p:stCondLst>
                              <p:cond delay="6500"/>
                            </p:stCondLst>
                            <p:childTnLst>
                              <p:par>
                                <p:cTn id="70" presetID="10" presetClass="entr" presetSubtype="0" fill="hold" grpId="0" nodeType="afterEffect">
                                  <p:stCondLst>
                                    <p:cond delay="0"/>
                                  </p:stCondLst>
                                  <p:childTnLst>
                                    <p:set>
                                      <p:cBhvr>
                                        <p:cTn id="71" dur="1" fill="hold">
                                          <p:stCondLst>
                                            <p:cond delay="0"/>
                                          </p:stCondLst>
                                        </p:cTn>
                                        <p:tgtEl>
                                          <p:spTgt spid="47"/>
                                        </p:tgtEl>
                                        <p:attrNameLst>
                                          <p:attrName>style.visibility</p:attrName>
                                        </p:attrNameLst>
                                      </p:cBhvr>
                                      <p:to>
                                        <p:strVal val="visible"/>
                                      </p:to>
                                    </p:set>
                                    <p:animEffect transition="in" filter="fade">
                                      <p:cBhvr>
                                        <p:cTn id="7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4" grpId="1"/>
      <p:bldP spid="44" grpId="2"/>
      <p:bldP spid="47" grpId="0"/>
      <p:bldP spid="48" grpId="0"/>
      <p:bldP spid="37" grpId="0" animBg="1"/>
      <p:bldP spid="38" grpId="0" animBg="1"/>
      <p:bldP spid="35" grpId="0" animBg="1"/>
      <p:bldP spid="36" grpId="0" animBg="1"/>
      <p:bldP spid="43" grpId="0" animBg="1"/>
      <p:bldP spid="40" grpId="0" animBg="1"/>
      <p:bldP spid="4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îŝḷîḓé-Straight Connector 6"/>
          <p:cNvCxnSpPr/>
          <p:nvPr/>
        </p:nvCxnSpPr>
        <p:spPr>
          <a:xfrm>
            <a:off x="5438775" y="1793875"/>
            <a:ext cx="0" cy="4371975"/>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6080685" y="1931545"/>
            <a:ext cx="4535424" cy="1661993"/>
          </a:xfrm>
          <a:prstGeom prst="rect">
            <a:avLst/>
          </a:prstGeom>
        </p:spPr>
        <p:txBody>
          <a:bodyPr wrap="square">
            <a:spAutoFit/>
          </a:bodyPr>
          <a:lstStyle/>
          <a:p>
            <a:pPr>
              <a:lnSpc>
                <a:spcPct val="150000"/>
              </a:lnSpc>
            </a:pPr>
            <a:r>
              <a:rPr lang="zh-CN" altLang="en-US" b="1" dirty="0" smtClean="0">
                <a:solidFill>
                  <a:srgbClr val="F99302"/>
                </a:solidFill>
                <a:cs typeface="+mn-ea"/>
                <a:sym typeface="+mn-lt"/>
              </a:rPr>
              <a:t>确定好网站主题风格</a:t>
            </a:r>
            <a:endParaRPr lang="en-US" altLang="zh-CN" b="1" dirty="0">
              <a:solidFill>
                <a:srgbClr val="F99302"/>
              </a:solidFill>
              <a:cs typeface="+mn-ea"/>
              <a:sym typeface="+mn-lt"/>
            </a:endParaRPr>
          </a:p>
          <a:p>
            <a:pPr>
              <a:lnSpc>
                <a:spcPts val="3000"/>
              </a:lnSpc>
            </a:pPr>
            <a:r>
              <a:rPr lang="zh-CN" altLang="en-US" sz="1400" dirty="0" smtClean="0">
                <a:solidFill>
                  <a:schemeClr val="tx1">
                    <a:lumMod val="50000"/>
                    <a:lumOff val="50000"/>
                  </a:schemeClr>
                </a:solidFill>
                <a:cs typeface="+mn-ea"/>
                <a:sym typeface="+mn-lt"/>
              </a:rPr>
              <a:t>在给负责人查看我们的调研文档过程中，得知了他的需求，结合他们的</a:t>
            </a:r>
            <a:r>
              <a:rPr lang="en-US" altLang="zh-CN" sz="1400" dirty="0" smtClean="0">
                <a:solidFill>
                  <a:schemeClr val="tx1">
                    <a:lumMod val="50000"/>
                    <a:lumOff val="50000"/>
                  </a:schemeClr>
                </a:solidFill>
                <a:cs typeface="+mn-ea"/>
                <a:sym typeface="+mn-lt"/>
              </a:rPr>
              <a:t>logo</a:t>
            </a:r>
            <a:r>
              <a:rPr lang="zh-CN" altLang="en-US" sz="1400" dirty="0" smtClean="0">
                <a:solidFill>
                  <a:schemeClr val="tx1">
                    <a:lumMod val="50000"/>
                    <a:lumOff val="50000"/>
                  </a:schemeClr>
                </a:solidFill>
                <a:cs typeface="+mn-ea"/>
                <a:sym typeface="+mn-lt"/>
              </a:rPr>
              <a:t>风格我们确定好了网站的主色调，以及配色</a:t>
            </a:r>
            <a:endParaRPr lang="zh-CN" altLang="en-US" sz="1400" dirty="0">
              <a:solidFill>
                <a:schemeClr val="tx1">
                  <a:lumMod val="50000"/>
                  <a:lumOff val="50000"/>
                </a:schemeClr>
              </a:solidFill>
              <a:cs typeface="+mn-ea"/>
              <a:sym typeface="+mn-lt"/>
            </a:endParaRPr>
          </a:p>
        </p:txBody>
      </p:sp>
      <p:sp>
        <p:nvSpPr>
          <p:cNvPr id="28" name="矩形 27"/>
          <p:cNvSpPr/>
          <p:nvPr/>
        </p:nvSpPr>
        <p:spPr>
          <a:xfrm>
            <a:off x="6080685" y="3700452"/>
            <a:ext cx="4535424" cy="1477328"/>
          </a:xfrm>
          <a:prstGeom prst="rect">
            <a:avLst/>
          </a:prstGeom>
        </p:spPr>
        <p:txBody>
          <a:bodyPr wrap="square">
            <a:spAutoFit/>
          </a:bodyPr>
          <a:lstStyle/>
          <a:p>
            <a:pPr>
              <a:lnSpc>
                <a:spcPct val="150000"/>
              </a:lnSpc>
            </a:pPr>
            <a:r>
              <a:rPr lang="zh-CN" altLang="en-US" b="1" dirty="0" smtClean="0">
                <a:solidFill>
                  <a:srgbClr val="2070A1"/>
                </a:solidFill>
                <a:cs typeface="+mn-ea"/>
                <a:sym typeface="+mn-lt"/>
              </a:rPr>
              <a:t>了解网站定位</a:t>
            </a:r>
            <a:endParaRPr lang="en-US" altLang="zh-CN" b="1" dirty="0">
              <a:solidFill>
                <a:srgbClr val="2070A1"/>
              </a:solidFill>
              <a:cs typeface="+mn-ea"/>
              <a:sym typeface="+mn-lt"/>
            </a:endParaRPr>
          </a:p>
          <a:p>
            <a:pPr>
              <a:lnSpc>
                <a:spcPct val="150000"/>
              </a:lnSpc>
            </a:pPr>
            <a:r>
              <a:rPr lang="zh-CN" altLang="en-US" sz="1400" dirty="0" smtClean="0">
                <a:solidFill>
                  <a:schemeClr val="tx1">
                    <a:lumMod val="50000"/>
                    <a:lumOff val="50000"/>
                  </a:schemeClr>
                </a:solidFill>
                <a:cs typeface="+mn-ea"/>
                <a:sym typeface="+mn-lt"/>
              </a:rPr>
              <a:t>在协商的过程中我们了解了他的定位，他们是总的培训集团，旗下有各种各样的知名的兴趣培训机构，只要做的只是展示宣传，招商，并不用做具体的内容展示</a:t>
            </a:r>
            <a:endParaRPr lang="zh-CN" altLang="en-US" sz="1400" dirty="0">
              <a:solidFill>
                <a:schemeClr val="tx1">
                  <a:lumMod val="50000"/>
                  <a:lumOff val="50000"/>
                </a:schemeClr>
              </a:solidFill>
              <a:cs typeface="+mn-ea"/>
              <a:sym typeface="+mn-lt"/>
            </a:endParaRPr>
          </a:p>
        </p:txBody>
      </p:sp>
      <p:sp>
        <p:nvSpPr>
          <p:cNvPr id="13" name="矩形 12"/>
          <p:cNvSpPr/>
          <p:nvPr/>
        </p:nvSpPr>
        <p:spPr>
          <a:xfrm>
            <a:off x="1666992" y="692150"/>
            <a:ext cx="3599599" cy="646331"/>
          </a:xfrm>
          <a:prstGeom prst="rect">
            <a:avLst/>
          </a:prstGeom>
          <a:effectLst/>
        </p:spPr>
        <p:txBody>
          <a:bodyPr wrap="square">
            <a:spAutoFit/>
          </a:bodyPr>
          <a:lstStyle/>
          <a:p>
            <a:pPr lvl="0">
              <a:lnSpc>
                <a:spcPct val="150000"/>
              </a:lnSpc>
              <a:defRPr/>
            </a:pPr>
            <a:r>
              <a:rPr lang="zh-CN" altLang="en-US" sz="2400" kern="0" dirty="0">
                <a:solidFill>
                  <a:prstClr val="black">
                    <a:lumMod val="65000"/>
                    <a:lumOff val="35000"/>
                  </a:prstClr>
                </a:solidFill>
                <a:cs typeface="+mn-ea"/>
                <a:sym typeface="+mn-lt"/>
              </a:rPr>
              <a:t>乐学城需求文档签订过程</a:t>
            </a:r>
            <a:endParaRPr lang="zh-CN" altLang="en-US" sz="2400" kern="0" dirty="0">
              <a:solidFill>
                <a:prstClr val="black">
                  <a:lumMod val="65000"/>
                  <a:lumOff val="35000"/>
                </a:prstClr>
              </a:solidFill>
              <a:cs typeface="+mn-ea"/>
              <a:sym typeface="+mn-lt"/>
            </a:endParaRPr>
          </a:p>
        </p:txBody>
      </p:sp>
      <p:sp>
        <p:nvSpPr>
          <p:cNvPr id="18" name="圆角矩形 17"/>
          <p:cNvSpPr/>
          <p:nvPr/>
        </p:nvSpPr>
        <p:spPr>
          <a:xfrm rot="2700000">
            <a:off x="708419" y="695645"/>
            <a:ext cx="590584" cy="590584"/>
          </a:xfrm>
          <a:prstGeom prst="roundRect">
            <a:avLst/>
          </a:prstGeom>
          <a:solidFill>
            <a:srgbClr val="34B2E4"/>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圆角矩形 18"/>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2050" name="Picture 2" descr="C:\Users\唐之洋\Desktop\QUBV)7}VR68_ICB]%06DZ$1.jpg"/>
          <p:cNvPicPr>
            <a:picLocks noChangeAspect="1" noChangeArrowheads="1"/>
          </p:cNvPicPr>
          <p:nvPr/>
        </p:nvPicPr>
        <p:blipFill>
          <a:blip r:embed="rId1"/>
          <a:srcRect/>
          <a:stretch>
            <a:fillRect/>
          </a:stretch>
        </p:blipFill>
        <p:spPr bwMode="auto">
          <a:xfrm>
            <a:off x="586105" y="2044238"/>
            <a:ext cx="4416572" cy="331242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2"/>
    </p:custDataLst>
  </p:cSld>
  <p:clrMapOvr>
    <a:masterClrMapping/>
  </p:clrMapOvr>
  <mc:AlternateContent xmlns:mc="http://schemas.openxmlformats.org/markup-compatibility/2006">
    <mc:Choice xmlns:p14="http://schemas.microsoft.com/office/powerpoint/2010/main" Requires="p14">
      <p:transition spd="slow" p14:dur="15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1000" fill="hold"/>
                                        <p:tgtEl>
                                          <p:spTgt spid="18"/>
                                        </p:tgtEl>
                                        <p:attrNameLst>
                                          <p:attrName>ppt_x</p:attrName>
                                        </p:attrNameLst>
                                      </p:cBhvr>
                                      <p:tavLst>
                                        <p:tav tm="0">
                                          <p:val>
                                            <p:strVal val="0-#ppt_w/2"/>
                                          </p:val>
                                        </p:tav>
                                        <p:tav tm="100000">
                                          <p:val>
                                            <p:strVal val="#ppt_x"/>
                                          </p:val>
                                        </p:tav>
                                      </p:tavLst>
                                    </p:anim>
                                    <p:anim calcmode="lin" valueType="num">
                                      <p:cBhvr additive="base">
                                        <p:cTn id="8" dur="1000" fill="hold"/>
                                        <p:tgtEl>
                                          <p:spTgt spid="18"/>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1000" fill="hold"/>
                                        <p:tgtEl>
                                          <p:spTgt spid="19"/>
                                        </p:tgtEl>
                                        <p:attrNameLst>
                                          <p:attrName>ppt_x</p:attrName>
                                        </p:attrNameLst>
                                      </p:cBhvr>
                                      <p:tavLst>
                                        <p:tav tm="0">
                                          <p:val>
                                            <p:strVal val="0-#ppt_w/2"/>
                                          </p:val>
                                        </p:tav>
                                        <p:tav tm="100000">
                                          <p:val>
                                            <p:strVal val="#ppt_x"/>
                                          </p:val>
                                        </p:tav>
                                      </p:tavLst>
                                    </p:anim>
                                    <p:anim calcmode="lin" valueType="num">
                                      <p:cBhvr additive="base">
                                        <p:cTn id="12" dur="1000" fill="hold"/>
                                        <p:tgtEl>
                                          <p:spTgt spid="19"/>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anim calcmode="lin" valueType="num">
                                      <p:cBhvr>
                                        <p:cTn id="16" dur="500" fill="hold"/>
                                        <p:tgtEl>
                                          <p:spTgt spid="13"/>
                                        </p:tgtEl>
                                        <p:attrNameLst>
                                          <p:attrName>ppt_w</p:attrName>
                                        </p:attrNameLst>
                                      </p:cBhvr>
                                      <p:tavLst>
                                        <p:tav tm="0" fmla="#ppt_w*sin(2.5*pi*$)">
                                          <p:val>
                                            <p:fltVal val="0"/>
                                          </p:val>
                                        </p:tav>
                                        <p:tav tm="100000">
                                          <p:val>
                                            <p:fltVal val="1"/>
                                          </p:val>
                                        </p:tav>
                                      </p:tavLst>
                                    </p:anim>
                                    <p:anim calcmode="lin" valueType="num">
                                      <p:cBhvr>
                                        <p:cTn id="17" dur="500" fill="hold"/>
                                        <p:tgtEl>
                                          <p:spTgt spid="13"/>
                                        </p:tgtEl>
                                        <p:attrNameLst>
                                          <p:attrName>ppt_h</p:attrName>
                                        </p:attrNameLst>
                                      </p:cBhvr>
                                      <p:tavLst>
                                        <p:tav tm="0">
                                          <p:val>
                                            <p:strVal val="#ppt_h"/>
                                          </p:val>
                                        </p:tav>
                                        <p:tav tm="100000">
                                          <p:val>
                                            <p:strVal val="#ppt_h"/>
                                          </p:val>
                                        </p:tav>
                                      </p:tavLst>
                                    </p:anim>
                                  </p:childTnLst>
                                </p:cTn>
                              </p:par>
                            </p:childTnLst>
                          </p:cTn>
                        </p:par>
                        <p:par>
                          <p:cTn id="18" fill="hold">
                            <p:stCondLst>
                              <p:cond delay="1750"/>
                            </p:stCondLst>
                            <p:childTnLst>
                              <p:par>
                                <p:cTn id="19" presetID="16" presetClass="entr" presetSubtype="42"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outHorizontal)">
                                      <p:cBhvr>
                                        <p:cTn id="21" dur="500"/>
                                        <p:tgtEl>
                                          <p:spTgt spid="7"/>
                                        </p:tgtEl>
                                      </p:cBhvr>
                                    </p:animEffect>
                                  </p:childTnLst>
                                </p:cTn>
                              </p:par>
                            </p:childTnLst>
                          </p:cTn>
                        </p:par>
                        <p:par>
                          <p:cTn id="22" fill="hold">
                            <p:stCondLst>
                              <p:cond delay="2250"/>
                            </p:stCondLst>
                            <p:childTnLst>
                              <p:par>
                                <p:cTn id="23" presetID="2" presetClass="entr" presetSubtype="2" decel="100000" fill="hold" grpId="0" nodeType="after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750" fill="hold"/>
                                        <p:tgtEl>
                                          <p:spTgt spid="17"/>
                                        </p:tgtEl>
                                        <p:attrNameLst>
                                          <p:attrName>ppt_x</p:attrName>
                                        </p:attrNameLst>
                                      </p:cBhvr>
                                      <p:tavLst>
                                        <p:tav tm="0">
                                          <p:val>
                                            <p:strVal val="1+#ppt_w/2"/>
                                          </p:val>
                                        </p:tav>
                                        <p:tav tm="100000">
                                          <p:val>
                                            <p:strVal val="#ppt_x"/>
                                          </p:val>
                                        </p:tav>
                                      </p:tavLst>
                                    </p:anim>
                                    <p:anim calcmode="lin" valueType="num">
                                      <p:cBhvr additive="base">
                                        <p:cTn id="26" dur="750" fill="hold"/>
                                        <p:tgtEl>
                                          <p:spTgt spid="17"/>
                                        </p:tgtEl>
                                        <p:attrNameLst>
                                          <p:attrName>ppt_y</p:attrName>
                                        </p:attrNameLst>
                                      </p:cBhvr>
                                      <p:tavLst>
                                        <p:tav tm="0">
                                          <p:val>
                                            <p:strVal val="#ppt_y"/>
                                          </p:val>
                                        </p:tav>
                                        <p:tav tm="100000">
                                          <p:val>
                                            <p:strVal val="#ppt_y"/>
                                          </p:val>
                                        </p:tav>
                                      </p:tavLst>
                                    </p:anim>
                                  </p:childTnLst>
                                </p:cTn>
                              </p:par>
                            </p:childTnLst>
                          </p:cTn>
                        </p:par>
                        <p:par>
                          <p:cTn id="27" fill="hold">
                            <p:stCondLst>
                              <p:cond delay="3250"/>
                            </p:stCondLst>
                            <p:childTnLst>
                              <p:par>
                                <p:cTn id="28" presetID="2" presetClass="entr" presetSubtype="2" decel="100000" fill="hold" grpId="0" nodeType="afterEffect">
                                  <p:stCondLst>
                                    <p:cond delay="0"/>
                                  </p:stCondLst>
                                  <p:childTnLst>
                                    <p:set>
                                      <p:cBhvr>
                                        <p:cTn id="29" dur="1" fill="hold">
                                          <p:stCondLst>
                                            <p:cond delay="0"/>
                                          </p:stCondLst>
                                        </p:cTn>
                                        <p:tgtEl>
                                          <p:spTgt spid="28"/>
                                        </p:tgtEl>
                                        <p:attrNameLst>
                                          <p:attrName>style.visibility</p:attrName>
                                        </p:attrNameLst>
                                      </p:cBhvr>
                                      <p:to>
                                        <p:strVal val="visible"/>
                                      </p:to>
                                    </p:set>
                                    <p:anim calcmode="lin" valueType="num">
                                      <p:cBhvr additive="base">
                                        <p:cTn id="30" dur="750" fill="hold"/>
                                        <p:tgtEl>
                                          <p:spTgt spid="28"/>
                                        </p:tgtEl>
                                        <p:attrNameLst>
                                          <p:attrName>ppt_x</p:attrName>
                                        </p:attrNameLst>
                                      </p:cBhvr>
                                      <p:tavLst>
                                        <p:tav tm="0">
                                          <p:val>
                                            <p:strVal val="1+#ppt_w/2"/>
                                          </p:val>
                                        </p:tav>
                                        <p:tav tm="100000">
                                          <p:val>
                                            <p:strVal val="#ppt_x"/>
                                          </p:val>
                                        </p:tav>
                                      </p:tavLst>
                                    </p:anim>
                                    <p:anim calcmode="lin" valueType="num">
                                      <p:cBhvr additive="base">
                                        <p:cTn id="31" dur="75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8" grpId="0"/>
      <p:bldP spid="13" grpId="0"/>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874713" y="1863969"/>
            <a:ext cx="4535424" cy="3970318"/>
          </a:xfrm>
          <a:prstGeom prst="rect">
            <a:avLst/>
          </a:prstGeom>
        </p:spPr>
        <p:txBody>
          <a:bodyPr wrap="square">
            <a:spAutoFit/>
          </a:bodyPr>
          <a:lstStyle/>
          <a:p>
            <a:pPr>
              <a:lnSpc>
                <a:spcPct val="300000"/>
              </a:lnSpc>
            </a:pPr>
            <a:r>
              <a:rPr lang="zh-CN" altLang="en-US" sz="1400" dirty="0" smtClean="0">
                <a:solidFill>
                  <a:schemeClr val="tx1">
                    <a:lumMod val="50000"/>
                    <a:lumOff val="50000"/>
                  </a:schemeClr>
                </a:solidFill>
                <a:cs typeface="+mn-ea"/>
                <a:sym typeface="+mn-lt"/>
              </a:rPr>
              <a:t>我们给乐学城负责人推荐的网站，负责人看了，觉得有一些不太适合乐学城的定位，有一些栏目还没确认，有些新的东西需要加上去，他还得再想一下，力求把这个网站做完美，</a:t>
            </a:r>
            <a:r>
              <a:rPr lang="en-US" altLang="zh-CN" sz="1400" dirty="0" smtClean="0">
                <a:solidFill>
                  <a:schemeClr val="tx1">
                    <a:lumMod val="50000"/>
                    <a:lumOff val="50000"/>
                  </a:schemeClr>
                </a:solidFill>
                <a:cs typeface="+mn-ea"/>
                <a:sym typeface="+mn-lt"/>
              </a:rPr>
              <a:t>So</a:t>
            </a:r>
            <a:r>
              <a:rPr lang="zh-CN" altLang="en-US" sz="1400" dirty="0" smtClean="0">
                <a:solidFill>
                  <a:schemeClr val="tx1">
                    <a:lumMod val="50000"/>
                    <a:lumOff val="50000"/>
                  </a:schemeClr>
                </a:solidFill>
                <a:cs typeface="+mn-ea"/>
                <a:sym typeface="+mn-lt"/>
              </a:rPr>
              <a:t>需求文档没有签订成功。他表示会在网上寻找类似的网站，确定好具体的栏目，于</a:t>
            </a:r>
            <a:r>
              <a:rPr lang="en-US" altLang="zh-CN" sz="1400" dirty="0" smtClean="0">
                <a:solidFill>
                  <a:schemeClr val="tx1">
                    <a:lumMod val="50000"/>
                    <a:lumOff val="50000"/>
                  </a:schemeClr>
                </a:solidFill>
                <a:cs typeface="+mn-ea"/>
                <a:sym typeface="+mn-lt"/>
              </a:rPr>
              <a:t>11</a:t>
            </a:r>
            <a:r>
              <a:rPr lang="zh-CN" altLang="en-US" sz="1400" dirty="0" smtClean="0">
                <a:solidFill>
                  <a:schemeClr val="tx1">
                    <a:lumMod val="50000"/>
                    <a:lumOff val="50000"/>
                  </a:schemeClr>
                </a:solidFill>
                <a:cs typeface="+mn-ea"/>
                <a:sym typeface="+mn-lt"/>
              </a:rPr>
              <a:t>日下午再次签订需求文档。</a:t>
            </a:r>
            <a:endParaRPr lang="zh-CN" altLang="en-US" sz="1400" dirty="0">
              <a:solidFill>
                <a:schemeClr val="tx1">
                  <a:lumMod val="50000"/>
                  <a:lumOff val="50000"/>
                </a:schemeClr>
              </a:solidFill>
              <a:cs typeface="+mn-ea"/>
              <a:sym typeface="+mn-lt"/>
            </a:endParaRPr>
          </a:p>
        </p:txBody>
      </p:sp>
      <p:sp>
        <p:nvSpPr>
          <p:cNvPr id="15" name="矩形 14"/>
          <p:cNvSpPr/>
          <p:nvPr/>
        </p:nvSpPr>
        <p:spPr>
          <a:xfrm>
            <a:off x="1666993" y="692150"/>
            <a:ext cx="3743144" cy="646331"/>
          </a:xfrm>
          <a:prstGeom prst="rect">
            <a:avLst/>
          </a:prstGeom>
          <a:effectLst/>
        </p:spPr>
        <p:txBody>
          <a:bodyPr wrap="square">
            <a:spAutoFit/>
          </a:bodyPr>
          <a:lstStyle/>
          <a:p>
            <a:pPr lvl="0">
              <a:lnSpc>
                <a:spcPct val="150000"/>
              </a:lnSpc>
              <a:defRPr/>
            </a:pPr>
            <a:r>
              <a:rPr lang="zh-CN" altLang="en-US" sz="2400" kern="0" dirty="0">
                <a:solidFill>
                  <a:prstClr val="black">
                    <a:lumMod val="65000"/>
                    <a:lumOff val="35000"/>
                  </a:prstClr>
                </a:solidFill>
                <a:cs typeface="+mn-ea"/>
                <a:sym typeface="+mn-lt"/>
              </a:rPr>
              <a:t>乐学城需求文档签订过程</a:t>
            </a:r>
            <a:endParaRPr lang="zh-CN" altLang="en-US" sz="2400" kern="0" dirty="0">
              <a:solidFill>
                <a:prstClr val="black">
                  <a:lumMod val="65000"/>
                  <a:lumOff val="35000"/>
                </a:prstClr>
              </a:solidFill>
              <a:cs typeface="+mn-ea"/>
              <a:sym typeface="+mn-lt"/>
            </a:endParaRPr>
          </a:p>
        </p:txBody>
      </p:sp>
      <p:sp>
        <p:nvSpPr>
          <p:cNvPr id="16" name="圆角矩形 15"/>
          <p:cNvSpPr/>
          <p:nvPr/>
        </p:nvSpPr>
        <p:spPr>
          <a:xfrm rot="2700000">
            <a:off x="708419" y="695645"/>
            <a:ext cx="590584" cy="590584"/>
          </a:xfrm>
          <a:prstGeom prst="roundRect">
            <a:avLst/>
          </a:prstGeom>
          <a:solidFill>
            <a:srgbClr val="34B2E4"/>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7" name="圆角矩形 16"/>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3074" name="Picture 2" descr="C:\Users\唐之洋\Desktop\177ZQU$P9I$C@MMKS}X{{R8.jpg"/>
          <p:cNvPicPr>
            <a:picLocks noChangeAspect="1" noChangeArrowheads="1"/>
          </p:cNvPicPr>
          <p:nvPr/>
        </p:nvPicPr>
        <p:blipFill>
          <a:blip r:embed="rId1"/>
          <a:srcRect/>
          <a:stretch>
            <a:fillRect/>
          </a:stretch>
        </p:blipFill>
        <p:spPr bwMode="auto">
          <a:xfrm>
            <a:off x="5864470" y="1597070"/>
            <a:ext cx="5606852" cy="420513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1000" fill="hold"/>
                                        <p:tgtEl>
                                          <p:spTgt spid="16"/>
                                        </p:tgtEl>
                                        <p:attrNameLst>
                                          <p:attrName>ppt_x</p:attrName>
                                        </p:attrNameLst>
                                      </p:cBhvr>
                                      <p:tavLst>
                                        <p:tav tm="0">
                                          <p:val>
                                            <p:strVal val="0-#ppt_w/2"/>
                                          </p:val>
                                        </p:tav>
                                        <p:tav tm="100000">
                                          <p:val>
                                            <p:strVal val="#ppt_x"/>
                                          </p:val>
                                        </p:tav>
                                      </p:tavLst>
                                    </p:anim>
                                    <p:anim calcmode="lin" valueType="num">
                                      <p:cBhvr additive="base">
                                        <p:cTn id="8" dur="10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1000" fill="hold"/>
                                        <p:tgtEl>
                                          <p:spTgt spid="17"/>
                                        </p:tgtEl>
                                        <p:attrNameLst>
                                          <p:attrName>ppt_x</p:attrName>
                                        </p:attrNameLst>
                                      </p:cBhvr>
                                      <p:tavLst>
                                        <p:tav tm="0">
                                          <p:val>
                                            <p:strVal val="0-#ppt_w/2"/>
                                          </p:val>
                                        </p:tav>
                                        <p:tav tm="100000">
                                          <p:val>
                                            <p:strVal val="#ppt_x"/>
                                          </p:val>
                                        </p:tav>
                                      </p:tavLst>
                                    </p:anim>
                                    <p:anim calcmode="lin" valueType="num">
                                      <p:cBhvr additive="base">
                                        <p:cTn id="12" dur="1000" fill="hold"/>
                                        <p:tgtEl>
                                          <p:spTgt spid="17"/>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anim calcmode="lin" valueType="num">
                                      <p:cBhvr>
                                        <p:cTn id="16" dur="500" fill="hold"/>
                                        <p:tgtEl>
                                          <p:spTgt spid="15"/>
                                        </p:tgtEl>
                                        <p:attrNameLst>
                                          <p:attrName>ppt_w</p:attrName>
                                        </p:attrNameLst>
                                      </p:cBhvr>
                                      <p:tavLst>
                                        <p:tav tm="0" fmla="#ppt_w*sin(2.5*pi*$)">
                                          <p:val>
                                            <p:fltVal val="0"/>
                                          </p:val>
                                        </p:tav>
                                        <p:tav tm="100000">
                                          <p:val>
                                            <p:fltVal val="1"/>
                                          </p:val>
                                        </p:tav>
                                      </p:tavLst>
                                    </p:anim>
                                    <p:anim calcmode="lin" valueType="num">
                                      <p:cBhvr>
                                        <p:cTn id="17" dur="500" fill="hold"/>
                                        <p:tgtEl>
                                          <p:spTgt spid="15"/>
                                        </p:tgtEl>
                                        <p:attrNameLst>
                                          <p:attrName>ppt_h</p:attrName>
                                        </p:attrNameLst>
                                      </p:cBhvr>
                                      <p:tavLst>
                                        <p:tav tm="0">
                                          <p:val>
                                            <p:strVal val="#ppt_h"/>
                                          </p:val>
                                        </p:tav>
                                        <p:tav tm="100000">
                                          <p:val>
                                            <p:strVal val="#ppt_h"/>
                                          </p:val>
                                        </p:tav>
                                      </p:tavLst>
                                    </p:anim>
                                  </p:childTnLst>
                                </p:cTn>
                              </p:par>
                              <p:par>
                                <p:cTn id="18" presetID="2" presetClass="entr" presetSubtype="8" decel="10000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rot="2700000">
            <a:off x="7422729" y="1312941"/>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圆角矩形 2"/>
          <p:cNvSpPr/>
          <p:nvPr/>
        </p:nvSpPr>
        <p:spPr>
          <a:xfrm rot="2700000">
            <a:off x="8148449" y="237986"/>
            <a:ext cx="753462" cy="753462"/>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5" name="组合 4"/>
          <p:cNvGrpSpPr/>
          <p:nvPr/>
        </p:nvGrpSpPr>
        <p:grpSpPr>
          <a:xfrm>
            <a:off x="3857224" y="-1426198"/>
            <a:ext cx="1494170" cy="1494170"/>
            <a:chOff x="3700441" y="1274408"/>
            <a:chExt cx="1646508" cy="1646508"/>
          </a:xfrm>
        </p:grpSpPr>
        <p:sp>
          <p:nvSpPr>
            <p:cNvPr id="6" name="圆角矩形 5"/>
            <p:cNvSpPr/>
            <p:nvPr/>
          </p:nvSpPr>
          <p:spPr>
            <a:xfrm rot="2700000">
              <a:off x="3700441" y="1274408"/>
              <a:ext cx="1646508" cy="1646508"/>
            </a:xfrm>
            <a:prstGeom prst="roundRect">
              <a:avLst>
                <a:gd name="adj" fmla="val 6887"/>
              </a:avLst>
            </a:prstGeom>
            <a:solidFill>
              <a:srgbClr val="F9930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7" name="圆角矩形 6"/>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8" name="组合 7"/>
          <p:cNvGrpSpPr/>
          <p:nvPr/>
        </p:nvGrpSpPr>
        <p:grpSpPr>
          <a:xfrm>
            <a:off x="5229316" y="-66455"/>
            <a:ext cx="1494170" cy="1494170"/>
            <a:chOff x="3700441" y="1274408"/>
            <a:chExt cx="1646508" cy="1646508"/>
          </a:xfrm>
        </p:grpSpPr>
        <p:sp>
          <p:nvSpPr>
            <p:cNvPr id="9" name="圆角矩形 8"/>
            <p:cNvSpPr/>
            <p:nvPr/>
          </p:nvSpPr>
          <p:spPr>
            <a:xfrm rot="2700000">
              <a:off x="3700441" y="1274408"/>
              <a:ext cx="1646508" cy="1646508"/>
            </a:xfrm>
            <a:prstGeom prst="roundRect">
              <a:avLst>
                <a:gd name="adj" fmla="val 6887"/>
              </a:avLst>
            </a:prstGeom>
            <a:solidFill>
              <a:srgbClr val="458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圆角矩形 9"/>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1" name="组合 10"/>
          <p:cNvGrpSpPr/>
          <p:nvPr/>
        </p:nvGrpSpPr>
        <p:grpSpPr>
          <a:xfrm>
            <a:off x="3959235" y="1272375"/>
            <a:ext cx="1494170" cy="1494170"/>
            <a:chOff x="3700441" y="1274408"/>
            <a:chExt cx="1646508" cy="1646508"/>
          </a:xfrm>
        </p:grpSpPr>
        <p:sp>
          <p:nvSpPr>
            <p:cNvPr id="12" name="圆角矩形 11"/>
            <p:cNvSpPr/>
            <p:nvPr/>
          </p:nvSpPr>
          <p:spPr>
            <a:xfrm rot="2700000">
              <a:off x="3700441" y="1274408"/>
              <a:ext cx="1646508" cy="1646508"/>
            </a:xfrm>
            <a:prstGeom prst="roundRect">
              <a:avLst>
                <a:gd name="adj" fmla="val 6887"/>
              </a:avLst>
            </a:prstGeom>
            <a:solidFill>
              <a:srgbClr val="E14956"/>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圆角矩形 12"/>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4" name="组合 13"/>
          <p:cNvGrpSpPr/>
          <p:nvPr/>
        </p:nvGrpSpPr>
        <p:grpSpPr>
          <a:xfrm>
            <a:off x="6407739" y="-1984570"/>
            <a:ext cx="2300444" cy="2300444"/>
            <a:chOff x="3700441" y="1274408"/>
            <a:chExt cx="1646508" cy="1646508"/>
          </a:xfrm>
        </p:grpSpPr>
        <p:sp>
          <p:nvSpPr>
            <p:cNvPr id="15" name="圆角矩形 14"/>
            <p:cNvSpPr/>
            <p:nvPr/>
          </p:nvSpPr>
          <p:spPr>
            <a:xfrm rot="2700000">
              <a:off x="3700441" y="1274408"/>
              <a:ext cx="1646508" cy="1646508"/>
            </a:xfrm>
            <a:prstGeom prst="roundRect">
              <a:avLst>
                <a:gd name="adj" fmla="val 6887"/>
              </a:avLst>
            </a:prstGeom>
            <a:solidFill>
              <a:srgbClr val="2070A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圆角矩形 15"/>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7" name="组合 16"/>
          <p:cNvGrpSpPr/>
          <p:nvPr/>
        </p:nvGrpSpPr>
        <p:grpSpPr>
          <a:xfrm>
            <a:off x="2365878" y="-214868"/>
            <a:ext cx="1770084" cy="1770084"/>
            <a:chOff x="3700441" y="1274408"/>
            <a:chExt cx="1646508" cy="1646508"/>
          </a:xfrm>
        </p:grpSpPr>
        <p:sp>
          <p:nvSpPr>
            <p:cNvPr id="18" name="圆角矩形 17"/>
            <p:cNvSpPr/>
            <p:nvPr/>
          </p:nvSpPr>
          <p:spPr>
            <a:xfrm rot="2700000">
              <a:off x="3700441" y="1274408"/>
              <a:ext cx="1646508" cy="1646508"/>
            </a:xfrm>
            <a:prstGeom prst="roundRect">
              <a:avLst>
                <a:gd name="adj" fmla="val 6887"/>
              </a:avLst>
            </a:prstGeom>
            <a:solidFill>
              <a:srgbClr val="34B2E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圆角矩形 18"/>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20" name="组合 19"/>
          <p:cNvGrpSpPr/>
          <p:nvPr/>
        </p:nvGrpSpPr>
        <p:grpSpPr>
          <a:xfrm>
            <a:off x="8131673" y="533697"/>
            <a:ext cx="787017" cy="787017"/>
            <a:chOff x="3700441" y="1274408"/>
            <a:chExt cx="1646508" cy="1646508"/>
          </a:xfrm>
        </p:grpSpPr>
        <p:sp>
          <p:nvSpPr>
            <p:cNvPr id="21" name="圆角矩形 20"/>
            <p:cNvSpPr/>
            <p:nvPr/>
          </p:nvSpPr>
          <p:spPr>
            <a:xfrm rot="2700000">
              <a:off x="3700441" y="1274408"/>
              <a:ext cx="1646508" cy="1646508"/>
            </a:xfrm>
            <a:prstGeom prst="roundRect">
              <a:avLst>
                <a:gd name="adj" fmla="val 6887"/>
              </a:avLst>
            </a:prstGeom>
            <a:solidFill>
              <a:srgbClr val="A631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2" name="圆角矩形 21"/>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26" name="圆角矩形 25"/>
          <p:cNvSpPr/>
          <p:nvPr/>
        </p:nvSpPr>
        <p:spPr>
          <a:xfrm rot="2700000">
            <a:off x="6111242" y="1401214"/>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7" name="任意多边形 26"/>
          <p:cNvSpPr/>
          <p:nvPr/>
        </p:nvSpPr>
        <p:spPr>
          <a:xfrm rot="2700000">
            <a:off x="6821898" y="1162435"/>
            <a:ext cx="1149463" cy="1149463"/>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rgbClr val="34B2E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文本框 27"/>
          <p:cNvSpPr txBox="1"/>
          <p:nvPr/>
        </p:nvSpPr>
        <p:spPr>
          <a:xfrm>
            <a:off x="4208303" y="3838655"/>
            <a:ext cx="3775393" cy="707886"/>
          </a:xfrm>
          <a:prstGeom prst="rect">
            <a:avLst/>
          </a:prstGeom>
          <a:noFill/>
        </p:spPr>
        <p:txBody>
          <a:bodyPr wrap="none" rtlCol="0">
            <a:spAutoFit/>
          </a:bodyPr>
          <a:lstStyle/>
          <a:p>
            <a:pPr algn="ctr"/>
            <a:r>
              <a:rPr lang="zh-CN" altLang="en-US" sz="4000" b="1" dirty="0">
                <a:solidFill>
                  <a:srgbClr val="2070A1"/>
                </a:solidFill>
                <a:cs typeface="+mn-ea"/>
                <a:sym typeface="+mn-lt"/>
              </a:rPr>
              <a:t>不足之处</a:t>
            </a:r>
            <a:r>
              <a:rPr lang="zh-CN" altLang="en-US" sz="4000" b="1" dirty="0" smtClean="0">
                <a:solidFill>
                  <a:srgbClr val="2070A1"/>
                </a:solidFill>
                <a:cs typeface="+mn-ea"/>
                <a:sym typeface="+mn-lt"/>
              </a:rPr>
              <a:t>与</a:t>
            </a:r>
            <a:r>
              <a:rPr lang="zh-CN" altLang="en-US" sz="4000" b="1" dirty="0">
                <a:solidFill>
                  <a:srgbClr val="2070A1"/>
                </a:solidFill>
                <a:cs typeface="+mn-ea"/>
                <a:sym typeface="+mn-lt"/>
              </a:rPr>
              <a:t>总结</a:t>
            </a:r>
            <a:endParaRPr lang="zh-CN" altLang="en-US" sz="4000" b="1" dirty="0">
              <a:solidFill>
                <a:srgbClr val="2070A1"/>
              </a:solidFill>
              <a:cs typeface="+mn-ea"/>
              <a:sym typeface="+mn-lt"/>
            </a:endParaRPr>
          </a:p>
        </p:txBody>
      </p:sp>
      <p:sp>
        <p:nvSpPr>
          <p:cNvPr id="29" name="矩形 28"/>
          <p:cNvSpPr/>
          <p:nvPr/>
        </p:nvSpPr>
        <p:spPr>
          <a:xfrm>
            <a:off x="2943873" y="4955518"/>
            <a:ext cx="6304253" cy="705258"/>
          </a:xfrm>
          <a:prstGeom prst="rect">
            <a:avLst/>
          </a:prstGeom>
        </p:spPr>
        <p:txBody>
          <a:bodyPr wrap="square">
            <a:spAutoFit/>
          </a:bodyPr>
          <a:lstStyle/>
          <a:p>
            <a:pPr algn="ctr">
              <a:lnSpc>
                <a:spcPct val="150000"/>
              </a:lnSpc>
            </a:pPr>
            <a:r>
              <a:rPr lang="zh-CN" altLang="en-US" sz="1400">
                <a:solidFill>
                  <a:schemeClr val="tx1">
                    <a:lumMod val="50000"/>
                    <a:lumOff val="50000"/>
                  </a:schemeClr>
                </a:solidFill>
                <a:cs typeface="+mn-ea"/>
                <a:sym typeface="+mn-lt"/>
              </a:rPr>
              <a:t>Please add your text content here, or copy your text, paste it here, and select only the text.</a:t>
            </a:r>
            <a:endParaRPr lang="zh-CN" altLang="en-US" sz="1400">
              <a:solidFill>
                <a:schemeClr val="tx1">
                  <a:lumMod val="50000"/>
                  <a:lumOff val="50000"/>
                </a:schemeClr>
              </a:solidFill>
              <a:cs typeface="+mn-ea"/>
              <a:sym typeface="+mn-lt"/>
            </a:endParaRPr>
          </a:p>
        </p:txBody>
      </p:sp>
      <p:cxnSp>
        <p:nvCxnSpPr>
          <p:cNvPr id="31" name="直接连接符 30"/>
          <p:cNvCxnSpPr/>
          <p:nvPr/>
        </p:nvCxnSpPr>
        <p:spPr>
          <a:xfrm>
            <a:off x="5483454" y="4781807"/>
            <a:ext cx="1268886" cy="0"/>
          </a:xfrm>
          <a:prstGeom prst="line">
            <a:avLst/>
          </a:prstGeom>
          <a:ln w="25400" cap="rnd">
            <a:solidFill>
              <a:srgbClr val="34B2E4"/>
            </a:solidFill>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25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ppt_x"/>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50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ppt_x"/>
                                          </p:val>
                                        </p:tav>
                                        <p:tav tm="100000">
                                          <p:val>
                                            <p:strVal val="#ppt_x"/>
                                          </p:val>
                                        </p:tav>
                                      </p:tavLst>
                                    </p:anim>
                                    <p:anim calcmode="lin" valueType="num">
                                      <p:cBhvr additive="base">
                                        <p:cTn id="16" dur="10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1" decel="100000" fill="hold" grpId="0" nodeType="withEffect">
                                  <p:stCondLst>
                                    <p:cond delay="75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000" fill="hold"/>
                                        <p:tgtEl>
                                          <p:spTgt spid="27"/>
                                        </p:tgtEl>
                                        <p:attrNameLst>
                                          <p:attrName>ppt_x</p:attrName>
                                        </p:attrNameLst>
                                      </p:cBhvr>
                                      <p:tavLst>
                                        <p:tav tm="0">
                                          <p:val>
                                            <p:strVal val="#ppt_x"/>
                                          </p:val>
                                        </p:tav>
                                        <p:tav tm="100000">
                                          <p:val>
                                            <p:strVal val="#ppt_x"/>
                                          </p:val>
                                        </p:tav>
                                      </p:tavLst>
                                    </p:anim>
                                    <p:anim calcmode="lin" valueType="num">
                                      <p:cBhvr additive="base">
                                        <p:cTn id="20" dur="1000" fill="hold"/>
                                        <p:tgtEl>
                                          <p:spTgt spid="27"/>
                                        </p:tgtEl>
                                        <p:attrNameLst>
                                          <p:attrName>ppt_y</p:attrName>
                                        </p:attrNameLst>
                                      </p:cBhvr>
                                      <p:tavLst>
                                        <p:tav tm="0">
                                          <p:val>
                                            <p:strVal val="0-#ppt_h/2"/>
                                          </p:val>
                                        </p:tav>
                                        <p:tav tm="100000">
                                          <p:val>
                                            <p:strVal val="#ppt_y"/>
                                          </p:val>
                                        </p:tav>
                                      </p:tavLst>
                                    </p:anim>
                                  </p:childTnLst>
                                </p:cTn>
                              </p:par>
                              <p:par>
                                <p:cTn id="21" presetID="2" presetClass="entr" presetSubtype="1" decel="100000" fill="hold" nodeType="withEffect">
                                  <p:stCondLst>
                                    <p:cond delay="100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1000" fill="hold"/>
                                        <p:tgtEl>
                                          <p:spTgt spid="17"/>
                                        </p:tgtEl>
                                        <p:attrNameLst>
                                          <p:attrName>ppt_x</p:attrName>
                                        </p:attrNameLst>
                                      </p:cBhvr>
                                      <p:tavLst>
                                        <p:tav tm="0">
                                          <p:val>
                                            <p:strVal val="#ppt_x"/>
                                          </p:val>
                                        </p:tav>
                                        <p:tav tm="100000">
                                          <p:val>
                                            <p:strVal val="#ppt_x"/>
                                          </p:val>
                                        </p:tav>
                                      </p:tavLst>
                                    </p:anim>
                                    <p:anim calcmode="lin" valueType="num">
                                      <p:cBhvr additive="base">
                                        <p:cTn id="24" dur="1000" fill="hold"/>
                                        <p:tgtEl>
                                          <p:spTgt spid="17"/>
                                        </p:tgtEl>
                                        <p:attrNameLst>
                                          <p:attrName>ppt_y</p:attrName>
                                        </p:attrNameLst>
                                      </p:cBhvr>
                                      <p:tavLst>
                                        <p:tav tm="0">
                                          <p:val>
                                            <p:strVal val="0-#ppt_h/2"/>
                                          </p:val>
                                        </p:tav>
                                        <p:tav tm="100000">
                                          <p:val>
                                            <p:strVal val="#ppt_y"/>
                                          </p:val>
                                        </p:tav>
                                      </p:tavLst>
                                    </p:anim>
                                  </p:childTnLst>
                                </p:cTn>
                              </p:par>
                              <p:par>
                                <p:cTn id="25" presetID="2" presetClass="entr" presetSubtype="1" decel="100000" fill="hold" nodeType="withEffect">
                                  <p:stCondLst>
                                    <p:cond delay="125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1000" fill="hold"/>
                                        <p:tgtEl>
                                          <p:spTgt spid="8"/>
                                        </p:tgtEl>
                                        <p:attrNameLst>
                                          <p:attrName>ppt_x</p:attrName>
                                        </p:attrNameLst>
                                      </p:cBhvr>
                                      <p:tavLst>
                                        <p:tav tm="0">
                                          <p:val>
                                            <p:strVal val="#ppt_x"/>
                                          </p:val>
                                        </p:tav>
                                        <p:tav tm="100000">
                                          <p:val>
                                            <p:strVal val="#ppt_x"/>
                                          </p:val>
                                        </p:tav>
                                      </p:tavLst>
                                    </p:anim>
                                    <p:anim calcmode="lin" valueType="num">
                                      <p:cBhvr additive="base">
                                        <p:cTn id="28" dur="1000" fill="hold"/>
                                        <p:tgtEl>
                                          <p:spTgt spid="8"/>
                                        </p:tgtEl>
                                        <p:attrNameLst>
                                          <p:attrName>ppt_y</p:attrName>
                                        </p:attrNameLst>
                                      </p:cBhvr>
                                      <p:tavLst>
                                        <p:tav tm="0">
                                          <p:val>
                                            <p:strVal val="0-#ppt_h/2"/>
                                          </p:val>
                                        </p:tav>
                                        <p:tav tm="100000">
                                          <p:val>
                                            <p:strVal val="#ppt_y"/>
                                          </p:val>
                                        </p:tav>
                                      </p:tavLst>
                                    </p:anim>
                                  </p:childTnLst>
                                </p:cTn>
                              </p:par>
                              <p:par>
                                <p:cTn id="29" presetID="2" presetClass="entr" presetSubtype="1" decel="100000" fill="hold" nodeType="withEffect">
                                  <p:stCondLst>
                                    <p:cond delay="150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1000" fill="hold"/>
                                        <p:tgtEl>
                                          <p:spTgt spid="20"/>
                                        </p:tgtEl>
                                        <p:attrNameLst>
                                          <p:attrName>ppt_x</p:attrName>
                                        </p:attrNameLst>
                                      </p:cBhvr>
                                      <p:tavLst>
                                        <p:tav tm="0">
                                          <p:val>
                                            <p:strVal val="#ppt_x"/>
                                          </p:val>
                                        </p:tav>
                                        <p:tav tm="100000">
                                          <p:val>
                                            <p:strVal val="#ppt_x"/>
                                          </p:val>
                                        </p:tav>
                                      </p:tavLst>
                                    </p:anim>
                                    <p:anim calcmode="lin" valueType="num">
                                      <p:cBhvr additive="base">
                                        <p:cTn id="32" dur="1000" fill="hold"/>
                                        <p:tgtEl>
                                          <p:spTgt spid="20"/>
                                        </p:tgtEl>
                                        <p:attrNameLst>
                                          <p:attrName>ppt_y</p:attrName>
                                        </p:attrNameLst>
                                      </p:cBhvr>
                                      <p:tavLst>
                                        <p:tav tm="0">
                                          <p:val>
                                            <p:strVal val="0-#ppt_h/2"/>
                                          </p:val>
                                        </p:tav>
                                        <p:tav tm="100000">
                                          <p:val>
                                            <p:strVal val="#ppt_y"/>
                                          </p:val>
                                        </p:tav>
                                      </p:tavLst>
                                    </p:anim>
                                  </p:childTnLst>
                                </p:cTn>
                              </p:par>
                              <p:par>
                                <p:cTn id="33" presetID="2" presetClass="entr" presetSubtype="1" decel="100000" fill="hold" grpId="0" nodeType="withEffect">
                                  <p:stCondLst>
                                    <p:cond delay="175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1000" fill="hold"/>
                                        <p:tgtEl>
                                          <p:spTgt spid="3"/>
                                        </p:tgtEl>
                                        <p:attrNameLst>
                                          <p:attrName>ppt_x</p:attrName>
                                        </p:attrNameLst>
                                      </p:cBhvr>
                                      <p:tavLst>
                                        <p:tav tm="0">
                                          <p:val>
                                            <p:strVal val="#ppt_x"/>
                                          </p:val>
                                        </p:tav>
                                        <p:tav tm="100000">
                                          <p:val>
                                            <p:strVal val="#ppt_x"/>
                                          </p:val>
                                        </p:tav>
                                      </p:tavLst>
                                    </p:anim>
                                    <p:anim calcmode="lin" valueType="num">
                                      <p:cBhvr additive="base">
                                        <p:cTn id="36" dur="1000" fill="hold"/>
                                        <p:tgtEl>
                                          <p:spTgt spid="3"/>
                                        </p:tgtEl>
                                        <p:attrNameLst>
                                          <p:attrName>ppt_y</p:attrName>
                                        </p:attrNameLst>
                                      </p:cBhvr>
                                      <p:tavLst>
                                        <p:tav tm="0">
                                          <p:val>
                                            <p:strVal val="0-#ppt_h/2"/>
                                          </p:val>
                                        </p:tav>
                                        <p:tav tm="100000">
                                          <p:val>
                                            <p:strVal val="#ppt_y"/>
                                          </p:val>
                                        </p:tav>
                                      </p:tavLst>
                                    </p:anim>
                                  </p:childTnLst>
                                </p:cTn>
                              </p:par>
                              <p:par>
                                <p:cTn id="37" presetID="2" presetClass="entr" presetSubtype="1" decel="100000" fill="hold" nodeType="withEffect">
                                  <p:stCondLst>
                                    <p:cond delay="200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1000" fill="hold"/>
                                        <p:tgtEl>
                                          <p:spTgt spid="14"/>
                                        </p:tgtEl>
                                        <p:attrNameLst>
                                          <p:attrName>ppt_x</p:attrName>
                                        </p:attrNameLst>
                                      </p:cBhvr>
                                      <p:tavLst>
                                        <p:tav tm="0">
                                          <p:val>
                                            <p:strVal val="#ppt_x"/>
                                          </p:val>
                                        </p:tav>
                                        <p:tav tm="100000">
                                          <p:val>
                                            <p:strVal val="#ppt_x"/>
                                          </p:val>
                                        </p:tav>
                                      </p:tavLst>
                                    </p:anim>
                                    <p:anim calcmode="lin" valueType="num">
                                      <p:cBhvr additive="base">
                                        <p:cTn id="40" dur="1000" fill="hold"/>
                                        <p:tgtEl>
                                          <p:spTgt spid="14"/>
                                        </p:tgtEl>
                                        <p:attrNameLst>
                                          <p:attrName>ppt_y</p:attrName>
                                        </p:attrNameLst>
                                      </p:cBhvr>
                                      <p:tavLst>
                                        <p:tav tm="0">
                                          <p:val>
                                            <p:strVal val="0-#ppt_h/2"/>
                                          </p:val>
                                        </p:tav>
                                        <p:tav tm="100000">
                                          <p:val>
                                            <p:strVal val="#ppt_y"/>
                                          </p:val>
                                        </p:tav>
                                      </p:tavLst>
                                    </p:anim>
                                  </p:childTnLst>
                                </p:cTn>
                              </p:par>
                              <p:par>
                                <p:cTn id="41" presetID="2" presetClass="entr" presetSubtype="1" decel="100000" fill="hold" nodeType="withEffect">
                                  <p:stCondLst>
                                    <p:cond delay="225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1000" fill="hold"/>
                                        <p:tgtEl>
                                          <p:spTgt spid="5"/>
                                        </p:tgtEl>
                                        <p:attrNameLst>
                                          <p:attrName>ppt_x</p:attrName>
                                        </p:attrNameLst>
                                      </p:cBhvr>
                                      <p:tavLst>
                                        <p:tav tm="0">
                                          <p:val>
                                            <p:strVal val="#ppt_x"/>
                                          </p:val>
                                        </p:tav>
                                        <p:tav tm="100000">
                                          <p:val>
                                            <p:strVal val="#ppt_x"/>
                                          </p:val>
                                        </p:tav>
                                      </p:tavLst>
                                    </p:anim>
                                    <p:anim calcmode="lin" valueType="num">
                                      <p:cBhvr additive="base">
                                        <p:cTn id="44" dur="1000" fill="hold"/>
                                        <p:tgtEl>
                                          <p:spTgt spid="5"/>
                                        </p:tgtEl>
                                        <p:attrNameLst>
                                          <p:attrName>ppt_y</p:attrName>
                                        </p:attrNameLst>
                                      </p:cBhvr>
                                      <p:tavLst>
                                        <p:tav tm="0">
                                          <p:val>
                                            <p:strVal val="0-#ppt_h/2"/>
                                          </p:val>
                                        </p:tav>
                                        <p:tav tm="100000">
                                          <p:val>
                                            <p:strVal val="#ppt_y"/>
                                          </p:val>
                                        </p:tav>
                                      </p:tavLst>
                                    </p:anim>
                                  </p:childTnLst>
                                </p:cTn>
                              </p:par>
                            </p:childTnLst>
                          </p:cTn>
                        </p:par>
                        <p:par>
                          <p:cTn id="45" fill="hold">
                            <p:stCondLst>
                              <p:cond delay="1000"/>
                            </p:stCondLst>
                            <p:childTnLst>
                              <p:par>
                                <p:cTn id="46" presetID="45" presetClass="entr" presetSubtype="0" fill="hold" grpId="0" nodeType="afterEffect">
                                  <p:stCondLst>
                                    <p:cond delay="0"/>
                                  </p:stCondLst>
                                  <p:iterate type="lt">
                                    <p:tmPct val="20000"/>
                                  </p:iterate>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anim calcmode="lin" valueType="num">
                                      <p:cBhvr>
                                        <p:cTn id="49" dur="500" fill="hold"/>
                                        <p:tgtEl>
                                          <p:spTgt spid="28"/>
                                        </p:tgtEl>
                                        <p:attrNameLst>
                                          <p:attrName>ppt_w</p:attrName>
                                        </p:attrNameLst>
                                      </p:cBhvr>
                                      <p:tavLst>
                                        <p:tav tm="0" fmla="#ppt_w*sin(2.5*pi*$)">
                                          <p:val>
                                            <p:fltVal val="0"/>
                                          </p:val>
                                        </p:tav>
                                        <p:tav tm="100000">
                                          <p:val>
                                            <p:fltVal val="1"/>
                                          </p:val>
                                        </p:tav>
                                      </p:tavLst>
                                    </p:anim>
                                    <p:anim calcmode="lin" valueType="num">
                                      <p:cBhvr>
                                        <p:cTn id="50" dur="500" fill="hold"/>
                                        <p:tgtEl>
                                          <p:spTgt spid="28"/>
                                        </p:tgtEl>
                                        <p:attrNameLst>
                                          <p:attrName>ppt_h</p:attrName>
                                        </p:attrNameLst>
                                      </p:cBhvr>
                                      <p:tavLst>
                                        <p:tav tm="0">
                                          <p:val>
                                            <p:strVal val="#ppt_h"/>
                                          </p:val>
                                        </p:tav>
                                        <p:tav tm="100000">
                                          <p:val>
                                            <p:strVal val="#ppt_h"/>
                                          </p:val>
                                        </p:tav>
                                      </p:tavLst>
                                    </p:anim>
                                  </p:childTnLst>
                                </p:cTn>
                              </p:par>
                            </p:childTnLst>
                          </p:cTn>
                        </p:par>
                        <p:par>
                          <p:cTn id="51" fill="hold">
                            <p:stCondLst>
                              <p:cond delay="4349"/>
                            </p:stCondLst>
                            <p:childTnLst>
                              <p:par>
                                <p:cTn id="52" presetID="16" presetClass="entr" presetSubtype="37" fill="hold"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outVertical)">
                                      <p:cBhvr>
                                        <p:cTn id="54" dur="500"/>
                                        <p:tgtEl>
                                          <p:spTgt spid="31"/>
                                        </p:tgtEl>
                                      </p:cBhvr>
                                    </p:animEffect>
                                  </p:childTnLst>
                                </p:cTn>
                              </p:par>
                            </p:childTnLst>
                          </p:cTn>
                        </p:par>
                        <p:par>
                          <p:cTn id="55" fill="hold">
                            <p:stCondLst>
                              <p:cond delay="4849"/>
                            </p:stCondLst>
                            <p:childTnLst>
                              <p:par>
                                <p:cTn id="56" presetID="22" presetClass="entr" presetSubtype="1" fill="hold" grpId="0" nodeType="after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wipe(up)">
                                      <p:cBhvr>
                                        <p:cTn id="58"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6" grpId="0" animBg="1"/>
      <p:bldP spid="27" grpId="0" animBg="1"/>
      <p:bldP spid="28" grpId="0"/>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nvSpPr>
        <p:spPr>
          <a:xfrm>
            <a:off x="1666993" y="692150"/>
            <a:ext cx="3722692" cy="589072"/>
          </a:xfrm>
          <a:prstGeom prst="rect">
            <a:avLst/>
          </a:prstGeom>
          <a:effectLst/>
        </p:spPr>
        <p:txBody>
          <a:bodyPr wrap="square">
            <a:spAutoFit/>
          </a:bodyPr>
          <a:lstStyle/>
          <a:p>
            <a:pPr lvl="0">
              <a:lnSpc>
                <a:spcPct val="150000"/>
              </a:lnSpc>
              <a:defRPr/>
            </a:pPr>
            <a:r>
              <a:rPr lang="zh-CN" altLang="en-US" sz="2400" kern="0" dirty="0" smtClean="0">
                <a:solidFill>
                  <a:prstClr val="black">
                    <a:lumMod val="65000"/>
                    <a:lumOff val="35000"/>
                  </a:prstClr>
                </a:solidFill>
                <a:cs typeface="+mn-ea"/>
                <a:sym typeface="+mn-lt"/>
              </a:rPr>
              <a:t>不足之处与总结</a:t>
            </a:r>
            <a:endParaRPr lang="zh-CN" altLang="en-US" sz="2400" kern="0" dirty="0">
              <a:solidFill>
                <a:prstClr val="black">
                  <a:lumMod val="65000"/>
                  <a:lumOff val="35000"/>
                </a:prstClr>
              </a:solidFill>
              <a:cs typeface="+mn-ea"/>
              <a:sym typeface="+mn-lt"/>
            </a:endParaRPr>
          </a:p>
        </p:txBody>
      </p:sp>
      <p:sp>
        <p:nvSpPr>
          <p:cNvPr id="39" name="圆角矩形 38"/>
          <p:cNvSpPr/>
          <p:nvPr/>
        </p:nvSpPr>
        <p:spPr>
          <a:xfrm rot="2700000">
            <a:off x="708419" y="695645"/>
            <a:ext cx="590584" cy="590584"/>
          </a:xfrm>
          <a:prstGeom prst="roundRect">
            <a:avLst/>
          </a:prstGeom>
          <a:solidFill>
            <a:srgbClr val="34B2E4"/>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0" name="圆角矩形 39"/>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4098" name="Picture 2" descr="C:\Users\唐之洋\Desktop\DB96$ZPEA1)AE[}8(_Y3`ME.jpg"/>
          <p:cNvPicPr>
            <a:picLocks noChangeAspect="1" noChangeArrowheads="1"/>
          </p:cNvPicPr>
          <p:nvPr/>
        </p:nvPicPr>
        <p:blipFill>
          <a:blip r:embed="rId1"/>
          <a:srcRect/>
          <a:stretch>
            <a:fillRect/>
          </a:stretch>
        </p:blipFill>
        <p:spPr bwMode="auto">
          <a:xfrm>
            <a:off x="6528558" y="1575250"/>
            <a:ext cx="4545084" cy="340881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940777" y="2031023"/>
            <a:ext cx="4932485" cy="369332"/>
          </a:xfrm>
          <a:prstGeom prst="rect">
            <a:avLst/>
          </a:prstGeom>
          <a:noFill/>
        </p:spPr>
        <p:txBody>
          <a:bodyPr wrap="square" rtlCol="0">
            <a:spAutoFit/>
          </a:bodyPr>
          <a:lstStyle/>
          <a:p>
            <a:r>
              <a:rPr lang="zh-CN" altLang="en-US" dirty="0" smtClean="0"/>
              <a:t>通过此次面谈，我们得出了以下结论：</a:t>
            </a:r>
            <a:endParaRPr lang="en-US" altLang="zh-CN" dirty="0" smtClean="0"/>
          </a:p>
        </p:txBody>
      </p:sp>
      <p:sp>
        <p:nvSpPr>
          <p:cNvPr id="7" name="TextBox 6"/>
          <p:cNvSpPr txBox="1"/>
          <p:nvPr/>
        </p:nvSpPr>
        <p:spPr>
          <a:xfrm>
            <a:off x="874712" y="2633325"/>
            <a:ext cx="5438165" cy="3693319"/>
          </a:xfrm>
          <a:prstGeom prst="rect">
            <a:avLst/>
          </a:prstGeom>
          <a:noFill/>
        </p:spPr>
        <p:txBody>
          <a:bodyPr wrap="square" rtlCol="0">
            <a:spAutoFit/>
          </a:bodyPr>
          <a:lstStyle/>
          <a:p>
            <a:pPr>
              <a:lnSpc>
                <a:spcPct val="200000"/>
              </a:lnSpc>
            </a:pPr>
            <a:r>
              <a:rPr lang="en-US" altLang="zh-CN" dirty="0" smtClean="0"/>
              <a:t>1</a:t>
            </a:r>
            <a:r>
              <a:rPr lang="zh-CN" altLang="en-US" dirty="0" smtClean="0"/>
              <a:t>、与负责人交谈不足，双方大体上没能达成一致</a:t>
            </a:r>
            <a:endParaRPr lang="en-US" altLang="zh-CN" dirty="0" smtClean="0"/>
          </a:p>
          <a:p>
            <a:pPr>
              <a:lnSpc>
                <a:spcPct val="200000"/>
              </a:lnSpc>
            </a:pPr>
            <a:r>
              <a:rPr lang="en-US" altLang="zh-CN" dirty="0" smtClean="0"/>
              <a:t>2</a:t>
            </a:r>
            <a:r>
              <a:rPr lang="zh-CN" altLang="en-US" dirty="0" smtClean="0"/>
              <a:t>、调研文档调研方向有偏差，导致没能准确的给负责人以正确的推荐与建议。</a:t>
            </a:r>
            <a:endParaRPr lang="en-US" altLang="zh-CN" dirty="0" smtClean="0"/>
          </a:p>
          <a:p>
            <a:pPr>
              <a:lnSpc>
                <a:spcPct val="200000"/>
              </a:lnSpc>
            </a:pPr>
            <a:r>
              <a:rPr lang="en-US" altLang="zh-CN" dirty="0" smtClean="0"/>
              <a:t>3</a:t>
            </a:r>
            <a:r>
              <a:rPr lang="zh-CN" altLang="en-US" dirty="0" smtClean="0"/>
              <a:t>、我们团队的进度相对于较慢，而项目所商讨的内容较多，需要抓紧时间，不浪费每一分每一秒，力求完美的完成此次项目。</a:t>
            </a:r>
            <a:endParaRPr lang="en-US" altLang="zh-CN" dirty="0" smtClean="0"/>
          </a:p>
          <a:p>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900">
        <p14:warp/>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1000" fill="hold"/>
                                        <p:tgtEl>
                                          <p:spTgt spid="39"/>
                                        </p:tgtEl>
                                        <p:attrNameLst>
                                          <p:attrName>ppt_x</p:attrName>
                                        </p:attrNameLst>
                                      </p:cBhvr>
                                      <p:tavLst>
                                        <p:tav tm="0">
                                          <p:val>
                                            <p:strVal val="0-#ppt_w/2"/>
                                          </p:val>
                                        </p:tav>
                                        <p:tav tm="100000">
                                          <p:val>
                                            <p:strVal val="#ppt_x"/>
                                          </p:val>
                                        </p:tav>
                                      </p:tavLst>
                                    </p:anim>
                                    <p:anim calcmode="lin" valueType="num">
                                      <p:cBhvr additive="base">
                                        <p:cTn id="8" dur="1000" fill="hold"/>
                                        <p:tgtEl>
                                          <p:spTgt spid="39"/>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40"/>
                                        </p:tgtEl>
                                        <p:attrNameLst>
                                          <p:attrName>style.visibility</p:attrName>
                                        </p:attrNameLst>
                                      </p:cBhvr>
                                      <p:to>
                                        <p:strVal val="visible"/>
                                      </p:to>
                                    </p:set>
                                    <p:anim calcmode="lin" valueType="num">
                                      <p:cBhvr additive="base">
                                        <p:cTn id="11" dur="1000" fill="hold"/>
                                        <p:tgtEl>
                                          <p:spTgt spid="40"/>
                                        </p:tgtEl>
                                        <p:attrNameLst>
                                          <p:attrName>ppt_x</p:attrName>
                                        </p:attrNameLst>
                                      </p:cBhvr>
                                      <p:tavLst>
                                        <p:tav tm="0">
                                          <p:val>
                                            <p:strVal val="0-#ppt_w/2"/>
                                          </p:val>
                                        </p:tav>
                                        <p:tav tm="100000">
                                          <p:val>
                                            <p:strVal val="#ppt_x"/>
                                          </p:val>
                                        </p:tav>
                                      </p:tavLst>
                                    </p:anim>
                                    <p:anim calcmode="lin" valueType="num">
                                      <p:cBhvr additive="base">
                                        <p:cTn id="12" dur="1000" fill="hold"/>
                                        <p:tgtEl>
                                          <p:spTgt spid="40"/>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38"/>
                                        </p:tgtEl>
                                        <p:attrNameLst>
                                          <p:attrName>style.visibility</p:attrName>
                                        </p:attrNameLst>
                                      </p:cBhvr>
                                      <p:to>
                                        <p:strVal val="visible"/>
                                      </p:to>
                                    </p:set>
                                    <p:animEffect transition="in" filter="fade">
                                      <p:cBhvr>
                                        <p:cTn id="15" dur="500"/>
                                        <p:tgtEl>
                                          <p:spTgt spid="38"/>
                                        </p:tgtEl>
                                      </p:cBhvr>
                                    </p:animEffect>
                                    <p:anim calcmode="lin" valueType="num">
                                      <p:cBhvr>
                                        <p:cTn id="16" dur="500" fill="hold"/>
                                        <p:tgtEl>
                                          <p:spTgt spid="38"/>
                                        </p:tgtEl>
                                        <p:attrNameLst>
                                          <p:attrName>ppt_w</p:attrName>
                                        </p:attrNameLst>
                                      </p:cBhvr>
                                      <p:tavLst>
                                        <p:tav tm="0" fmla="#ppt_w*sin(2.5*pi*$)">
                                          <p:val>
                                            <p:fltVal val="0"/>
                                          </p:val>
                                        </p:tav>
                                        <p:tav tm="100000">
                                          <p:val>
                                            <p:fltVal val="1"/>
                                          </p:val>
                                        </p:tav>
                                      </p:tavLst>
                                    </p:anim>
                                    <p:anim calcmode="lin" valueType="num">
                                      <p:cBhvr>
                                        <p:cTn id="17" dur="500" fill="hold"/>
                                        <p:tgtEl>
                                          <p:spTgt spid="3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animBg="1"/>
      <p:bldP spid="4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文本框 43"/>
          <p:cNvSpPr txBox="1"/>
          <p:nvPr/>
        </p:nvSpPr>
        <p:spPr>
          <a:xfrm>
            <a:off x="1398175" y="2756577"/>
            <a:ext cx="9233362" cy="1446550"/>
          </a:xfrm>
          <a:prstGeom prst="rect">
            <a:avLst/>
          </a:prstGeom>
          <a:noFill/>
        </p:spPr>
        <p:txBody>
          <a:bodyPr wrap="none" rtlCol="0">
            <a:spAutoFit/>
          </a:bodyPr>
          <a:lstStyle/>
          <a:p>
            <a:r>
              <a:rPr lang="en-US" altLang="zh-CN" sz="8800" dirty="0" smtClean="0">
                <a:solidFill>
                  <a:srgbClr val="2070A1"/>
                </a:solidFill>
                <a:cs typeface="+mn-ea"/>
                <a:sym typeface="+mn-lt"/>
              </a:rPr>
              <a:t>Thanks for watching</a:t>
            </a:r>
            <a:endParaRPr lang="en-US" altLang="zh-CN" sz="8800" dirty="0"/>
          </a:p>
        </p:txBody>
      </p:sp>
      <p:sp>
        <p:nvSpPr>
          <p:cNvPr id="5" name="TextBox 4"/>
          <p:cNvSpPr txBox="1"/>
          <p:nvPr/>
        </p:nvSpPr>
        <p:spPr>
          <a:xfrm>
            <a:off x="8642840" y="5679886"/>
            <a:ext cx="1828800" cy="369332"/>
          </a:xfrm>
          <a:prstGeom prst="rect">
            <a:avLst/>
          </a:prstGeom>
          <a:noFill/>
        </p:spPr>
        <p:txBody>
          <a:bodyPr wrap="square" rtlCol="0">
            <a:spAutoFit/>
          </a:bodyPr>
          <a:lstStyle/>
          <a:p>
            <a:r>
              <a:rPr lang="zh-CN" altLang="en-US" dirty="0" smtClean="0"/>
              <a:t>制作人：唐之洋</a:t>
            </a:r>
            <a:endParaRPr lang="zh-CN" alt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100"/>
                                  </p:stCondLst>
                                  <p:iterate type="lt">
                                    <p:tmPct val="15000"/>
                                  </p:iterate>
                                  <p:childTnLst>
                                    <p:set>
                                      <p:cBhvr>
                                        <p:cTn id="6" dur="1" fill="hold">
                                          <p:stCondLst>
                                            <p:cond delay="0"/>
                                          </p:stCondLst>
                                        </p:cTn>
                                        <p:tgtEl>
                                          <p:spTgt spid="44"/>
                                        </p:tgtEl>
                                        <p:attrNameLst>
                                          <p:attrName>style.visibility</p:attrName>
                                        </p:attrNameLst>
                                      </p:cBhvr>
                                      <p:to>
                                        <p:strVal val="visible"/>
                                      </p:to>
                                    </p:set>
                                    <p:animEffect transition="in" filter="fade">
                                      <p:cBhvr>
                                        <p:cTn id="7" dur="750"/>
                                        <p:tgtEl>
                                          <p:spTgt spid="44"/>
                                        </p:tgtEl>
                                      </p:cBhvr>
                                    </p:animEffect>
                                    <p:anim calcmode="lin" valueType="num">
                                      <p:cBhvr>
                                        <p:cTn id="8" dur="750" fill="hold"/>
                                        <p:tgtEl>
                                          <p:spTgt spid="44"/>
                                        </p:tgtEl>
                                        <p:attrNameLst>
                                          <p:attrName>ppt_w</p:attrName>
                                        </p:attrNameLst>
                                      </p:cBhvr>
                                      <p:tavLst>
                                        <p:tav tm="0" fmla="#ppt_w*sin(2.5*pi*$)">
                                          <p:val>
                                            <p:fltVal val="0"/>
                                          </p:val>
                                        </p:tav>
                                        <p:tav tm="100000">
                                          <p:val>
                                            <p:fltVal val="1"/>
                                          </p:val>
                                        </p:tav>
                                      </p:tavLst>
                                    </p:anim>
                                    <p:anim calcmode="lin" valueType="num">
                                      <p:cBhvr>
                                        <p:cTn id="9" dur="750" fill="hold"/>
                                        <p:tgtEl>
                                          <p:spTgt spid="44"/>
                                        </p:tgtEl>
                                        <p:attrNameLst>
                                          <p:attrName>ppt_h</p:attrName>
                                        </p:attrNameLst>
                                      </p:cBhvr>
                                      <p:tavLst>
                                        <p:tav tm="0">
                                          <p:val>
                                            <p:strVal val="#ppt_h"/>
                                          </p:val>
                                        </p:tav>
                                        <p:tav tm="100000">
                                          <p:val>
                                            <p:strVal val="#ppt_h"/>
                                          </p:val>
                                        </p:tav>
                                      </p:tavLst>
                                    </p:anim>
                                  </p:childTnLst>
                                </p:cTn>
                              </p:par>
                              <p:par>
                                <p:cTn id="10" presetID="6" presetClass="emph" presetSubtype="0" fill="hold" grpId="1" nodeType="withEffect">
                                  <p:stCondLst>
                                    <p:cond delay="0"/>
                                  </p:stCondLst>
                                  <p:iterate type="lt">
                                    <p:tmPct val="0"/>
                                  </p:iterate>
                                  <p:childTnLst>
                                    <p:animScale>
                                      <p:cBhvr>
                                        <p:cTn id="11" dur="100" fill="hold"/>
                                        <p:tgtEl>
                                          <p:spTgt spid="44"/>
                                        </p:tgtEl>
                                      </p:cBhvr>
                                      <p:by x="500000" y="500000"/>
                                    </p:animScale>
                                  </p:childTnLst>
                                </p:cTn>
                              </p:par>
                              <p:par>
                                <p:cTn id="12" presetID="6" presetClass="emph" presetSubtype="0" fill="hold" grpId="2" nodeType="withEffect">
                                  <p:stCondLst>
                                    <p:cond delay="100"/>
                                  </p:stCondLst>
                                  <p:iterate type="lt">
                                    <p:tmPct val="15000"/>
                                  </p:iterate>
                                  <p:childTnLst>
                                    <p:animScale>
                                      <p:cBhvr>
                                        <p:cTn id="13" dur="750" fill="hold"/>
                                        <p:tgtEl>
                                          <p:spTgt spid="44"/>
                                        </p:tgtEl>
                                      </p:cBhvr>
                                      <p:by x="20000" y="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4" grpId="1"/>
      <p:bldP spid="44" grpId="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26991"/>
            <a:ext cx="5597504" cy="6831010"/>
          </a:xfrm>
          <a:prstGeom prst="rect">
            <a:avLst/>
          </a:prstGeom>
        </p:spPr>
      </p:pic>
      <p:sp>
        <p:nvSpPr>
          <p:cNvPr id="5" name="文本框 4"/>
          <p:cNvSpPr txBox="1"/>
          <p:nvPr/>
        </p:nvSpPr>
        <p:spPr>
          <a:xfrm>
            <a:off x="6096000" y="1424213"/>
            <a:ext cx="1390124" cy="769441"/>
          </a:xfrm>
          <a:prstGeom prst="rect">
            <a:avLst/>
          </a:prstGeom>
          <a:noFill/>
        </p:spPr>
        <p:txBody>
          <a:bodyPr wrap="none" rtlCol="0">
            <a:spAutoFit/>
          </a:bodyPr>
          <a:lstStyle/>
          <a:p>
            <a:r>
              <a:rPr lang="zh-CN" altLang="en-US" sz="4400" spc="300">
                <a:solidFill>
                  <a:srgbClr val="2070A1"/>
                </a:solidFill>
                <a:cs typeface="+mn-ea"/>
                <a:sym typeface="+mn-lt"/>
              </a:rPr>
              <a:t>前言</a:t>
            </a:r>
            <a:endParaRPr lang="zh-CN" altLang="en-US" sz="4400" spc="300">
              <a:solidFill>
                <a:srgbClr val="2070A1"/>
              </a:solidFill>
              <a:cs typeface="+mn-ea"/>
              <a:sym typeface="+mn-lt"/>
            </a:endParaRPr>
          </a:p>
        </p:txBody>
      </p:sp>
      <p:sp>
        <p:nvSpPr>
          <p:cNvPr id="6" name="矩形 5"/>
          <p:cNvSpPr/>
          <p:nvPr/>
        </p:nvSpPr>
        <p:spPr>
          <a:xfrm>
            <a:off x="5999285" y="2484445"/>
            <a:ext cx="4535424" cy="2031325"/>
          </a:xfrm>
          <a:prstGeom prst="rect">
            <a:avLst/>
          </a:prstGeom>
        </p:spPr>
        <p:txBody>
          <a:bodyPr wrap="square">
            <a:spAutoFit/>
          </a:bodyPr>
          <a:lstStyle/>
          <a:p>
            <a:pPr>
              <a:lnSpc>
                <a:spcPct val="300000"/>
              </a:lnSpc>
            </a:pPr>
            <a:r>
              <a:rPr lang="zh-CN" altLang="en-US" sz="1400" dirty="0" smtClean="0">
                <a:solidFill>
                  <a:schemeClr val="tx1">
                    <a:lumMod val="50000"/>
                    <a:lumOff val="50000"/>
                  </a:schemeClr>
                </a:solidFill>
                <a:cs typeface="+mn-ea"/>
                <a:sym typeface="+mn-lt"/>
              </a:rPr>
              <a:t>经过上一次寻找企业项目的过程，我们已经成功的找到了乐师乐学城这个项目，此次</a:t>
            </a:r>
            <a:r>
              <a:rPr lang="en-US" altLang="zh-CN" sz="1400" dirty="0" smtClean="0">
                <a:solidFill>
                  <a:schemeClr val="tx1">
                    <a:lumMod val="50000"/>
                    <a:lumOff val="50000"/>
                  </a:schemeClr>
                </a:solidFill>
                <a:cs typeface="+mn-ea"/>
                <a:sym typeface="+mn-lt"/>
              </a:rPr>
              <a:t>PPT</a:t>
            </a:r>
            <a:r>
              <a:rPr lang="zh-CN" altLang="en-US" sz="1400" dirty="0" smtClean="0">
                <a:solidFill>
                  <a:schemeClr val="tx1">
                    <a:lumMod val="50000"/>
                    <a:lumOff val="50000"/>
                  </a:schemeClr>
                </a:solidFill>
                <a:cs typeface="+mn-ea"/>
                <a:sym typeface="+mn-lt"/>
              </a:rPr>
              <a:t>主要概述了从签到乐学城项目我们所做的一些工作。</a:t>
            </a:r>
            <a:endParaRPr lang="zh-CN" altLang="en-US" sz="1400" dirty="0">
              <a:solidFill>
                <a:schemeClr val="tx1">
                  <a:lumMod val="50000"/>
                  <a:lumOff val="50000"/>
                </a:schemeClr>
              </a:solidFill>
              <a:cs typeface="+mn-ea"/>
              <a:sym typeface="+mn-lt"/>
            </a:endParaRPr>
          </a:p>
        </p:txBody>
      </p:sp>
      <p:cxnSp>
        <p:nvCxnSpPr>
          <p:cNvPr id="9" name="直接连接符 8"/>
          <p:cNvCxnSpPr/>
          <p:nvPr/>
        </p:nvCxnSpPr>
        <p:spPr>
          <a:xfrm>
            <a:off x="6096000" y="2243328"/>
            <a:ext cx="2487168" cy="0"/>
          </a:xfrm>
          <a:prstGeom prst="line">
            <a:avLst/>
          </a:prstGeom>
          <a:ln w="25400">
            <a:solidFill>
              <a:srgbClr val="34B2E4"/>
            </a:solidFill>
          </a:ln>
        </p:spPr>
        <p:style>
          <a:lnRef idx="1">
            <a:schemeClr val="accent1"/>
          </a:lnRef>
          <a:fillRef idx="0">
            <a:schemeClr val="accent1"/>
          </a:fillRef>
          <a:effectRef idx="0">
            <a:schemeClr val="accent1"/>
          </a:effectRef>
          <a:fontRef idx="minor">
            <a:schemeClr val="tx1"/>
          </a:fontRef>
        </p:style>
      </p:cxnSp>
      <p:sp>
        <p:nvSpPr>
          <p:cNvPr id="10" name="圆角矩形 9"/>
          <p:cNvSpPr/>
          <p:nvPr/>
        </p:nvSpPr>
        <p:spPr>
          <a:xfrm rot="2700000">
            <a:off x="10787656" y="156231"/>
            <a:ext cx="754354" cy="754354"/>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11" name="组合 10"/>
          <p:cNvGrpSpPr/>
          <p:nvPr/>
        </p:nvGrpSpPr>
        <p:grpSpPr>
          <a:xfrm>
            <a:off x="10823156" y="563905"/>
            <a:ext cx="683354" cy="683354"/>
            <a:chOff x="3700441" y="1274408"/>
            <a:chExt cx="1646508" cy="1646508"/>
          </a:xfrm>
        </p:grpSpPr>
        <p:sp>
          <p:nvSpPr>
            <p:cNvPr id="12" name="圆角矩形 11"/>
            <p:cNvSpPr/>
            <p:nvPr/>
          </p:nvSpPr>
          <p:spPr>
            <a:xfrm rot="2700000">
              <a:off x="3700441" y="1274408"/>
              <a:ext cx="1646508" cy="1646508"/>
            </a:xfrm>
            <a:prstGeom prst="roundRect">
              <a:avLst>
                <a:gd name="adj" fmla="val 6887"/>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圆角矩形 12"/>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4" name="组合 13"/>
          <p:cNvGrpSpPr/>
          <p:nvPr/>
        </p:nvGrpSpPr>
        <p:grpSpPr>
          <a:xfrm>
            <a:off x="10854928" y="1231773"/>
            <a:ext cx="619809" cy="619809"/>
            <a:chOff x="3700441" y="1274408"/>
            <a:chExt cx="1646508" cy="1646508"/>
          </a:xfrm>
        </p:grpSpPr>
        <p:sp>
          <p:nvSpPr>
            <p:cNvPr id="15" name="圆角矩形 14"/>
            <p:cNvSpPr/>
            <p:nvPr/>
          </p:nvSpPr>
          <p:spPr>
            <a:xfrm rot="2700000">
              <a:off x="3700441" y="1274408"/>
              <a:ext cx="1646508" cy="1646508"/>
            </a:xfrm>
            <a:prstGeom prst="roundRect">
              <a:avLst>
                <a:gd name="adj" fmla="val 6887"/>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圆角矩形 15"/>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1000"/>
                                        <p:tgtEl>
                                          <p:spTgt spid="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par>
                                <p:cTn id="12" presetID="64" presetClass="path" presetSubtype="0" decel="100000" fill="hold" grpId="1" nodeType="withEffect">
                                  <p:stCondLst>
                                    <p:cond delay="0"/>
                                  </p:stCondLst>
                                  <p:childTnLst>
                                    <p:animMotion origin="layout" path="M 4.375E-6 -2.96296E-6 L 4.375E-6 -0.18472 " pathEditMode="relative" rAng="0" ptsTypes="AA">
                                      <p:cBhvr>
                                        <p:cTn id="13" dur="1250" spd="-100000" fill="hold"/>
                                        <p:tgtEl>
                                          <p:spTgt spid="10"/>
                                        </p:tgtEl>
                                        <p:attrNameLst>
                                          <p:attrName>ppt_x</p:attrName>
                                          <p:attrName>ppt_y</p:attrName>
                                        </p:attrNameLst>
                                      </p:cBhvr>
                                      <p:rCtr x="0" y="-9236"/>
                                    </p:animMotion>
                                  </p:childTnLst>
                                </p:cTn>
                              </p:par>
                              <p:par>
                                <p:cTn id="14" presetID="10" presetClass="entr" presetSubtype="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1000"/>
                                        <p:tgtEl>
                                          <p:spTgt spid="11"/>
                                        </p:tgtEl>
                                      </p:cBhvr>
                                    </p:animEffect>
                                  </p:childTnLst>
                                </p:cTn>
                              </p:par>
                              <p:par>
                                <p:cTn id="17" presetID="64" presetClass="path" presetSubtype="0" decel="100000" fill="hold" nodeType="withEffect">
                                  <p:stCondLst>
                                    <p:cond delay="0"/>
                                  </p:stCondLst>
                                  <p:childTnLst>
                                    <p:animMotion origin="layout" path="M 4.375E-6 1.11111E-6 L 4.375E-6 -0.34468 " pathEditMode="relative" rAng="0" ptsTypes="AA">
                                      <p:cBhvr>
                                        <p:cTn id="18" dur="1500" spd="-100000" fill="hold"/>
                                        <p:tgtEl>
                                          <p:spTgt spid="11"/>
                                        </p:tgtEl>
                                        <p:attrNameLst>
                                          <p:attrName>ppt_x</p:attrName>
                                          <p:attrName>ppt_y</p:attrName>
                                        </p:attrNameLst>
                                      </p:cBhvr>
                                      <p:rCtr x="0" y="-17245"/>
                                    </p:animMotion>
                                  </p:childTnLst>
                                </p:cTn>
                              </p:par>
                              <p:par>
                                <p:cTn id="19" presetID="10"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childTnLst>
                                </p:cTn>
                              </p:par>
                              <p:par>
                                <p:cTn id="22" presetID="64" presetClass="path" presetSubtype="0" decel="100000" fill="hold" nodeType="withEffect">
                                  <p:stCondLst>
                                    <p:cond delay="0"/>
                                  </p:stCondLst>
                                  <p:childTnLst>
                                    <p:animMotion origin="layout" path="M 4.375E-6 1.11111E-6 L 4.375E-6 -0.50417 " pathEditMode="relative" rAng="0" ptsTypes="AA">
                                      <p:cBhvr>
                                        <p:cTn id="23" dur="1750" spd="-100000" fill="hold"/>
                                        <p:tgtEl>
                                          <p:spTgt spid="14"/>
                                        </p:tgtEl>
                                        <p:attrNameLst>
                                          <p:attrName>ppt_x</p:attrName>
                                          <p:attrName>ppt_y</p:attrName>
                                        </p:attrNameLst>
                                      </p:cBhvr>
                                      <p:rCtr x="0" y="-25208"/>
                                    </p:animMotion>
                                  </p:childTnLst>
                                </p:cTn>
                              </p:par>
                            </p:childTnLst>
                          </p:cTn>
                        </p:par>
                        <p:par>
                          <p:cTn id="24" fill="hold">
                            <p:stCondLst>
                              <p:cond delay="2000"/>
                            </p:stCondLst>
                            <p:childTnLst>
                              <p:par>
                                <p:cTn id="25" presetID="45" presetClass="entr" presetSubtype="0" fill="hold" grpId="0" nodeType="afterEffect">
                                  <p:stCondLst>
                                    <p:cond delay="0"/>
                                  </p:stCondLst>
                                  <p:iterate type="lt">
                                    <p:tmPct val="20000"/>
                                  </p:iterate>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anim calcmode="lin" valueType="num">
                                      <p:cBhvr>
                                        <p:cTn id="28" dur="500" fill="hold"/>
                                        <p:tgtEl>
                                          <p:spTgt spid="5"/>
                                        </p:tgtEl>
                                        <p:attrNameLst>
                                          <p:attrName>ppt_w</p:attrName>
                                        </p:attrNameLst>
                                      </p:cBhvr>
                                      <p:tavLst>
                                        <p:tav tm="0" fmla="#ppt_w*sin(2.5*pi*$)">
                                          <p:val>
                                            <p:fltVal val="0"/>
                                          </p:val>
                                        </p:tav>
                                        <p:tav tm="100000">
                                          <p:val>
                                            <p:fltVal val="1"/>
                                          </p:val>
                                        </p:tav>
                                      </p:tavLst>
                                    </p:anim>
                                    <p:anim calcmode="lin" valueType="num">
                                      <p:cBhvr>
                                        <p:cTn id="29" dur="500" fill="hold"/>
                                        <p:tgtEl>
                                          <p:spTgt spid="5"/>
                                        </p:tgtEl>
                                        <p:attrNameLst>
                                          <p:attrName>ppt_h</p:attrName>
                                        </p:attrNameLst>
                                      </p:cBhvr>
                                      <p:tavLst>
                                        <p:tav tm="0">
                                          <p:val>
                                            <p:strVal val="#ppt_h"/>
                                          </p:val>
                                        </p:tav>
                                        <p:tav tm="100000">
                                          <p:val>
                                            <p:strVal val="#ppt_h"/>
                                          </p:val>
                                        </p:tav>
                                      </p:tavLst>
                                    </p:anim>
                                  </p:childTnLst>
                                </p:cTn>
                              </p:par>
                            </p:childTnLst>
                          </p:cTn>
                        </p:par>
                        <p:par>
                          <p:cTn id="30" fill="hold">
                            <p:stCondLst>
                              <p:cond delay="3349"/>
                            </p:stCondLst>
                            <p:childTnLst>
                              <p:par>
                                <p:cTn id="31" presetID="22" presetClass="entr" presetSubtype="8"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par>
                          <p:cTn id="34" fill="hold">
                            <p:stCondLst>
                              <p:cond delay="3849"/>
                            </p:stCondLst>
                            <p:childTnLst>
                              <p:par>
                                <p:cTn id="35" presetID="22" presetClass="entr" presetSubtype="1" fill="hold" grpId="0" nodeType="after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up)">
                                      <p:cBhvr>
                                        <p:cTn id="37"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animBg="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文本框 70"/>
          <p:cNvSpPr txBox="1"/>
          <p:nvPr/>
        </p:nvSpPr>
        <p:spPr>
          <a:xfrm>
            <a:off x="4588585" y="630648"/>
            <a:ext cx="2992807" cy="646331"/>
          </a:xfrm>
          <a:prstGeom prst="rect">
            <a:avLst/>
          </a:prstGeom>
          <a:noFill/>
        </p:spPr>
        <p:txBody>
          <a:bodyPr wrap="none" rtlCol="0">
            <a:spAutoFit/>
          </a:bodyPr>
          <a:lstStyle/>
          <a:p>
            <a:pPr algn="ctr"/>
            <a:r>
              <a:rPr lang="en-US" altLang="zh-CN" sz="3600" spc="600">
                <a:solidFill>
                  <a:srgbClr val="38424B"/>
                </a:solidFill>
                <a:cs typeface="+mn-ea"/>
                <a:sym typeface="+mn-lt"/>
              </a:rPr>
              <a:t> CONTENTS</a:t>
            </a:r>
            <a:endParaRPr lang="zh-CN" altLang="en-US" sz="3600" spc="600" dirty="0">
              <a:solidFill>
                <a:srgbClr val="38424B"/>
              </a:solidFill>
              <a:cs typeface="+mn-ea"/>
              <a:sym typeface="+mn-lt"/>
            </a:endParaRPr>
          </a:p>
        </p:txBody>
      </p:sp>
      <p:sp>
        <p:nvSpPr>
          <p:cNvPr id="122" name="矩形 121"/>
          <p:cNvSpPr>
            <a:spLocks noChangeAspect="1"/>
          </p:cNvSpPr>
          <p:nvPr/>
        </p:nvSpPr>
        <p:spPr>
          <a:xfrm>
            <a:off x="878803" y="3573250"/>
            <a:ext cx="2384174" cy="2206488"/>
          </a:xfrm>
          <a:prstGeom prst="rect">
            <a:avLst/>
          </a:prstGeom>
          <a:noFill/>
          <a:ln w="12700" cap="flat" cmpd="sng" algn="ctr">
            <a:solidFill>
              <a:schemeClr val="bg1">
                <a:lumMod val="8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23" name="矩形 122"/>
          <p:cNvSpPr/>
          <p:nvPr/>
        </p:nvSpPr>
        <p:spPr>
          <a:xfrm>
            <a:off x="1068603" y="4070151"/>
            <a:ext cx="2004571" cy="1508105"/>
          </a:xfrm>
          <a:prstGeom prst="rect">
            <a:avLst/>
          </a:prstGeom>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rPr>
              <a:t>Plan One</a:t>
            </a:r>
            <a:endPar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endParaRPr>
          </a:p>
          <a:p>
            <a:pPr marL="0" marR="0" lvl="0" indent="0" algn="ctr"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0" normalizeH="0" baseline="0" noProof="0" dirty="0" smtClean="0">
                <a:ln>
                  <a:noFill/>
                </a:ln>
                <a:solidFill>
                  <a:prstClr val="black">
                    <a:lumMod val="65000"/>
                    <a:lumOff val="35000"/>
                  </a:prstClr>
                </a:solidFill>
                <a:effectLst/>
                <a:uLnTx/>
                <a:uFillTx/>
                <a:cs typeface="+mn-ea"/>
                <a:sym typeface="+mn-lt"/>
              </a:rPr>
              <a:t>乐学城项目</a:t>
            </a:r>
            <a:endParaRPr kumimoji="0" lang="en-US" altLang="zh-CN" sz="2400" b="0" i="0" u="none" strike="noStrike" kern="0" cap="none" spc="0" normalizeH="0" baseline="0" noProof="0" dirty="0" smtClean="0">
              <a:ln>
                <a:noFill/>
              </a:ln>
              <a:solidFill>
                <a:prstClr val="black">
                  <a:lumMod val="65000"/>
                  <a:lumOff val="35000"/>
                </a:prstClr>
              </a:solidFill>
              <a:effectLst/>
              <a:uLnTx/>
              <a:uFillTx/>
              <a:cs typeface="+mn-ea"/>
              <a:sym typeface="+mn-lt"/>
            </a:endParaRPr>
          </a:p>
          <a:p>
            <a:pPr marL="0" marR="0" lvl="0" indent="0" algn="ctr" defTabSz="914400" eaLnBrk="1" fontAlgn="auto" latinLnBrk="0" hangingPunct="1">
              <a:lnSpc>
                <a:spcPct val="150000"/>
              </a:lnSpc>
              <a:spcBef>
                <a:spcPts val="0"/>
              </a:spcBef>
              <a:spcAft>
                <a:spcPts val="0"/>
              </a:spcAft>
              <a:buClrTx/>
              <a:buSzTx/>
              <a:buFontTx/>
              <a:buNone/>
              <a:defRPr/>
            </a:pPr>
            <a:r>
              <a:rPr lang="zh-CN" altLang="en-US" sz="2400" kern="0" dirty="0" smtClean="0">
                <a:solidFill>
                  <a:prstClr val="black">
                    <a:lumMod val="65000"/>
                    <a:lumOff val="35000"/>
                  </a:prstClr>
                </a:solidFill>
                <a:cs typeface="+mn-ea"/>
                <a:sym typeface="+mn-lt"/>
              </a:rPr>
              <a:t>调研文档</a:t>
            </a:r>
            <a:endParaRPr kumimoji="0" lang="zh-CN" altLang="en-US" sz="2400" b="0" i="0" u="none" strike="noStrike" kern="0" cap="none" spc="0" normalizeH="0" baseline="0" noProof="0" dirty="0">
              <a:ln>
                <a:noFill/>
              </a:ln>
              <a:solidFill>
                <a:prstClr val="black">
                  <a:lumMod val="65000"/>
                  <a:lumOff val="35000"/>
                </a:prstClr>
              </a:solidFill>
              <a:effectLst/>
              <a:uLnTx/>
              <a:uFillTx/>
              <a:cs typeface="+mn-ea"/>
              <a:sym typeface="+mn-lt"/>
            </a:endParaRPr>
          </a:p>
        </p:txBody>
      </p:sp>
      <p:sp>
        <p:nvSpPr>
          <p:cNvPr id="125" name="矩形 124"/>
          <p:cNvSpPr>
            <a:spLocks noChangeAspect="1"/>
          </p:cNvSpPr>
          <p:nvPr/>
        </p:nvSpPr>
        <p:spPr>
          <a:xfrm>
            <a:off x="3572755" y="3573250"/>
            <a:ext cx="2384174" cy="2206488"/>
          </a:xfrm>
          <a:prstGeom prst="rect">
            <a:avLst/>
          </a:prstGeom>
          <a:noFill/>
          <a:ln w="12700" cap="flat" cmpd="sng" algn="ctr">
            <a:solidFill>
              <a:schemeClr val="bg1">
                <a:lumMod val="8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26" name="矩形 125"/>
          <p:cNvSpPr/>
          <p:nvPr/>
        </p:nvSpPr>
        <p:spPr>
          <a:xfrm>
            <a:off x="3762555" y="4070151"/>
            <a:ext cx="2004571" cy="1508105"/>
          </a:xfrm>
          <a:prstGeom prst="rect">
            <a:avLst/>
          </a:prstGeom>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rPr>
              <a:t>Plan </a:t>
            </a:r>
            <a:r>
              <a:rPr kumimoji="0" lang="en-US" altLang="zh-CN" sz="2000" b="0" i="0" u="none" strike="noStrike" kern="0" cap="none" spc="0" normalizeH="0" baseline="0" noProof="0" dirty="0" smtClean="0">
                <a:ln>
                  <a:noFill/>
                </a:ln>
                <a:solidFill>
                  <a:prstClr val="black">
                    <a:lumMod val="85000"/>
                    <a:lumOff val="15000"/>
                  </a:prstClr>
                </a:solidFill>
                <a:effectLst/>
                <a:uLnTx/>
                <a:uFillTx/>
                <a:cs typeface="+mn-ea"/>
                <a:sym typeface="+mn-lt"/>
              </a:rPr>
              <a:t>Two</a:t>
            </a:r>
            <a:endParaRPr kumimoji="0" lang="en-US" altLang="zh-CN" sz="2000" b="0" i="0" u="none" strike="noStrike" kern="0" cap="none" spc="0" normalizeH="0" baseline="0" noProof="0" dirty="0" smtClean="0">
              <a:ln>
                <a:noFill/>
              </a:ln>
              <a:solidFill>
                <a:prstClr val="black">
                  <a:lumMod val="85000"/>
                  <a:lumOff val="15000"/>
                </a:prstClr>
              </a:solidFill>
              <a:effectLst/>
              <a:uLnTx/>
              <a:uFillTx/>
              <a:cs typeface="+mn-ea"/>
              <a:sym typeface="+mn-lt"/>
            </a:endParaRPr>
          </a:p>
          <a:p>
            <a:pPr marL="0" marR="0" lvl="0" indent="0" algn="ctr"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0" normalizeH="0" baseline="0" noProof="0" dirty="0" smtClean="0">
                <a:ln>
                  <a:noFill/>
                </a:ln>
                <a:solidFill>
                  <a:prstClr val="black">
                    <a:lumMod val="65000"/>
                    <a:lumOff val="35000"/>
                  </a:prstClr>
                </a:solidFill>
                <a:effectLst/>
                <a:uLnTx/>
                <a:uFillTx/>
                <a:cs typeface="+mn-ea"/>
                <a:sym typeface="+mn-lt"/>
              </a:rPr>
              <a:t>乐学城项目</a:t>
            </a:r>
            <a:endParaRPr kumimoji="0" lang="en-US" altLang="zh-CN" sz="2400" b="0" i="0" u="none" strike="noStrike" kern="0" cap="none" spc="0" normalizeH="0" baseline="0" noProof="0" dirty="0" smtClean="0">
              <a:ln>
                <a:noFill/>
              </a:ln>
              <a:solidFill>
                <a:prstClr val="black">
                  <a:lumMod val="65000"/>
                  <a:lumOff val="35000"/>
                </a:prstClr>
              </a:solidFill>
              <a:effectLst/>
              <a:uLnTx/>
              <a:uFillTx/>
              <a:cs typeface="+mn-ea"/>
              <a:sym typeface="+mn-lt"/>
            </a:endParaRPr>
          </a:p>
          <a:p>
            <a:pPr marL="0" marR="0" lvl="0" indent="0" algn="ctr" defTabSz="914400" eaLnBrk="1" fontAlgn="auto" latinLnBrk="0" hangingPunct="1">
              <a:lnSpc>
                <a:spcPct val="150000"/>
              </a:lnSpc>
              <a:spcBef>
                <a:spcPts val="0"/>
              </a:spcBef>
              <a:spcAft>
                <a:spcPts val="0"/>
              </a:spcAft>
              <a:buClrTx/>
              <a:buSzTx/>
              <a:buFontTx/>
              <a:buNone/>
              <a:defRPr/>
            </a:pPr>
            <a:r>
              <a:rPr lang="zh-CN" altLang="en-US" sz="2400" kern="0" dirty="0" smtClean="0">
                <a:solidFill>
                  <a:prstClr val="black">
                    <a:lumMod val="65000"/>
                    <a:lumOff val="35000"/>
                  </a:prstClr>
                </a:solidFill>
                <a:cs typeface="+mn-ea"/>
                <a:sym typeface="+mn-lt"/>
              </a:rPr>
              <a:t>需求文档</a:t>
            </a:r>
            <a:endParaRPr kumimoji="0" lang="en-US" altLang="zh-CN" sz="2400" b="0" i="0" u="none" strike="noStrike" kern="0" cap="none" spc="0" normalizeH="0" baseline="0" noProof="0" dirty="0" smtClean="0">
              <a:ln>
                <a:noFill/>
              </a:ln>
              <a:solidFill>
                <a:prstClr val="black">
                  <a:lumMod val="65000"/>
                  <a:lumOff val="35000"/>
                </a:prstClr>
              </a:solidFill>
              <a:effectLst/>
              <a:uLnTx/>
              <a:uFillTx/>
              <a:cs typeface="+mn-ea"/>
              <a:sym typeface="+mn-lt"/>
            </a:endParaRPr>
          </a:p>
        </p:txBody>
      </p:sp>
      <p:sp>
        <p:nvSpPr>
          <p:cNvPr id="128" name="矩形 127"/>
          <p:cNvSpPr>
            <a:spLocks noChangeAspect="1"/>
          </p:cNvSpPr>
          <p:nvPr/>
        </p:nvSpPr>
        <p:spPr>
          <a:xfrm>
            <a:off x="6266706" y="3573250"/>
            <a:ext cx="2384174" cy="2206488"/>
          </a:xfrm>
          <a:prstGeom prst="rect">
            <a:avLst/>
          </a:prstGeom>
          <a:noFill/>
          <a:ln w="12700" cap="flat" cmpd="sng" algn="ctr">
            <a:solidFill>
              <a:schemeClr val="bg1">
                <a:lumMod val="8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29" name="矩形 128"/>
          <p:cNvSpPr/>
          <p:nvPr/>
        </p:nvSpPr>
        <p:spPr>
          <a:xfrm>
            <a:off x="6456506" y="4070151"/>
            <a:ext cx="2004571" cy="1261884"/>
          </a:xfrm>
          <a:prstGeom prst="rect">
            <a:avLst/>
          </a:prstGeom>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rPr>
              <a:t>Plan </a:t>
            </a:r>
            <a:r>
              <a:rPr kumimoji="0" lang="en-US" altLang="zh-CN" sz="2000" b="0" i="0" u="none" strike="noStrike" kern="0" cap="none" spc="0" normalizeH="0" baseline="0" noProof="0" dirty="0" smtClean="0">
                <a:ln>
                  <a:noFill/>
                </a:ln>
                <a:solidFill>
                  <a:prstClr val="black">
                    <a:lumMod val="85000"/>
                    <a:lumOff val="15000"/>
                  </a:prstClr>
                </a:solidFill>
                <a:effectLst/>
                <a:uLnTx/>
                <a:uFillTx/>
                <a:cs typeface="+mn-ea"/>
                <a:sym typeface="+mn-lt"/>
              </a:rPr>
              <a:t>Three</a:t>
            </a:r>
            <a:endParaRPr kumimoji="0" lang="en-US" altLang="zh-CN" sz="2000" b="0" i="0" u="none" strike="noStrike" kern="0" cap="none" spc="0" normalizeH="0" baseline="0" noProof="0" dirty="0" smtClean="0">
              <a:ln>
                <a:noFill/>
              </a:ln>
              <a:solidFill>
                <a:prstClr val="black">
                  <a:lumMod val="85000"/>
                  <a:lumOff val="15000"/>
                </a:prstClr>
              </a:solidFill>
              <a:effectLst/>
              <a:uLnTx/>
              <a:uFillTx/>
              <a:cs typeface="+mn-ea"/>
              <a:sym typeface="+mn-lt"/>
            </a:endParaRPr>
          </a:p>
          <a:p>
            <a:pPr marL="0" marR="0" lvl="0" indent="0" algn="ctr" defTabSz="914400" eaLnBrk="1" fontAlgn="auto" latinLnBrk="0" hangingPunct="1">
              <a:lnSpc>
                <a:spcPct val="100000"/>
              </a:lnSpc>
              <a:spcBef>
                <a:spcPts val="0"/>
              </a:spcBef>
              <a:spcAft>
                <a:spcPts val="0"/>
              </a:spcAft>
              <a:buClrTx/>
              <a:buSzTx/>
              <a:buFontTx/>
              <a:buNone/>
              <a:defRPr/>
            </a:pPr>
            <a:endParaRPr kumimoji="0" lang="en-US" altLang="zh-CN" sz="2000" b="0" i="0" u="none" strike="noStrike" kern="0" cap="none" spc="0" normalizeH="0" baseline="0" noProof="0" dirty="0" smtClean="0">
              <a:ln>
                <a:noFill/>
              </a:ln>
              <a:solidFill>
                <a:prstClr val="black">
                  <a:lumMod val="85000"/>
                  <a:lumOff val="15000"/>
                </a:prstClr>
              </a:solidFill>
              <a:effectLst/>
              <a:uLnTx/>
              <a:uFillTx/>
              <a:cs typeface="+mn-ea"/>
              <a:sym typeface="+mn-lt"/>
            </a:endParaRPr>
          </a:p>
          <a:p>
            <a:pPr marL="0" marR="0" lvl="0" indent="0" algn="ctr"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0" normalizeH="0" baseline="0" noProof="0" dirty="0" smtClean="0">
                <a:ln>
                  <a:noFill/>
                </a:ln>
                <a:solidFill>
                  <a:prstClr val="black">
                    <a:lumMod val="65000"/>
                    <a:lumOff val="35000"/>
                  </a:prstClr>
                </a:solidFill>
                <a:effectLst/>
                <a:uLnTx/>
                <a:uFillTx/>
                <a:cs typeface="+mn-ea"/>
                <a:sym typeface="+mn-lt"/>
              </a:rPr>
              <a:t>面谈过程</a:t>
            </a:r>
            <a:endParaRPr kumimoji="0" lang="en-US" altLang="zh-CN" sz="2400" b="0" i="0" u="none" strike="noStrike" kern="0" cap="none" spc="0" normalizeH="0" baseline="0" noProof="0" dirty="0" smtClean="0">
              <a:ln>
                <a:noFill/>
              </a:ln>
              <a:solidFill>
                <a:prstClr val="black">
                  <a:lumMod val="65000"/>
                  <a:lumOff val="35000"/>
                </a:prstClr>
              </a:solidFill>
              <a:effectLst/>
              <a:uLnTx/>
              <a:uFillTx/>
              <a:cs typeface="+mn-ea"/>
              <a:sym typeface="+mn-lt"/>
            </a:endParaRPr>
          </a:p>
        </p:txBody>
      </p:sp>
      <p:sp>
        <p:nvSpPr>
          <p:cNvPr id="131" name="矩形 130"/>
          <p:cNvSpPr>
            <a:spLocks noChangeAspect="1"/>
          </p:cNvSpPr>
          <p:nvPr/>
        </p:nvSpPr>
        <p:spPr>
          <a:xfrm>
            <a:off x="8960655" y="3573250"/>
            <a:ext cx="2384174" cy="2206488"/>
          </a:xfrm>
          <a:prstGeom prst="rect">
            <a:avLst/>
          </a:prstGeom>
          <a:noFill/>
          <a:ln w="12700" cap="flat" cmpd="sng" algn="ctr">
            <a:solidFill>
              <a:schemeClr val="bg1">
                <a:lumMod val="8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2" name="矩形 131"/>
          <p:cNvSpPr/>
          <p:nvPr/>
        </p:nvSpPr>
        <p:spPr>
          <a:xfrm>
            <a:off x="9150455" y="4070151"/>
            <a:ext cx="2004571" cy="1442831"/>
          </a:xfrm>
          <a:prstGeom prst="rect">
            <a:avLst/>
          </a:prstGeom>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rPr>
              <a:t>Plan Four</a:t>
            </a:r>
            <a:endParaRPr kumimoji="0" lang="en-US" altLang="zh-CN" sz="2000" b="0" i="0" u="none" strike="noStrike" kern="0" cap="none" spc="0" normalizeH="0" baseline="0" noProof="0" dirty="0">
              <a:ln>
                <a:noFill/>
              </a:ln>
              <a:solidFill>
                <a:prstClr val="black">
                  <a:lumMod val="85000"/>
                  <a:lumOff val="15000"/>
                </a:prstClr>
              </a:solidFill>
              <a:effectLst/>
              <a:uLnTx/>
              <a:uFillTx/>
              <a:cs typeface="+mn-ea"/>
              <a:sym typeface="+mn-lt"/>
            </a:endParaRPr>
          </a:p>
          <a:p>
            <a:pPr lvl="0" algn="ctr">
              <a:lnSpc>
                <a:spcPct val="150000"/>
              </a:lnSpc>
              <a:defRPr/>
            </a:pPr>
            <a:r>
              <a:rPr lang="zh-CN" altLang="en-US" sz="2400" kern="0" dirty="0">
                <a:solidFill>
                  <a:prstClr val="black">
                    <a:lumMod val="65000"/>
                    <a:lumOff val="35000"/>
                  </a:prstClr>
                </a:solidFill>
                <a:cs typeface="+mn-ea"/>
                <a:sym typeface="+mn-lt"/>
              </a:rPr>
              <a:t>不足之处</a:t>
            </a:r>
            <a:endParaRPr lang="en-US" altLang="zh-CN" sz="2400" kern="0" dirty="0">
              <a:solidFill>
                <a:prstClr val="black">
                  <a:lumMod val="65000"/>
                  <a:lumOff val="35000"/>
                </a:prstClr>
              </a:solidFill>
              <a:cs typeface="+mn-ea"/>
              <a:sym typeface="+mn-lt"/>
            </a:endParaRPr>
          </a:p>
          <a:p>
            <a:pPr lvl="0" algn="ctr">
              <a:lnSpc>
                <a:spcPct val="150000"/>
              </a:lnSpc>
              <a:defRPr/>
            </a:pPr>
            <a:r>
              <a:rPr lang="zh-CN" altLang="en-US" sz="2400" kern="0" dirty="0">
                <a:solidFill>
                  <a:prstClr val="black">
                    <a:lumMod val="65000"/>
                    <a:lumOff val="35000"/>
                  </a:prstClr>
                </a:solidFill>
                <a:cs typeface="+mn-ea"/>
                <a:sym typeface="+mn-lt"/>
              </a:rPr>
              <a:t>与改善</a:t>
            </a:r>
            <a:endParaRPr lang="zh-CN" altLang="en-US" sz="2400" kern="0" dirty="0">
              <a:solidFill>
                <a:prstClr val="black">
                  <a:lumMod val="65000"/>
                  <a:lumOff val="35000"/>
                </a:prstClr>
              </a:solidFill>
              <a:cs typeface="+mn-ea"/>
              <a:sym typeface="+mn-lt"/>
            </a:endParaRPr>
          </a:p>
        </p:txBody>
      </p:sp>
      <p:grpSp>
        <p:nvGrpSpPr>
          <p:cNvPr id="133" name="组合 132"/>
          <p:cNvGrpSpPr/>
          <p:nvPr/>
        </p:nvGrpSpPr>
        <p:grpSpPr>
          <a:xfrm>
            <a:off x="5708155" y="392858"/>
            <a:ext cx="775690" cy="104044"/>
            <a:chOff x="5717840" y="404929"/>
            <a:chExt cx="775690" cy="104044"/>
          </a:xfrm>
        </p:grpSpPr>
        <p:sp>
          <p:nvSpPr>
            <p:cNvPr id="134" name="椭圆 133"/>
            <p:cNvSpPr>
              <a:spLocks noChangeAspect="1"/>
            </p:cNvSpPr>
            <p:nvPr/>
          </p:nvSpPr>
          <p:spPr>
            <a:xfrm>
              <a:off x="5717840" y="404930"/>
              <a:ext cx="104060" cy="104043"/>
            </a:xfrm>
            <a:prstGeom prst="ellipse">
              <a:avLst/>
            </a:prstGeom>
            <a:solidFill>
              <a:srgbClr val="F9930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5" name="椭圆 134"/>
            <p:cNvSpPr>
              <a:spLocks noChangeAspect="1"/>
            </p:cNvSpPr>
            <p:nvPr/>
          </p:nvSpPr>
          <p:spPr>
            <a:xfrm>
              <a:off x="5852166" y="404930"/>
              <a:ext cx="104060" cy="104043"/>
            </a:xfrm>
            <a:prstGeom prst="ellipse">
              <a:avLst/>
            </a:prstGeom>
            <a:solidFill>
              <a:srgbClr val="E1495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6" name="椭圆 135"/>
            <p:cNvSpPr>
              <a:spLocks noChangeAspect="1"/>
            </p:cNvSpPr>
            <p:nvPr/>
          </p:nvSpPr>
          <p:spPr>
            <a:xfrm>
              <a:off x="5986492" y="404930"/>
              <a:ext cx="104060" cy="104043"/>
            </a:xfrm>
            <a:prstGeom prst="ellipse">
              <a:avLst/>
            </a:prstGeom>
            <a:solidFill>
              <a:srgbClr val="A6315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7" name="椭圆 136"/>
            <p:cNvSpPr>
              <a:spLocks noChangeAspect="1"/>
            </p:cNvSpPr>
            <p:nvPr/>
          </p:nvSpPr>
          <p:spPr>
            <a:xfrm>
              <a:off x="6120818" y="404930"/>
              <a:ext cx="104060" cy="104043"/>
            </a:xfrm>
            <a:prstGeom prst="ellipse">
              <a:avLst/>
            </a:prstGeom>
            <a:solidFill>
              <a:srgbClr val="2070A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8" name="椭圆 137"/>
            <p:cNvSpPr>
              <a:spLocks noChangeAspect="1"/>
            </p:cNvSpPr>
            <p:nvPr/>
          </p:nvSpPr>
          <p:spPr>
            <a:xfrm>
              <a:off x="6255144" y="404929"/>
              <a:ext cx="104060" cy="104043"/>
            </a:xfrm>
            <a:prstGeom prst="ellipse">
              <a:avLst/>
            </a:prstGeom>
            <a:solidFill>
              <a:srgbClr val="34B2E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sp>
          <p:nvSpPr>
            <p:cNvPr id="139" name="椭圆 138"/>
            <p:cNvSpPr>
              <a:spLocks noChangeAspect="1"/>
            </p:cNvSpPr>
            <p:nvPr/>
          </p:nvSpPr>
          <p:spPr>
            <a:xfrm>
              <a:off x="6389470" y="404929"/>
              <a:ext cx="104060" cy="104043"/>
            </a:xfrm>
            <a:prstGeom prst="ellipse">
              <a:avLst/>
            </a:prstGeom>
            <a:solidFill>
              <a:srgbClr val="2CC6D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grpSp>
      <p:sp>
        <p:nvSpPr>
          <p:cNvPr id="74" name="矩形 73"/>
          <p:cNvSpPr>
            <a:spLocks noChangeAspect="1"/>
          </p:cNvSpPr>
          <p:nvPr/>
        </p:nvSpPr>
        <p:spPr>
          <a:xfrm>
            <a:off x="6266705" y="2025631"/>
            <a:ext cx="2384174" cy="1572334"/>
          </a:xfrm>
          <a:prstGeom prst="rect">
            <a:avLst/>
          </a:prstGeom>
          <a:solidFill>
            <a:srgbClr val="A6315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5400" b="0" i="0" u="none" strike="noStrike" kern="0" cap="none" spc="0" normalizeH="0" baseline="0" noProof="0">
                <a:ln>
                  <a:noFill/>
                </a:ln>
                <a:solidFill>
                  <a:prstClr val="white"/>
                </a:solidFill>
                <a:effectLst/>
                <a:uLnTx/>
                <a:uFillTx/>
                <a:cs typeface="+mn-ea"/>
                <a:sym typeface="+mn-lt"/>
              </a:rPr>
              <a:t>03</a:t>
            </a:r>
            <a:endParaRPr kumimoji="0" lang="zh-CN" altLang="en-US" sz="5400" b="0" i="0" u="none" strike="noStrike" kern="0" cap="none" spc="0" normalizeH="0" baseline="0" noProof="0">
              <a:ln>
                <a:noFill/>
              </a:ln>
              <a:solidFill>
                <a:prstClr val="white"/>
              </a:solidFill>
              <a:effectLst/>
              <a:uLnTx/>
              <a:uFillTx/>
              <a:cs typeface="+mn-ea"/>
              <a:sym typeface="+mn-lt"/>
            </a:endParaRPr>
          </a:p>
        </p:txBody>
      </p:sp>
      <p:sp>
        <p:nvSpPr>
          <p:cNvPr id="84" name="矩形 83"/>
          <p:cNvSpPr>
            <a:spLocks noChangeAspect="1"/>
          </p:cNvSpPr>
          <p:nvPr/>
        </p:nvSpPr>
        <p:spPr>
          <a:xfrm>
            <a:off x="878802" y="2025631"/>
            <a:ext cx="2384174" cy="1572334"/>
          </a:xfrm>
          <a:prstGeom prst="rect">
            <a:avLst/>
          </a:prstGeom>
          <a:solidFill>
            <a:srgbClr val="F9930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5400" b="0" i="0" u="none" strike="noStrike" kern="0" cap="none" spc="0" normalizeH="0" baseline="0" noProof="0">
                <a:ln>
                  <a:noFill/>
                </a:ln>
                <a:solidFill>
                  <a:prstClr val="white"/>
                </a:solidFill>
                <a:effectLst/>
                <a:uLnTx/>
                <a:uFillTx/>
                <a:cs typeface="+mn-ea"/>
                <a:sym typeface="+mn-lt"/>
              </a:rPr>
              <a:t>01</a:t>
            </a:r>
            <a:endParaRPr kumimoji="0" lang="zh-CN" altLang="en-US" sz="5400" b="0" i="0" u="none" strike="noStrike" kern="0" cap="none" spc="0" normalizeH="0" baseline="0" noProof="0">
              <a:ln>
                <a:noFill/>
              </a:ln>
              <a:solidFill>
                <a:prstClr val="white"/>
              </a:solidFill>
              <a:effectLst/>
              <a:uLnTx/>
              <a:uFillTx/>
              <a:cs typeface="+mn-ea"/>
              <a:sym typeface="+mn-lt"/>
            </a:endParaRPr>
          </a:p>
        </p:txBody>
      </p:sp>
      <p:sp>
        <p:nvSpPr>
          <p:cNvPr id="97" name="矩形 96"/>
          <p:cNvSpPr>
            <a:spLocks noChangeAspect="1"/>
          </p:cNvSpPr>
          <p:nvPr/>
        </p:nvSpPr>
        <p:spPr>
          <a:xfrm>
            <a:off x="3572754" y="2025631"/>
            <a:ext cx="2384174" cy="1572334"/>
          </a:xfrm>
          <a:prstGeom prst="rect">
            <a:avLst/>
          </a:prstGeom>
          <a:solidFill>
            <a:srgbClr val="E1495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5400" b="0" i="0" u="none" strike="noStrike" kern="0" cap="none" spc="0" normalizeH="0" baseline="0" noProof="0">
                <a:ln>
                  <a:noFill/>
                </a:ln>
                <a:solidFill>
                  <a:prstClr val="white"/>
                </a:solidFill>
                <a:effectLst/>
                <a:uLnTx/>
                <a:uFillTx/>
                <a:cs typeface="+mn-ea"/>
                <a:sym typeface="+mn-lt"/>
              </a:rPr>
              <a:t>02</a:t>
            </a:r>
            <a:endParaRPr kumimoji="0" lang="zh-CN" altLang="en-US" sz="5400" b="0" i="0" u="none" strike="noStrike" kern="0" cap="none" spc="0" normalizeH="0" baseline="0" noProof="0">
              <a:ln>
                <a:noFill/>
              </a:ln>
              <a:solidFill>
                <a:prstClr val="white"/>
              </a:solidFill>
              <a:effectLst/>
              <a:uLnTx/>
              <a:uFillTx/>
              <a:cs typeface="+mn-ea"/>
              <a:sym typeface="+mn-lt"/>
            </a:endParaRPr>
          </a:p>
        </p:txBody>
      </p:sp>
      <p:sp>
        <p:nvSpPr>
          <p:cNvPr id="111" name="矩形 110"/>
          <p:cNvSpPr>
            <a:spLocks noChangeAspect="1"/>
          </p:cNvSpPr>
          <p:nvPr/>
        </p:nvSpPr>
        <p:spPr>
          <a:xfrm>
            <a:off x="8960654" y="2025631"/>
            <a:ext cx="2384174" cy="1572334"/>
          </a:xfrm>
          <a:prstGeom prst="rect">
            <a:avLst/>
          </a:prstGeom>
          <a:solidFill>
            <a:srgbClr val="2070A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5400" b="0" i="0" u="none" strike="noStrike" kern="0" cap="none" spc="0" normalizeH="0" baseline="0" noProof="0">
                <a:ln>
                  <a:noFill/>
                </a:ln>
                <a:solidFill>
                  <a:prstClr val="white"/>
                </a:solidFill>
                <a:effectLst/>
                <a:uLnTx/>
                <a:uFillTx/>
                <a:cs typeface="+mn-ea"/>
                <a:sym typeface="+mn-lt"/>
              </a:rPr>
              <a:t>04</a:t>
            </a:r>
            <a:endParaRPr kumimoji="0" lang="zh-CN" altLang="en-US" sz="5400" b="0" i="0" u="none" strike="noStrike" kern="0" cap="none" spc="0" normalizeH="0" baseline="0" noProof="0">
              <a:ln>
                <a:noFill/>
              </a:ln>
              <a:solidFill>
                <a:prstClr val="white"/>
              </a:solidFill>
              <a:effectLst/>
              <a:uLnTx/>
              <a:uFillTx/>
              <a:cs typeface="+mn-ea"/>
              <a:sym typeface="+mn-lt"/>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barn(outVertical)">
                                      <p:cBhvr>
                                        <p:cTn id="7" dur="500"/>
                                        <p:tgtEl>
                                          <p:spTgt spid="133"/>
                                        </p:tgtEl>
                                      </p:cBhvr>
                                    </p:animEffect>
                                  </p:childTnLst>
                                </p:cTn>
                              </p:par>
                            </p:childTnLst>
                          </p:cTn>
                        </p:par>
                        <p:par>
                          <p:cTn id="8" fill="hold">
                            <p:stCondLst>
                              <p:cond delay="500"/>
                            </p:stCondLst>
                            <p:childTnLst>
                              <p:par>
                                <p:cTn id="9" presetID="45" presetClass="entr" presetSubtype="0" fill="hold" grpId="0" nodeType="afterEffect">
                                  <p:stCondLst>
                                    <p:cond delay="0"/>
                                  </p:stCondLst>
                                  <p:iterate type="lt">
                                    <p:tmPct val="20000"/>
                                  </p:iterate>
                                  <p:childTnLst>
                                    <p:set>
                                      <p:cBhvr>
                                        <p:cTn id="10" dur="1" fill="hold">
                                          <p:stCondLst>
                                            <p:cond delay="0"/>
                                          </p:stCondLst>
                                        </p:cTn>
                                        <p:tgtEl>
                                          <p:spTgt spid="71"/>
                                        </p:tgtEl>
                                        <p:attrNameLst>
                                          <p:attrName>style.visibility</p:attrName>
                                        </p:attrNameLst>
                                      </p:cBhvr>
                                      <p:to>
                                        <p:strVal val="visible"/>
                                      </p:to>
                                    </p:set>
                                    <p:animEffect transition="in" filter="fade">
                                      <p:cBhvr>
                                        <p:cTn id="11" dur="500"/>
                                        <p:tgtEl>
                                          <p:spTgt spid="71"/>
                                        </p:tgtEl>
                                      </p:cBhvr>
                                    </p:animEffect>
                                    <p:anim calcmode="lin" valueType="num">
                                      <p:cBhvr>
                                        <p:cTn id="12" dur="500" fill="hold"/>
                                        <p:tgtEl>
                                          <p:spTgt spid="71"/>
                                        </p:tgtEl>
                                        <p:attrNameLst>
                                          <p:attrName>ppt_w</p:attrName>
                                        </p:attrNameLst>
                                      </p:cBhvr>
                                      <p:tavLst>
                                        <p:tav tm="0" fmla="#ppt_w*sin(2.5*pi*$)">
                                          <p:val>
                                            <p:fltVal val="0"/>
                                          </p:val>
                                        </p:tav>
                                        <p:tav tm="100000">
                                          <p:val>
                                            <p:fltVal val="1"/>
                                          </p:val>
                                        </p:tav>
                                      </p:tavLst>
                                    </p:anim>
                                    <p:anim calcmode="lin" valueType="num">
                                      <p:cBhvr>
                                        <p:cTn id="13" dur="500" fill="hold"/>
                                        <p:tgtEl>
                                          <p:spTgt spid="71"/>
                                        </p:tgtEl>
                                        <p:attrNameLst>
                                          <p:attrName>ppt_h</p:attrName>
                                        </p:attrNameLst>
                                      </p:cBhvr>
                                      <p:tavLst>
                                        <p:tav tm="0">
                                          <p:val>
                                            <p:strVal val="#ppt_h"/>
                                          </p:val>
                                        </p:tav>
                                        <p:tav tm="100000">
                                          <p:val>
                                            <p:strVal val="#ppt_h"/>
                                          </p:val>
                                        </p:tav>
                                      </p:tavLst>
                                    </p:anim>
                                  </p:childTnLst>
                                </p:cTn>
                              </p:par>
                            </p:childTnLst>
                          </p:cTn>
                        </p:par>
                        <p:par>
                          <p:cTn id="14" fill="hold">
                            <p:stCondLst>
                              <p:cond delay="1799"/>
                            </p:stCondLst>
                            <p:childTnLst>
                              <p:par>
                                <p:cTn id="15" presetID="10" presetClass="entr" presetSubtype="0" fill="hold" grpId="0" nodeType="after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fade">
                                      <p:cBhvr>
                                        <p:cTn id="17" dur="1000"/>
                                        <p:tgtEl>
                                          <p:spTgt spid="84"/>
                                        </p:tgtEl>
                                      </p:cBhvr>
                                    </p:animEffect>
                                  </p:childTnLst>
                                </p:cTn>
                              </p:par>
                              <p:par>
                                <p:cTn id="18" presetID="64" presetClass="path" presetSubtype="0" decel="100000" fill="hold" grpId="1" nodeType="withEffect">
                                  <p:stCondLst>
                                    <p:cond delay="0"/>
                                  </p:stCondLst>
                                  <p:childTnLst>
                                    <p:animMotion origin="layout" path="M 4.375E-6 -2.96296E-6 L 4.375E-6 -0.18472 " pathEditMode="relative" rAng="0" ptsTypes="AA">
                                      <p:cBhvr>
                                        <p:cTn id="19" dur="1250" spd="-100000" fill="hold"/>
                                        <p:tgtEl>
                                          <p:spTgt spid="84"/>
                                        </p:tgtEl>
                                        <p:attrNameLst>
                                          <p:attrName>ppt_x</p:attrName>
                                          <p:attrName>ppt_y</p:attrName>
                                        </p:attrNameLst>
                                      </p:cBhvr>
                                      <p:rCtr x="0" y="-9236"/>
                                    </p:animMotion>
                                  </p:childTnLst>
                                </p:cTn>
                              </p:par>
                              <p:par>
                                <p:cTn id="20" presetID="10" presetClass="entr" presetSubtype="0" fill="hold" grpId="0" nodeType="with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fade">
                                      <p:cBhvr>
                                        <p:cTn id="22" dur="1000"/>
                                        <p:tgtEl>
                                          <p:spTgt spid="122"/>
                                        </p:tgtEl>
                                      </p:cBhvr>
                                    </p:animEffect>
                                  </p:childTnLst>
                                </p:cTn>
                              </p:par>
                              <p:par>
                                <p:cTn id="23" presetID="64" presetClass="path" presetSubtype="0" decel="100000" fill="hold" grpId="1" nodeType="withEffect">
                                  <p:stCondLst>
                                    <p:cond delay="0"/>
                                  </p:stCondLst>
                                  <p:childTnLst>
                                    <p:animMotion origin="layout" path="M 4.375E-6 1.11111E-6 L 4.375E-6 -0.34468 " pathEditMode="relative" rAng="0" ptsTypes="AA">
                                      <p:cBhvr>
                                        <p:cTn id="24" dur="1500" spd="-100000" fill="hold"/>
                                        <p:tgtEl>
                                          <p:spTgt spid="122"/>
                                        </p:tgtEl>
                                        <p:attrNameLst>
                                          <p:attrName>ppt_x</p:attrName>
                                          <p:attrName>ppt_y</p:attrName>
                                        </p:attrNameLst>
                                      </p:cBhvr>
                                      <p:rCtr x="0" y="-17245"/>
                                    </p:animMotion>
                                  </p:childTnLst>
                                </p:cTn>
                              </p:par>
                              <p:par>
                                <p:cTn id="25" presetID="10" presetClass="entr" presetSubtype="0" fill="hold" grpId="0" nodeType="withEffect">
                                  <p:stCondLst>
                                    <p:cond delay="0"/>
                                  </p:stCondLst>
                                  <p:childTnLst>
                                    <p:set>
                                      <p:cBhvr>
                                        <p:cTn id="26" dur="1" fill="hold">
                                          <p:stCondLst>
                                            <p:cond delay="0"/>
                                          </p:stCondLst>
                                        </p:cTn>
                                        <p:tgtEl>
                                          <p:spTgt spid="123"/>
                                        </p:tgtEl>
                                        <p:attrNameLst>
                                          <p:attrName>style.visibility</p:attrName>
                                        </p:attrNameLst>
                                      </p:cBhvr>
                                      <p:to>
                                        <p:strVal val="visible"/>
                                      </p:to>
                                    </p:set>
                                    <p:animEffect transition="in" filter="fade">
                                      <p:cBhvr>
                                        <p:cTn id="27" dur="1000"/>
                                        <p:tgtEl>
                                          <p:spTgt spid="123"/>
                                        </p:tgtEl>
                                      </p:cBhvr>
                                    </p:animEffect>
                                  </p:childTnLst>
                                </p:cTn>
                              </p:par>
                              <p:par>
                                <p:cTn id="28" presetID="64" presetClass="path" presetSubtype="0" decel="100000" fill="hold" grpId="1" nodeType="withEffect">
                                  <p:stCondLst>
                                    <p:cond delay="0"/>
                                  </p:stCondLst>
                                  <p:childTnLst>
                                    <p:animMotion origin="layout" path="M 4.375E-6 1.11111E-6 L 4.375E-6 -0.50417 " pathEditMode="relative" rAng="0" ptsTypes="AA">
                                      <p:cBhvr>
                                        <p:cTn id="29" dur="1750" spd="-100000" fill="hold"/>
                                        <p:tgtEl>
                                          <p:spTgt spid="123"/>
                                        </p:tgtEl>
                                        <p:attrNameLst>
                                          <p:attrName>ppt_x</p:attrName>
                                          <p:attrName>ppt_y</p:attrName>
                                        </p:attrNameLst>
                                      </p:cBhvr>
                                      <p:rCtr x="0" y="-25208"/>
                                    </p:animMotion>
                                  </p:childTnLst>
                                </p:cTn>
                              </p:par>
                            </p:childTnLst>
                          </p:cTn>
                        </p:par>
                        <p:par>
                          <p:cTn id="30" fill="hold">
                            <p:stCondLst>
                              <p:cond delay="2799"/>
                            </p:stCondLst>
                            <p:childTnLst>
                              <p:par>
                                <p:cTn id="31" presetID="10" presetClass="entr" presetSubtype="0" fill="hold" grpId="0" nodeType="afterEffect">
                                  <p:stCondLst>
                                    <p:cond delay="0"/>
                                  </p:stCondLst>
                                  <p:childTnLst>
                                    <p:set>
                                      <p:cBhvr>
                                        <p:cTn id="32" dur="1" fill="hold">
                                          <p:stCondLst>
                                            <p:cond delay="0"/>
                                          </p:stCondLst>
                                        </p:cTn>
                                        <p:tgtEl>
                                          <p:spTgt spid="97"/>
                                        </p:tgtEl>
                                        <p:attrNameLst>
                                          <p:attrName>style.visibility</p:attrName>
                                        </p:attrNameLst>
                                      </p:cBhvr>
                                      <p:to>
                                        <p:strVal val="visible"/>
                                      </p:to>
                                    </p:set>
                                    <p:animEffect transition="in" filter="fade">
                                      <p:cBhvr>
                                        <p:cTn id="33" dur="1000"/>
                                        <p:tgtEl>
                                          <p:spTgt spid="97"/>
                                        </p:tgtEl>
                                      </p:cBhvr>
                                    </p:animEffect>
                                  </p:childTnLst>
                                </p:cTn>
                              </p:par>
                              <p:par>
                                <p:cTn id="34" presetID="64" presetClass="path" presetSubtype="0" decel="100000" fill="hold" grpId="1" nodeType="withEffect">
                                  <p:stCondLst>
                                    <p:cond delay="0"/>
                                  </p:stCondLst>
                                  <p:childTnLst>
                                    <p:animMotion origin="layout" path="M 4.375E-6 -2.96296E-6 L 4.375E-6 -0.18472 " pathEditMode="relative" rAng="0" ptsTypes="AA">
                                      <p:cBhvr>
                                        <p:cTn id="35" dur="1250" spd="-100000" fill="hold"/>
                                        <p:tgtEl>
                                          <p:spTgt spid="97"/>
                                        </p:tgtEl>
                                        <p:attrNameLst>
                                          <p:attrName>ppt_x</p:attrName>
                                          <p:attrName>ppt_y</p:attrName>
                                        </p:attrNameLst>
                                      </p:cBhvr>
                                      <p:rCtr x="0" y="-9236"/>
                                    </p:animMotion>
                                  </p:childTnLst>
                                </p:cTn>
                              </p:par>
                              <p:par>
                                <p:cTn id="36" presetID="10" presetClass="entr" presetSubtype="0" fill="hold" grpId="0" nodeType="withEffect">
                                  <p:stCondLst>
                                    <p:cond delay="0"/>
                                  </p:stCondLst>
                                  <p:childTnLst>
                                    <p:set>
                                      <p:cBhvr>
                                        <p:cTn id="37" dur="1" fill="hold">
                                          <p:stCondLst>
                                            <p:cond delay="0"/>
                                          </p:stCondLst>
                                        </p:cTn>
                                        <p:tgtEl>
                                          <p:spTgt spid="125"/>
                                        </p:tgtEl>
                                        <p:attrNameLst>
                                          <p:attrName>style.visibility</p:attrName>
                                        </p:attrNameLst>
                                      </p:cBhvr>
                                      <p:to>
                                        <p:strVal val="visible"/>
                                      </p:to>
                                    </p:set>
                                    <p:animEffect transition="in" filter="fade">
                                      <p:cBhvr>
                                        <p:cTn id="38" dur="1000"/>
                                        <p:tgtEl>
                                          <p:spTgt spid="125"/>
                                        </p:tgtEl>
                                      </p:cBhvr>
                                    </p:animEffect>
                                  </p:childTnLst>
                                </p:cTn>
                              </p:par>
                              <p:par>
                                <p:cTn id="39" presetID="64" presetClass="path" presetSubtype="0" decel="100000" fill="hold" grpId="1" nodeType="withEffect">
                                  <p:stCondLst>
                                    <p:cond delay="0"/>
                                  </p:stCondLst>
                                  <p:childTnLst>
                                    <p:animMotion origin="layout" path="M 4.375E-6 1.11111E-6 L 4.375E-6 -0.34468 " pathEditMode="relative" rAng="0" ptsTypes="AA">
                                      <p:cBhvr>
                                        <p:cTn id="40" dur="1500" spd="-100000" fill="hold"/>
                                        <p:tgtEl>
                                          <p:spTgt spid="125"/>
                                        </p:tgtEl>
                                        <p:attrNameLst>
                                          <p:attrName>ppt_x</p:attrName>
                                          <p:attrName>ppt_y</p:attrName>
                                        </p:attrNameLst>
                                      </p:cBhvr>
                                      <p:rCtr x="0" y="-17245"/>
                                    </p:animMotion>
                                  </p:childTnLst>
                                </p:cTn>
                              </p:par>
                              <p:par>
                                <p:cTn id="41" presetID="10" presetClass="entr" presetSubtype="0" fill="hold" grpId="0" nodeType="withEffect">
                                  <p:stCondLst>
                                    <p:cond delay="0"/>
                                  </p:stCondLst>
                                  <p:childTnLst>
                                    <p:set>
                                      <p:cBhvr>
                                        <p:cTn id="42" dur="1" fill="hold">
                                          <p:stCondLst>
                                            <p:cond delay="0"/>
                                          </p:stCondLst>
                                        </p:cTn>
                                        <p:tgtEl>
                                          <p:spTgt spid="126"/>
                                        </p:tgtEl>
                                        <p:attrNameLst>
                                          <p:attrName>style.visibility</p:attrName>
                                        </p:attrNameLst>
                                      </p:cBhvr>
                                      <p:to>
                                        <p:strVal val="visible"/>
                                      </p:to>
                                    </p:set>
                                    <p:animEffect transition="in" filter="fade">
                                      <p:cBhvr>
                                        <p:cTn id="43" dur="1000"/>
                                        <p:tgtEl>
                                          <p:spTgt spid="126"/>
                                        </p:tgtEl>
                                      </p:cBhvr>
                                    </p:animEffect>
                                  </p:childTnLst>
                                </p:cTn>
                              </p:par>
                              <p:par>
                                <p:cTn id="44" presetID="64" presetClass="path" presetSubtype="0" decel="100000" fill="hold" grpId="1" nodeType="withEffect">
                                  <p:stCondLst>
                                    <p:cond delay="0"/>
                                  </p:stCondLst>
                                  <p:childTnLst>
                                    <p:animMotion origin="layout" path="M 4.375E-6 1.11111E-6 L 4.375E-6 -0.50417 " pathEditMode="relative" rAng="0" ptsTypes="AA">
                                      <p:cBhvr>
                                        <p:cTn id="45" dur="1750" spd="-100000" fill="hold"/>
                                        <p:tgtEl>
                                          <p:spTgt spid="126"/>
                                        </p:tgtEl>
                                        <p:attrNameLst>
                                          <p:attrName>ppt_x</p:attrName>
                                          <p:attrName>ppt_y</p:attrName>
                                        </p:attrNameLst>
                                      </p:cBhvr>
                                      <p:rCtr x="0" y="-25208"/>
                                    </p:animMotion>
                                  </p:childTnLst>
                                </p:cTn>
                              </p:par>
                            </p:childTnLst>
                          </p:cTn>
                        </p:par>
                        <p:par>
                          <p:cTn id="46" fill="hold">
                            <p:stCondLst>
                              <p:cond delay="3799"/>
                            </p:stCondLst>
                            <p:childTnLst>
                              <p:par>
                                <p:cTn id="47" presetID="10" presetClass="entr" presetSubtype="0" fill="hold" grpId="0" nodeType="afterEffect">
                                  <p:stCondLst>
                                    <p:cond delay="0"/>
                                  </p:stCondLst>
                                  <p:childTnLst>
                                    <p:set>
                                      <p:cBhvr>
                                        <p:cTn id="48" dur="1" fill="hold">
                                          <p:stCondLst>
                                            <p:cond delay="0"/>
                                          </p:stCondLst>
                                        </p:cTn>
                                        <p:tgtEl>
                                          <p:spTgt spid="74"/>
                                        </p:tgtEl>
                                        <p:attrNameLst>
                                          <p:attrName>style.visibility</p:attrName>
                                        </p:attrNameLst>
                                      </p:cBhvr>
                                      <p:to>
                                        <p:strVal val="visible"/>
                                      </p:to>
                                    </p:set>
                                    <p:animEffect transition="in" filter="fade">
                                      <p:cBhvr>
                                        <p:cTn id="49" dur="1000"/>
                                        <p:tgtEl>
                                          <p:spTgt spid="74"/>
                                        </p:tgtEl>
                                      </p:cBhvr>
                                    </p:animEffect>
                                  </p:childTnLst>
                                </p:cTn>
                              </p:par>
                              <p:par>
                                <p:cTn id="50" presetID="64" presetClass="path" presetSubtype="0" decel="100000" fill="hold" grpId="1" nodeType="withEffect">
                                  <p:stCondLst>
                                    <p:cond delay="0"/>
                                  </p:stCondLst>
                                  <p:childTnLst>
                                    <p:animMotion origin="layout" path="M 4.375E-6 -2.96296E-6 L 4.375E-6 -0.18472 " pathEditMode="relative" rAng="0" ptsTypes="AA">
                                      <p:cBhvr>
                                        <p:cTn id="51" dur="1250" spd="-100000" fill="hold"/>
                                        <p:tgtEl>
                                          <p:spTgt spid="74"/>
                                        </p:tgtEl>
                                        <p:attrNameLst>
                                          <p:attrName>ppt_x</p:attrName>
                                          <p:attrName>ppt_y</p:attrName>
                                        </p:attrNameLst>
                                      </p:cBhvr>
                                      <p:rCtr x="0" y="-9236"/>
                                    </p:animMotion>
                                  </p:childTnLst>
                                </p:cTn>
                              </p:par>
                              <p:par>
                                <p:cTn id="52" presetID="10" presetClass="entr" presetSubtype="0" fill="hold" grpId="0" nodeType="withEffect">
                                  <p:stCondLst>
                                    <p:cond delay="0"/>
                                  </p:stCondLst>
                                  <p:childTnLst>
                                    <p:set>
                                      <p:cBhvr>
                                        <p:cTn id="53" dur="1" fill="hold">
                                          <p:stCondLst>
                                            <p:cond delay="0"/>
                                          </p:stCondLst>
                                        </p:cTn>
                                        <p:tgtEl>
                                          <p:spTgt spid="128"/>
                                        </p:tgtEl>
                                        <p:attrNameLst>
                                          <p:attrName>style.visibility</p:attrName>
                                        </p:attrNameLst>
                                      </p:cBhvr>
                                      <p:to>
                                        <p:strVal val="visible"/>
                                      </p:to>
                                    </p:set>
                                    <p:animEffect transition="in" filter="fade">
                                      <p:cBhvr>
                                        <p:cTn id="54" dur="1000"/>
                                        <p:tgtEl>
                                          <p:spTgt spid="128"/>
                                        </p:tgtEl>
                                      </p:cBhvr>
                                    </p:animEffect>
                                  </p:childTnLst>
                                </p:cTn>
                              </p:par>
                              <p:par>
                                <p:cTn id="55" presetID="64" presetClass="path" presetSubtype="0" decel="100000" fill="hold" grpId="1" nodeType="withEffect">
                                  <p:stCondLst>
                                    <p:cond delay="0"/>
                                  </p:stCondLst>
                                  <p:childTnLst>
                                    <p:animMotion origin="layout" path="M 4.375E-6 1.11111E-6 L 4.375E-6 -0.34468 " pathEditMode="relative" rAng="0" ptsTypes="AA">
                                      <p:cBhvr>
                                        <p:cTn id="56" dur="1500" spd="-100000" fill="hold"/>
                                        <p:tgtEl>
                                          <p:spTgt spid="128"/>
                                        </p:tgtEl>
                                        <p:attrNameLst>
                                          <p:attrName>ppt_x</p:attrName>
                                          <p:attrName>ppt_y</p:attrName>
                                        </p:attrNameLst>
                                      </p:cBhvr>
                                      <p:rCtr x="0" y="-17245"/>
                                    </p:animMotion>
                                  </p:childTnLst>
                                </p:cTn>
                              </p:par>
                              <p:par>
                                <p:cTn id="57" presetID="10" presetClass="entr" presetSubtype="0" fill="hold" grpId="0" nodeType="withEffect">
                                  <p:stCondLst>
                                    <p:cond delay="0"/>
                                  </p:stCondLst>
                                  <p:childTnLst>
                                    <p:set>
                                      <p:cBhvr>
                                        <p:cTn id="58" dur="1" fill="hold">
                                          <p:stCondLst>
                                            <p:cond delay="0"/>
                                          </p:stCondLst>
                                        </p:cTn>
                                        <p:tgtEl>
                                          <p:spTgt spid="129"/>
                                        </p:tgtEl>
                                        <p:attrNameLst>
                                          <p:attrName>style.visibility</p:attrName>
                                        </p:attrNameLst>
                                      </p:cBhvr>
                                      <p:to>
                                        <p:strVal val="visible"/>
                                      </p:to>
                                    </p:set>
                                    <p:animEffect transition="in" filter="fade">
                                      <p:cBhvr>
                                        <p:cTn id="59" dur="1000"/>
                                        <p:tgtEl>
                                          <p:spTgt spid="129"/>
                                        </p:tgtEl>
                                      </p:cBhvr>
                                    </p:animEffect>
                                  </p:childTnLst>
                                </p:cTn>
                              </p:par>
                              <p:par>
                                <p:cTn id="60" presetID="64" presetClass="path" presetSubtype="0" decel="100000" fill="hold" grpId="1" nodeType="withEffect">
                                  <p:stCondLst>
                                    <p:cond delay="0"/>
                                  </p:stCondLst>
                                  <p:childTnLst>
                                    <p:animMotion origin="layout" path="M 4.375E-6 1.11111E-6 L 4.375E-6 -0.50417 " pathEditMode="relative" rAng="0" ptsTypes="AA">
                                      <p:cBhvr>
                                        <p:cTn id="61" dur="1750" spd="-100000" fill="hold"/>
                                        <p:tgtEl>
                                          <p:spTgt spid="129"/>
                                        </p:tgtEl>
                                        <p:attrNameLst>
                                          <p:attrName>ppt_x</p:attrName>
                                          <p:attrName>ppt_y</p:attrName>
                                        </p:attrNameLst>
                                      </p:cBhvr>
                                      <p:rCtr x="0" y="-25208"/>
                                    </p:animMotion>
                                  </p:childTnLst>
                                </p:cTn>
                              </p:par>
                            </p:childTnLst>
                          </p:cTn>
                        </p:par>
                        <p:par>
                          <p:cTn id="62" fill="hold">
                            <p:stCondLst>
                              <p:cond delay="4799"/>
                            </p:stCondLst>
                            <p:childTnLst>
                              <p:par>
                                <p:cTn id="63" presetID="10" presetClass="entr" presetSubtype="0" fill="hold" grpId="0" nodeType="afterEffect">
                                  <p:stCondLst>
                                    <p:cond delay="0"/>
                                  </p:stCondLst>
                                  <p:childTnLst>
                                    <p:set>
                                      <p:cBhvr>
                                        <p:cTn id="64" dur="1" fill="hold">
                                          <p:stCondLst>
                                            <p:cond delay="0"/>
                                          </p:stCondLst>
                                        </p:cTn>
                                        <p:tgtEl>
                                          <p:spTgt spid="111"/>
                                        </p:tgtEl>
                                        <p:attrNameLst>
                                          <p:attrName>style.visibility</p:attrName>
                                        </p:attrNameLst>
                                      </p:cBhvr>
                                      <p:to>
                                        <p:strVal val="visible"/>
                                      </p:to>
                                    </p:set>
                                    <p:animEffect transition="in" filter="fade">
                                      <p:cBhvr>
                                        <p:cTn id="65" dur="1000"/>
                                        <p:tgtEl>
                                          <p:spTgt spid="111"/>
                                        </p:tgtEl>
                                      </p:cBhvr>
                                    </p:animEffect>
                                  </p:childTnLst>
                                </p:cTn>
                              </p:par>
                              <p:par>
                                <p:cTn id="66" presetID="64" presetClass="path" presetSubtype="0" decel="100000" fill="hold" grpId="1" nodeType="withEffect">
                                  <p:stCondLst>
                                    <p:cond delay="0"/>
                                  </p:stCondLst>
                                  <p:childTnLst>
                                    <p:animMotion origin="layout" path="M 4.375E-6 -2.96296E-6 L 4.375E-6 -0.18472 " pathEditMode="relative" rAng="0" ptsTypes="AA">
                                      <p:cBhvr>
                                        <p:cTn id="67" dur="1250" spd="-100000" fill="hold"/>
                                        <p:tgtEl>
                                          <p:spTgt spid="111"/>
                                        </p:tgtEl>
                                        <p:attrNameLst>
                                          <p:attrName>ppt_x</p:attrName>
                                          <p:attrName>ppt_y</p:attrName>
                                        </p:attrNameLst>
                                      </p:cBhvr>
                                      <p:rCtr x="0" y="-9236"/>
                                    </p:animMotion>
                                  </p:childTnLst>
                                </p:cTn>
                              </p:par>
                              <p:par>
                                <p:cTn id="68" presetID="10" presetClass="entr" presetSubtype="0" fill="hold" grpId="0" nodeType="withEffect">
                                  <p:stCondLst>
                                    <p:cond delay="0"/>
                                  </p:stCondLst>
                                  <p:childTnLst>
                                    <p:set>
                                      <p:cBhvr>
                                        <p:cTn id="69" dur="1" fill="hold">
                                          <p:stCondLst>
                                            <p:cond delay="0"/>
                                          </p:stCondLst>
                                        </p:cTn>
                                        <p:tgtEl>
                                          <p:spTgt spid="131"/>
                                        </p:tgtEl>
                                        <p:attrNameLst>
                                          <p:attrName>style.visibility</p:attrName>
                                        </p:attrNameLst>
                                      </p:cBhvr>
                                      <p:to>
                                        <p:strVal val="visible"/>
                                      </p:to>
                                    </p:set>
                                    <p:animEffect transition="in" filter="fade">
                                      <p:cBhvr>
                                        <p:cTn id="70" dur="1000"/>
                                        <p:tgtEl>
                                          <p:spTgt spid="131"/>
                                        </p:tgtEl>
                                      </p:cBhvr>
                                    </p:animEffect>
                                  </p:childTnLst>
                                </p:cTn>
                              </p:par>
                              <p:par>
                                <p:cTn id="71" presetID="64" presetClass="path" presetSubtype="0" decel="100000" fill="hold" grpId="1" nodeType="withEffect">
                                  <p:stCondLst>
                                    <p:cond delay="0"/>
                                  </p:stCondLst>
                                  <p:childTnLst>
                                    <p:animMotion origin="layout" path="M 4.375E-6 1.11111E-6 L 4.375E-6 -0.34468 " pathEditMode="relative" rAng="0" ptsTypes="AA">
                                      <p:cBhvr>
                                        <p:cTn id="72" dur="1500" spd="-100000" fill="hold"/>
                                        <p:tgtEl>
                                          <p:spTgt spid="131"/>
                                        </p:tgtEl>
                                        <p:attrNameLst>
                                          <p:attrName>ppt_x</p:attrName>
                                          <p:attrName>ppt_y</p:attrName>
                                        </p:attrNameLst>
                                      </p:cBhvr>
                                      <p:rCtr x="0" y="-17245"/>
                                    </p:animMotion>
                                  </p:childTnLst>
                                </p:cTn>
                              </p:par>
                              <p:par>
                                <p:cTn id="73" presetID="10" presetClass="entr" presetSubtype="0" fill="hold" grpId="0" nodeType="withEffect">
                                  <p:stCondLst>
                                    <p:cond delay="0"/>
                                  </p:stCondLst>
                                  <p:childTnLst>
                                    <p:set>
                                      <p:cBhvr>
                                        <p:cTn id="74" dur="1" fill="hold">
                                          <p:stCondLst>
                                            <p:cond delay="0"/>
                                          </p:stCondLst>
                                        </p:cTn>
                                        <p:tgtEl>
                                          <p:spTgt spid="132"/>
                                        </p:tgtEl>
                                        <p:attrNameLst>
                                          <p:attrName>style.visibility</p:attrName>
                                        </p:attrNameLst>
                                      </p:cBhvr>
                                      <p:to>
                                        <p:strVal val="visible"/>
                                      </p:to>
                                    </p:set>
                                    <p:animEffect transition="in" filter="fade">
                                      <p:cBhvr>
                                        <p:cTn id="75" dur="1000"/>
                                        <p:tgtEl>
                                          <p:spTgt spid="132"/>
                                        </p:tgtEl>
                                      </p:cBhvr>
                                    </p:animEffect>
                                  </p:childTnLst>
                                </p:cTn>
                              </p:par>
                              <p:par>
                                <p:cTn id="76" presetID="64" presetClass="path" presetSubtype="0" decel="100000" fill="hold" grpId="1" nodeType="withEffect">
                                  <p:stCondLst>
                                    <p:cond delay="0"/>
                                  </p:stCondLst>
                                  <p:childTnLst>
                                    <p:animMotion origin="layout" path="M 4.375E-6 1.11111E-6 L 4.375E-6 -0.50417 " pathEditMode="relative" rAng="0" ptsTypes="AA">
                                      <p:cBhvr>
                                        <p:cTn id="77" dur="1750" spd="-100000" fill="hold"/>
                                        <p:tgtEl>
                                          <p:spTgt spid="132"/>
                                        </p:tgtEl>
                                        <p:attrNameLst>
                                          <p:attrName>ppt_x</p:attrName>
                                          <p:attrName>ppt_y</p:attrName>
                                        </p:attrNameLst>
                                      </p:cBhvr>
                                      <p:rCtr x="0" y="-252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122" grpId="0" animBg="1"/>
      <p:bldP spid="122" grpId="1" animBg="1"/>
      <p:bldP spid="123" grpId="0"/>
      <p:bldP spid="123" grpId="1"/>
      <p:bldP spid="125" grpId="0" animBg="1"/>
      <p:bldP spid="125" grpId="1" animBg="1"/>
      <p:bldP spid="126" grpId="0"/>
      <p:bldP spid="126" grpId="1"/>
      <p:bldP spid="128" grpId="0" animBg="1"/>
      <p:bldP spid="128" grpId="1" animBg="1"/>
      <p:bldP spid="129" grpId="0"/>
      <p:bldP spid="129" grpId="1"/>
      <p:bldP spid="131" grpId="0" animBg="1"/>
      <p:bldP spid="131" grpId="1" animBg="1"/>
      <p:bldP spid="132" grpId="0"/>
      <p:bldP spid="132" grpId="1"/>
      <p:bldP spid="74" grpId="0" animBg="1"/>
      <p:bldP spid="74" grpId="1" animBg="1"/>
      <p:bldP spid="84" grpId="0" animBg="1"/>
      <p:bldP spid="84" grpId="1" animBg="1"/>
      <p:bldP spid="97" grpId="0" animBg="1"/>
      <p:bldP spid="97" grpId="1" animBg="1"/>
      <p:bldP spid="111" grpId="0" animBg="1"/>
      <p:bldP spid="1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rot="2700000">
            <a:off x="7422729" y="1312941"/>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圆角矩形 2"/>
          <p:cNvSpPr/>
          <p:nvPr/>
        </p:nvSpPr>
        <p:spPr>
          <a:xfrm rot="2700000">
            <a:off x="8148449" y="237986"/>
            <a:ext cx="753462" cy="753462"/>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5" name="组合 4"/>
          <p:cNvGrpSpPr/>
          <p:nvPr/>
        </p:nvGrpSpPr>
        <p:grpSpPr>
          <a:xfrm>
            <a:off x="3857224" y="-1426198"/>
            <a:ext cx="1494170" cy="1494170"/>
            <a:chOff x="3700441" y="1274408"/>
            <a:chExt cx="1646508" cy="1646508"/>
          </a:xfrm>
        </p:grpSpPr>
        <p:sp>
          <p:nvSpPr>
            <p:cNvPr id="6" name="圆角矩形 5"/>
            <p:cNvSpPr/>
            <p:nvPr/>
          </p:nvSpPr>
          <p:spPr>
            <a:xfrm rot="2700000">
              <a:off x="3700441" y="1274408"/>
              <a:ext cx="1646508" cy="1646508"/>
            </a:xfrm>
            <a:prstGeom prst="roundRect">
              <a:avLst>
                <a:gd name="adj" fmla="val 6887"/>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7" name="圆角矩形 6"/>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8" name="组合 7"/>
          <p:cNvGrpSpPr/>
          <p:nvPr/>
        </p:nvGrpSpPr>
        <p:grpSpPr>
          <a:xfrm>
            <a:off x="5229316" y="-66455"/>
            <a:ext cx="1494170" cy="1494170"/>
            <a:chOff x="3700441" y="1274408"/>
            <a:chExt cx="1646508" cy="1646508"/>
          </a:xfrm>
        </p:grpSpPr>
        <p:sp>
          <p:nvSpPr>
            <p:cNvPr id="9" name="圆角矩形 8"/>
            <p:cNvSpPr/>
            <p:nvPr/>
          </p:nvSpPr>
          <p:spPr>
            <a:xfrm rot="2700000">
              <a:off x="3700441" y="1274408"/>
              <a:ext cx="1646508" cy="1646508"/>
            </a:xfrm>
            <a:prstGeom prst="roundRect">
              <a:avLst>
                <a:gd name="adj" fmla="val 6887"/>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圆角矩形 9"/>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1" name="组合 10"/>
          <p:cNvGrpSpPr/>
          <p:nvPr/>
        </p:nvGrpSpPr>
        <p:grpSpPr>
          <a:xfrm>
            <a:off x="3959235" y="1272375"/>
            <a:ext cx="1494170" cy="1494170"/>
            <a:chOff x="3700441" y="1274408"/>
            <a:chExt cx="1646508" cy="1646508"/>
          </a:xfrm>
        </p:grpSpPr>
        <p:sp>
          <p:nvSpPr>
            <p:cNvPr id="12" name="圆角矩形 11"/>
            <p:cNvSpPr/>
            <p:nvPr/>
          </p:nvSpPr>
          <p:spPr>
            <a:xfrm rot="2700000">
              <a:off x="3700441" y="1274408"/>
              <a:ext cx="1646508" cy="1646508"/>
            </a:xfrm>
            <a:prstGeom prst="roundRect">
              <a:avLst>
                <a:gd name="adj" fmla="val 6887"/>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圆角矩形 12"/>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4" name="组合 13"/>
          <p:cNvGrpSpPr/>
          <p:nvPr/>
        </p:nvGrpSpPr>
        <p:grpSpPr>
          <a:xfrm>
            <a:off x="6407739" y="-1984570"/>
            <a:ext cx="2300444" cy="2300444"/>
            <a:chOff x="3700441" y="1274408"/>
            <a:chExt cx="1646508" cy="1646508"/>
          </a:xfrm>
        </p:grpSpPr>
        <p:sp>
          <p:nvSpPr>
            <p:cNvPr id="15" name="圆角矩形 14"/>
            <p:cNvSpPr/>
            <p:nvPr/>
          </p:nvSpPr>
          <p:spPr>
            <a:xfrm rot="2700000">
              <a:off x="3700441" y="1274408"/>
              <a:ext cx="1646508" cy="1646508"/>
            </a:xfrm>
            <a:prstGeom prst="roundRect">
              <a:avLst>
                <a:gd name="adj" fmla="val 6887"/>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圆角矩形 15"/>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7" name="组合 16"/>
          <p:cNvGrpSpPr/>
          <p:nvPr/>
        </p:nvGrpSpPr>
        <p:grpSpPr>
          <a:xfrm>
            <a:off x="2365878" y="-214868"/>
            <a:ext cx="1770084" cy="1770084"/>
            <a:chOff x="3700441" y="1274408"/>
            <a:chExt cx="1646508" cy="1646508"/>
          </a:xfrm>
        </p:grpSpPr>
        <p:sp>
          <p:nvSpPr>
            <p:cNvPr id="18" name="圆角矩形 17"/>
            <p:cNvSpPr/>
            <p:nvPr/>
          </p:nvSpPr>
          <p:spPr>
            <a:xfrm rot="2700000">
              <a:off x="3700441" y="1274408"/>
              <a:ext cx="1646508" cy="1646508"/>
            </a:xfrm>
            <a:prstGeom prst="roundRect">
              <a:avLst>
                <a:gd name="adj" fmla="val 6887"/>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圆角矩形 18"/>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20" name="组合 19"/>
          <p:cNvGrpSpPr/>
          <p:nvPr/>
        </p:nvGrpSpPr>
        <p:grpSpPr>
          <a:xfrm>
            <a:off x="8131673" y="533697"/>
            <a:ext cx="787017" cy="787017"/>
            <a:chOff x="3700441" y="1274408"/>
            <a:chExt cx="1646508" cy="1646508"/>
          </a:xfrm>
        </p:grpSpPr>
        <p:sp>
          <p:nvSpPr>
            <p:cNvPr id="21" name="圆角矩形 20"/>
            <p:cNvSpPr/>
            <p:nvPr/>
          </p:nvSpPr>
          <p:spPr>
            <a:xfrm rot="2700000">
              <a:off x="3700441" y="1274408"/>
              <a:ext cx="1646508" cy="1646508"/>
            </a:xfrm>
            <a:prstGeom prst="roundRect">
              <a:avLst>
                <a:gd name="adj" fmla="val 6887"/>
              </a:avLst>
            </a:prstGeom>
            <a:solidFill>
              <a:srgbClr val="A631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2" name="圆角矩形 21"/>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26" name="圆角矩形 25"/>
          <p:cNvSpPr/>
          <p:nvPr/>
        </p:nvSpPr>
        <p:spPr>
          <a:xfrm rot="2700000">
            <a:off x="6111242" y="1401214"/>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7" name="任意多边形 26"/>
          <p:cNvSpPr/>
          <p:nvPr/>
        </p:nvSpPr>
        <p:spPr>
          <a:xfrm rot="2700000">
            <a:off x="6821898" y="1162435"/>
            <a:ext cx="1149463" cy="1149463"/>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文本框 27"/>
          <p:cNvSpPr txBox="1"/>
          <p:nvPr/>
        </p:nvSpPr>
        <p:spPr>
          <a:xfrm>
            <a:off x="3695345" y="3838655"/>
            <a:ext cx="4801314" cy="707886"/>
          </a:xfrm>
          <a:prstGeom prst="rect">
            <a:avLst/>
          </a:prstGeom>
          <a:noFill/>
        </p:spPr>
        <p:txBody>
          <a:bodyPr wrap="none" rtlCol="0">
            <a:spAutoFit/>
          </a:bodyPr>
          <a:lstStyle/>
          <a:p>
            <a:pPr algn="ctr"/>
            <a:r>
              <a:rPr lang="zh-CN" altLang="en-US" sz="4000" b="1" dirty="0" smtClean="0">
                <a:solidFill>
                  <a:srgbClr val="2070A1"/>
                </a:solidFill>
                <a:cs typeface="+mn-ea"/>
                <a:sym typeface="+mn-lt"/>
              </a:rPr>
              <a:t>乐学城项目调研文档</a:t>
            </a:r>
            <a:endParaRPr lang="zh-CN" altLang="en-US" sz="4000" b="1" dirty="0">
              <a:solidFill>
                <a:srgbClr val="2070A1"/>
              </a:solidFill>
              <a:cs typeface="+mn-ea"/>
              <a:sym typeface="+mn-lt"/>
            </a:endParaRPr>
          </a:p>
        </p:txBody>
      </p:sp>
      <p:cxnSp>
        <p:nvCxnSpPr>
          <p:cNvPr id="31" name="直接连接符 30"/>
          <p:cNvCxnSpPr/>
          <p:nvPr/>
        </p:nvCxnSpPr>
        <p:spPr>
          <a:xfrm>
            <a:off x="5483454" y="4781807"/>
            <a:ext cx="1268886" cy="0"/>
          </a:xfrm>
          <a:prstGeom prst="line">
            <a:avLst/>
          </a:prstGeom>
          <a:ln w="25400" cap="rnd">
            <a:solidFill>
              <a:srgbClr val="34B2E4"/>
            </a:solidFill>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25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ppt_x"/>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50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ppt_x"/>
                                          </p:val>
                                        </p:tav>
                                        <p:tav tm="100000">
                                          <p:val>
                                            <p:strVal val="#ppt_x"/>
                                          </p:val>
                                        </p:tav>
                                      </p:tavLst>
                                    </p:anim>
                                    <p:anim calcmode="lin" valueType="num">
                                      <p:cBhvr additive="base">
                                        <p:cTn id="16" dur="10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1" decel="100000" fill="hold" grpId="0" nodeType="withEffect">
                                  <p:stCondLst>
                                    <p:cond delay="75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000" fill="hold"/>
                                        <p:tgtEl>
                                          <p:spTgt spid="27"/>
                                        </p:tgtEl>
                                        <p:attrNameLst>
                                          <p:attrName>ppt_x</p:attrName>
                                        </p:attrNameLst>
                                      </p:cBhvr>
                                      <p:tavLst>
                                        <p:tav tm="0">
                                          <p:val>
                                            <p:strVal val="#ppt_x"/>
                                          </p:val>
                                        </p:tav>
                                        <p:tav tm="100000">
                                          <p:val>
                                            <p:strVal val="#ppt_x"/>
                                          </p:val>
                                        </p:tav>
                                      </p:tavLst>
                                    </p:anim>
                                    <p:anim calcmode="lin" valueType="num">
                                      <p:cBhvr additive="base">
                                        <p:cTn id="20" dur="1000" fill="hold"/>
                                        <p:tgtEl>
                                          <p:spTgt spid="27"/>
                                        </p:tgtEl>
                                        <p:attrNameLst>
                                          <p:attrName>ppt_y</p:attrName>
                                        </p:attrNameLst>
                                      </p:cBhvr>
                                      <p:tavLst>
                                        <p:tav tm="0">
                                          <p:val>
                                            <p:strVal val="0-#ppt_h/2"/>
                                          </p:val>
                                        </p:tav>
                                        <p:tav tm="100000">
                                          <p:val>
                                            <p:strVal val="#ppt_y"/>
                                          </p:val>
                                        </p:tav>
                                      </p:tavLst>
                                    </p:anim>
                                  </p:childTnLst>
                                </p:cTn>
                              </p:par>
                              <p:par>
                                <p:cTn id="21" presetID="2" presetClass="entr" presetSubtype="1" decel="100000" fill="hold" nodeType="withEffect">
                                  <p:stCondLst>
                                    <p:cond delay="100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1000" fill="hold"/>
                                        <p:tgtEl>
                                          <p:spTgt spid="17"/>
                                        </p:tgtEl>
                                        <p:attrNameLst>
                                          <p:attrName>ppt_x</p:attrName>
                                        </p:attrNameLst>
                                      </p:cBhvr>
                                      <p:tavLst>
                                        <p:tav tm="0">
                                          <p:val>
                                            <p:strVal val="#ppt_x"/>
                                          </p:val>
                                        </p:tav>
                                        <p:tav tm="100000">
                                          <p:val>
                                            <p:strVal val="#ppt_x"/>
                                          </p:val>
                                        </p:tav>
                                      </p:tavLst>
                                    </p:anim>
                                    <p:anim calcmode="lin" valueType="num">
                                      <p:cBhvr additive="base">
                                        <p:cTn id="24" dur="1000" fill="hold"/>
                                        <p:tgtEl>
                                          <p:spTgt spid="17"/>
                                        </p:tgtEl>
                                        <p:attrNameLst>
                                          <p:attrName>ppt_y</p:attrName>
                                        </p:attrNameLst>
                                      </p:cBhvr>
                                      <p:tavLst>
                                        <p:tav tm="0">
                                          <p:val>
                                            <p:strVal val="0-#ppt_h/2"/>
                                          </p:val>
                                        </p:tav>
                                        <p:tav tm="100000">
                                          <p:val>
                                            <p:strVal val="#ppt_y"/>
                                          </p:val>
                                        </p:tav>
                                      </p:tavLst>
                                    </p:anim>
                                  </p:childTnLst>
                                </p:cTn>
                              </p:par>
                              <p:par>
                                <p:cTn id="25" presetID="2" presetClass="entr" presetSubtype="1" decel="100000" fill="hold" nodeType="withEffect">
                                  <p:stCondLst>
                                    <p:cond delay="125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1000" fill="hold"/>
                                        <p:tgtEl>
                                          <p:spTgt spid="8"/>
                                        </p:tgtEl>
                                        <p:attrNameLst>
                                          <p:attrName>ppt_x</p:attrName>
                                        </p:attrNameLst>
                                      </p:cBhvr>
                                      <p:tavLst>
                                        <p:tav tm="0">
                                          <p:val>
                                            <p:strVal val="#ppt_x"/>
                                          </p:val>
                                        </p:tav>
                                        <p:tav tm="100000">
                                          <p:val>
                                            <p:strVal val="#ppt_x"/>
                                          </p:val>
                                        </p:tav>
                                      </p:tavLst>
                                    </p:anim>
                                    <p:anim calcmode="lin" valueType="num">
                                      <p:cBhvr additive="base">
                                        <p:cTn id="28" dur="1000" fill="hold"/>
                                        <p:tgtEl>
                                          <p:spTgt spid="8"/>
                                        </p:tgtEl>
                                        <p:attrNameLst>
                                          <p:attrName>ppt_y</p:attrName>
                                        </p:attrNameLst>
                                      </p:cBhvr>
                                      <p:tavLst>
                                        <p:tav tm="0">
                                          <p:val>
                                            <p:strVal val="0-#ppt_h/2"/>
                                          </p:val>
                                        </p:tav>
                                        <p:tav tm="100000">
                                          <p:val>
                                            <p:strVal val="#ppt_y"/>
                                          </p:val>
                                        </p:tav>
                                      </p:tavLst>
                                    </p:anim>
                                  </p:childTnLst>
                                </p:cTn>
                              </p:par>
                              <p:par>
                                <p:cTn id="29" presetID="2" presetClass="entr" presetSubtype="1" decel="100000" fill="hold" nodeType="withEffect">
                                  <p:stCondLst>
                                    <p:cond delay="150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1000" fill="hold"/>
                                        <p:tgtEl>
                                          <p:spTgt spid="20"/>
                                        </p:tgtEl>
                                        <p:attrNameLst>
                                          <p:attrName>ppt_x</p:attrName>
                                        </p:attrNameLst>
                                      </p:cBhvr>
                                      <p:tavLst>
                                        <p:tav tm="0">
                                          <p:val>
                                            <p:strVal val="#ppt_x"/>
                                          </p:val>
                                        </p:tav>
                                        <p:tav tm="100000">
                                          <p:val>
                                            <p:strVal val="#ppt_x"/>
                                          </p:val>
                                        </p:tav>
                                      </p:tavLst>
                                    </p:anim>
                                    <p:anim calcmode="lin" valueType="num">
                                      <p:cBhvr additive="base">
                                        <p:cTn id="32" dur="1000" fill="hold"/>
                                        <p:tgtEl>
                                          <p:spTgt spid="20"/>
                                        </p:tgtEl>
                                        <p:attrNameLst>
                                          <p:attrName>ppt_y</p:attrName>
                                        </p:attrNameLst>
                                      </p:cBhvr>
                                      <p:tavLst>
                                        <p:tav tm="0">
                                          <p:val>
                                            <p:strVal val="0-#ppt_h/2"/>
                                          </p:val>
                                        </p:tav>
                                        <p:tav tm="100000">
                                          <p:val>
                                            <p:strVal val="#ppt_y"/>
                                          </p:val>
                                        </p:tav>
                                      </p:tavLst>
                                    </p:anim>
                                  </p:childTnLst>
                                </p:cTn>
                              </p:par>
                              <p:par>
                                <p:cTn id="33" presetID="2" presetClass="entr" presetSubtype="1" decel="100000" fill="hold" grpId="0" nodeType="withEffect">
                                  <p:stCondLst>
                                    <p:cond delay="175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1000" fill="hold"/>
                                        <p:tgtEl>
                                          <p:spTgt spid="3"/>
                                        </p:tgtEl>
                                        <p:attrNameLst>
                                          <p:attrName>ppt_x</p:attrName>
                                        </p:attrNameLst>
                                      </p:cBhvr>
                                      <p:tavLst>
                                        <p:tav tm="0">
                                          <p:val>
                                            <p:strVal val="#ppt_x"/>
                                          </p:val>
                                        </p:tav>
                                        <p:tav tm="100000">
                                          <p:val>
                                            <p:strVal val="#ppt_x"/>
                                          </p:val>
                                        </p:tav>
                                      </p:tavLst>
                                    </p:anim>
                                    <p:anim calcmode="lin" valueType="num">
                                      <p:cBhvr additive="base">
                                        <p:cTn id="36" dur="1000" fill="hold"/>
                                        <p:tgtEl>
                                          <p:spTgt spid="3"/>
                                        </p:tgtEl>
                                        <p:attrNameLst>
                                          <p:attrName>ppt_y</p:attrName>
                                        </p:attrNameLst>
                                      </p:cBhvr>
                                      <p:tavLst>
                                        <p:tav tm="0">
                                          <p:val>
                                            <p:strVal val="0-#ppt_h/2"/>
                                          </p:val>
                                        </p:tav>
                                        <p:tav tm="100000">
                                          <p:val>
                                            <p:strVal val="#ppt_y"/>
                                          </p:val>
                                        </p:tav>
                                      </p:tavLst>
                                    </p:anim>
                                  </p:childTnLst>
                                </p:cTn>
                              </p:par>
                              <p:par>
                                <p:cTn id="37" presetID="2" presetClass="entr" presetSubtype="1" decel="100000" fill="hold" nodeType="withEffect">
                                  <p:stCondLst>
                                    <p:cond delay="200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1000" fill="hold"/>
                                        <p:tgtEl>
                                          <p:spTgt spid="14"/>
                                        </p:tgtEl>
                                        <p:attrNameLst>
                                          <p:attrName>ppt_x</p:attrName>
                                        </p:attrNameLst>
                                      </p:cBhvr>
                                      <p:tavLst>
                                        <p:tav tm="0">
                                          <p:val>
                                            <p:strVal val="#ppt_x"/>
                                          </p:val>
                                        </p:tav>
                                        <p:tav tm="100000">
                                          <p:val>
                                            <p:strVal val="#ppt_x"/>
                                          </p:val>
                                        </p:tav>
                                      </p:tavLst>
                                    </p:anim>
                                    <p:anim calcmode="lin" valueType="num">
                                      <p:cBhvr additive="base">
                                        <p:cTn id="40" dur="1000" fill="hold"/>
                                        <p:tgtEl>
                                          <p:spTgt spid="14"/>
                                        </p:tgtEl>
                                        <p:attrNameLst>
                                          <p:attrName>ppt_y</p:attrName>
                                        </p:attrNameLst>
                                      </p:cBhvr>
                                      <p:tavLst>
                                        <p:tav tm="0">
                                          <p:val>
                                            <p:strVal val="0-#ppt_h/2"/>
                                          </p:val>
                                        </p:tav>
                                        <p:tav tm="100000">
                                          <p:val>
                                            <p:strVal val="#ppt_y"/>
                                          </p:val>
                                        </p:tav>
                                      </p:tavLst>
                                    </p:anim>
                                  </p:childTnLst>
                                </p:cTn>
                              </p:par>
                              <p:par>
                                <p:cTn id="41" presetID="2" presetClass="entr" presetSubtype="1" decel="100000" fill="hold" nodeType="withEffect">
                                  <p:stCondLst>
                                    <p:cond delay="225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1000" fill="hold"/>
                                        <p:tgtEl>
                                          <p:spTgt spid="5"/>
                                        </p:tgtEl>
                                        <p:attrNameLst>
                                          <p:attrName>ppt_x</p:attrName>
                                        </p:attrNameLst>
                                      </p:cBhvr>
                                      <p:tavLst>
                                        <p:tav tm="0">
                                          <p:val>
                                            <p:strVal val="#ppt_x"/>
                                          </p:val>
                                        </p:tav>
                                        <p:tav tm="100000">
                                          <p:val>
                                            <p:strVal val="#ppt_x"/>
                                          </p:val>
                                        </p:tav>
                                      </p:tavLst>
                                    </p:anim>
                                    <p:anim calcmode="lin" valueType="num">
                                      <p:cBhvr additive="base">
                                        <p:cTn id="44" dur="1000" fill="hold"/>
                                        <p:tgtEl>
                                          <p:spTgt spid="5"/>
                                        </p:tgtEl>
                                        <p:attrNameLst>
                                          <p:attrName>ppt_y</p:attrName>
                                        </p:attrNameLst>
                                      </p:cBhvr>
                                      <p:tavLst>
                                        <p:tav tm="0">
                                          <p:val>
                                            <p:strVal val="0-#ppt_h/2"/>
                                          </p:val>
                                        </p:tav>
                                        <p:tav tm="100000">
                                          <p:val>
                                            <p:strVal val="#ppt_y"/>
                                          </p:val>
                                        </p:tav>
                                      </p:tavLst>
                                    </p:anim>
                                  </p:childTnLst>
                                </p:cTn>
                              </p:par>
                            </p:childTnLst>
                          </p:cTn>
                        </p:par>
                        <p:par>
                          <p:cTn id="45" fill="hold">
                            <p:stCondLst>
                              <p:cond delay="1000"/>
                            </p:stCondLst>
                            <p:childTnLst>
                              <p:par>
                                <p:cTn id="46" presetID="45" presetClass="entr" presetSubtype="0" fill="hold" grpId="0" nodeType="afterEffect">
                                  <p:stCondLst>
                                    <p:cond delay="0"/>
                                  </p:stCondLst>
                                  <p:iterate type="lt">
                                    <p:tmPct val="20000"/>
                                  </p:iterate>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anim calcmode="lin" valueType="num">
                                      <p:cBhvr>
                                        <p:cTn id="49" dur="500" fill="hold"/>
                                        <p:tgtEl>
                                          <p:spTgt spid="28"/>
                                        </p:tgtEl>
                                        <p:attrNameLst>
                                          <p:attrName>ppt_w</p:attrName>
                                        </p:attrNameLst>
                                      </p:cBhvr>
                                      <p:tavLst>
                                        <p:tav tm="0" fmla="#ppt_w*sin(2.5*pi*$)">
                                          <p:val>
                                            <p:fltVal val="0"/>
                                          </p:val>
                                        </p:tav>
                                        <p:tav tm="100000">
                                          <p:val>
                                            <p:fltVal val="1"/>
                                          </p:val>
                                        </p:tav>
                                      </p:tavLst>
                                    </p:anim>
                                    <p:anim calcmode="lin" valueType="num">
                                      <p:cBhvr>
                                        <p:cTn id="50" dur="500" fill="hold"/>
                                        <p:tgtEl>
                                          <p:spTgt spid="28"/>
                                        </p:tgtEl>
                                        <p:attrNameLst>
                                          <p:attrName>ppt_h</p:attrName>
                                        </p:attrNameLst>
                                      </p:cBhvr>
                                      <p:tavLst>
                                        <p:tav tm="0">
                                          <p:val>
                                            <p:strVal val="#ppt_h"/>
                                          </p:val>
                                        </p:tav>
                                        <p:tav tm="100000">
                                          <p:val>
                                            <p:strVal val="#ppt_h"/>
                                          </p:val>
                                        </p:tav>
                                      </p:tavLst>
                                    </p:anim>
                                  </p:childTnLst>
                                </p:cTn>
                              </p:par>
                            </p:childTnLst>
                          </p:cTn>
                        </p:par>
                        <p:par>
                          <p:cTn id="51" fill="hold">
                            <p:stCondLst>
                              <p:cond delay="4550"/>
                            </p:stCondLst>
                            <p:childTnLst>
                              <p:par>
                                <p:cTn id="52" presetID="16" presetClass="entr" presetSubtype="37" fill="hold"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outVertical)">
                                      <p:cBhvr>
                                        <p:cTn id="54"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6" grpId="0" animBg="1"/>
      <p:bldP spid="27" grpId="0" animBg="1"/>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íślíḋè-Rectangle 3"/>
          <p:cNvSpPr/>
          <p:nvPr/>
        </p:nvSpPr>
        <p:spPr>
          <a:xfrm>
            <a:off x="6090497" y="-70338"/>
            <a:ext cx="6101503" cy="6858000"/>
          </a:xfrm>
          <a:prstGeom prst="rect">
            <a:avLst/>
          </a:prstGeom>
          <a:solidFill>
            <a:srgbClr val="2070A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cs typeface="+mn-ea"/>
              <a:sym typeface="+mn-lt"/>
            </a:endParaRPr>
          </a:p>
        </p:txBody>
      </p:sp>
      <p:sp>
        <p:nvSpPr>
          <p:cNvPr id="54" name="矩形 53"/>
          <p:cNvSpPr/>
          <p:nvPr/>
        </p:nvSpPr>
        <p:spPr>
          <a:xfrm>
            <a:off x="1666993" y="692150"/>
            <a:ext cx="3063269" cy="646331"/>
          </a:xfrm>
          <a:prstGeom prst="rect">
            <a:avLst/>
          </a:prstGeom>
          <a:effectLst/>
        </p:spPr>
        <p:txBody>
          <a:bodyPr wrap="square">
            <a:spAutoFit/>
          </a:bodyPr>
          <a:lstStyle/>
          <a:p>
            <a:pPr lvl="0">
              <a:lnSpc>
                <a:spcPct val="150000"/>
              </a:lnSpc>
              <a:defRPr/>
            </a:pPr>
            <a:r>
              <a:rPr lang="zh-CN" altLang="en-US" sz="2400" kern="0" dirty="0">
                <a:solidFill>
                  <a:prstClr val="black">
                    <a:lumMod val="65000"/>
                    <a:lumOff val="35000"/>
                  </a:prstClr>
                </a:solidFill>
                <a:cs typeface="+mn-ea"/>
                <a:sym typeface="+mn-lt"/>
              </a:rPr>
              <a:t>乐学城</a:t>
            </a:r>
            <a:r>
              <a:rPr lang="zh-CN" altLang="en-US" sz="2400" kern="0" dirty="0" smtClean="0">
                <a:solidFill>
                  <a:prstClr val="black">
                    <a:lumMod val="65000"/>
                    <a:lumOff val="35000"/>
                  </a:prstClr>
                </a:solidFill>
                <a:cs typeface="+mn-ea"/>
                <a:sym typeface="+mn-lt"/>
              </a:rPr>
              <a:t>项目</a:t>
            </a:r>
            <a:r>
              <a:rPr lang="zh-CN" altLang="en-US" sz="2400" kern="0" dirty="0">
                <a:solidFill>
                  <a:prstClr val="black">
                    <a:lumMod val="65000"/>
                    <a:lumOff val="35000"/>
                  </a:prstClr>
                </a:solidFill>
                <a:cs typeface="+mn-ea"/>
                <a:sym typeface="+mn-lt"/>
              </a:rPr>
              <a:t>调研</a:t>
            </a:r>
            <a:r>
              <a:rPr lang="zh-CN" altLang="en-US" sz="2400" kern="0" dirty="0" smtClean="0">
                <a:solidFill>
                  <a:prstClr val="black">
                    <a:lumMod val="65000"/>
                    <a:lumOff val="35000"/>
                  </a:prstClr>
                </a:solidFill>
                <a:cs typeface="+mn-ea"/>
                <a:sym typeface="+mn-lt"/>
              </a:rPr>
              <a:t>文档</a:t>
            </a:r>
            <a:endParaRPr lang="zh-CN" altLang="en-US" sz="2400" kern="0" dirty="0">
              <a:solidFill>
                <a:prstClr val="black">
                  <a:lumMod val="65000"/>
                  <a:lumOff val="35000"/>
                </a:prstClr>
              </a:solidFill>
              <a:cs typeface="+mn-ea"/>
              <a:sym typeface="+mn-lt"/>
            </a:endParaRPr>
          </a:p>
        </p:txBody>
      </p:sp>
      <p:sp>
        <p:nvSpPr>
          <p:cNvPr id="57" name="矩形 56"/>
          <p:cNvSpPr/>
          <p:nvPr/>
        </p:nvSpPr>
        <p:spPr>
          <a:xfrm>
            <a:off x="1666993" y="1873542"/>
            <a:ext cx="3643561" cy="646331"/>
          </a:xfrm>
          <a:prstGeom prst="rect">
            <a:avLst/>
          </a:prstGeom>
          <a:effectLst/>
        </p:spPr>
        <p:txBody>
          <a:bodyPr wrap="square">
            <a:spAutoFit/>
          </a:bodyPr>
          <a:lstStyle/>
          <a:p>
            <a:pPr marL="0" marR="0" lvl="0" indent="0"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300" normalizeH="0" baseline="0" noProof="0" dirty="0" smtClean="0">
                <a:ln>
                  <a:noFill/>
                </a:ln>
                <a:solidFill>
                  <a:prstClr val="black">
                    <a:lumMod val="65000"/>
                    <a:lumOff val="35000"/>
                  </a:prstClr>
                </a:solidFill>
                <a:effectLst/>
                <a:uLnTx/>
                <a:uFillTx/>
                <a:cs typeface="+mn-ea"/>
                <a:sym typeface="+mn-lt"/>
              </a:rPr>
              <a:t>团队成员制作调研文档</a:t>
            </a:r>
            <a:endParaRPr kumimoji="0" lang="zh-CN" altLang="en-US" sz="2400" b="0" i="0" u="none" strike="noStrike" kern="0" cap="none" spc="300" normalizeH="0" baseline="0" noProof="0" dirty="0">
              <a:ln>
                <a:noFill/>
              </a:ln>
              <a:solidFill>
                <a:prstClr val="black">
                  <a:lumMod val="65000"/>
                  <a:lumOff val="35000"/>
                </a:prstClr>
              </a:solidFill>
              <a:effectLst/>
              <a:uLnTx/>
              <a:uFillTx/>
              <a:cs typeface="+mn-ea"/>
              <a:sym typeface="+mn-lt"/>
            </a:endParaRPr>
          </a:p>
        </p:txBody>
      </p:sp>
      <p:cxnSp>
        <p:nvCxnSpPr>
          <p:cNvPr id="59" name="直接连接符 58"/>
          <p:cNvCxnSpPr/>
          <p:nvPr/>
        </p:nvCxnSpPr>
        <p:spPr>
          <a:xfrm>
            <a:off x="1780032" y="2645664"/>
            <a:ext cx="694944" cy="0"/>
          </a:xfrm>
          <a:prstGeom prst="line">
            <a:avLst/>
          </a:prstGeom>
          <a:ln w="19050">
            <a:solidFill>
              <a:srgbClr val="E14956"/>
            </a:solidFill>
          </a:ln>
        </p:spPr>
        <p:style>
          <a:lnRef idx="1">
            <a:schemeClr val="accent1"/>
          </a:lnRef>
          <a:fillRef idx="0">
            <a:schemeClr val="accent1"/>
          </a:fillRef>
          <a:effectRef idx="0">
            <a:schemeClr val="accent1"/>
          </a:effectRef>
          <a:fontRef idx="minor">
            <a:schemeClr val="tx1"/>
          </a:fontRef>
        </p:style>
      </p:cxnSp>
      <p:sp>
        <p:nvSpPr>
          <p:cNvPr id="60" name="矩形 59"/>
          <p:cNvSpPr/>
          <p:nvPr/>
        </p:nvSpPr>
        <p:spPr>
          <a:xfrm>
            <a:off x="1666993" y="2795821"/>
            <a:ext cx="3995253" cy="3120278"/>
          </a:xfrm>
          <a:prstGeom prst="rect">
            <a:avLst/>
          </a:prstGeom>
        </p:spPr>
        <p:txBody>
          <a:bodyPr wrap="square">
            <a:spAutoFit/>
          </a:bodyPr>
          <a:lstStyle/>
          <a:p>
            <a:pPr indent="457200">
              <a:lnSpc>
                <a:spcPts val="3000"/>
              </a:lnSpc>
            </a:pPr>
            <a:r>
              <a:rPr lang="zh-CN" altLang="en-US" sz="1400" dirty="0" smtClean="0">
                <a:solidFill>
                  <a:schemeClr val="tx1">
                    <a:lumMod val="50000"/>
                    <a:lumOff val="50000"/>
                  </a:schemeClr>
                </a:solidFill>
                <a:cs typeface="+mn-ea"/>
                <a:sym typeface="+mn-lt"/>
              </a:rPr>
              <a:t>经过近半个月的寻找，我们终于在</a:t>
            </a:r>
            <a:r>
              <a:rPr lang="en-US" altLang="zh-CN" sz="1400" dirty="0" smtClean="0">
                <a:solidFill>
                  <a:schemeClr val="tx1">
                    <a:lumMod val="50000"/>
                    <a:lumOff val="50000"/>
                  </a:schemeClr>
                </a:solidFill>
                <a:cs typeface="+mn-ea"/>
                <a:sym typeface="+mn-lt"/>
              </a:rPr>
              <a:t>9</a:t>
            </a:r>
            <a:r>
              <a:rPr lang="zh-CN" altLang="en-US" sz="1400" dirty="0" smtClean="0">
                <a:solidFill>
                  <a:schemeClr val="tx1">
                    <a:lumMod val="50000"/>
                    <a:lumOff val="50000"/>
                  </a:schemeClr>
                </a:solidFill>
                <a:cs typeface="+mn-ea"/>
                <a:sym typeface="+mn-lt"/>
              </a:rPr>
              <a:t>月</a:t>
            </a:r>
            <a:r>
              <a:rPr lang="en-US" altLang="zh-CN" sz="1400" dirty="0" smtClean="0">
                <a:solidFill>
                  <a:schemeClr val="tx1">
                    <a:lumMod val="50000"/>
                    <a:lumOff val="50000"/>
                  </a:schemeClr>
                </a:solidFill>
                <a:cs typeface="+mn-ea"/>
                <a:sym typeface="+mn-lt"/>
              </a:rPr>
              <a:t>28</a:t>
            </a:r>
            <a:r>
              <a:rPr lang="zh-CN" altLang="en-US" sz="1400" dirty="0" smtClean="0">
                <a:solidFill>
                  <a:schemeClr val="tx1">
                    <a:lumMod val="50000"/>
                    <a:lumOff val="50000"/>
                  </a:schemeClr>
                </a:solidFill>
                <a:cs typeface="+mn-ea"/>
                <a:sym typeface="+mn-lt"/>
              </a:rPr>
              <a:t>日找到了我们此次的项目</a:t>
            </a:r>
            <a:r>
              <a:rPr lang="en-US" altLang="zh-CN" sz="1400" dirty="0" smtClean="0">
                <a:solidFill>
                  <a:schemeClr val="tx1">
                    <a:lumMod val="50000"/>
                    <a:lumOff val="50000"/>
                  </a:schemeClr>
                </a:solidFill>
                <a:cs typeface="+mn-ea"/>
                <a:sym typeface="+mn-lt"/>
              </a:rPr>
              <a:t>—</a:t>
            </a:r>
            <a:r>
              <a:rPr lang="zh-CN" altLang="en-US" sz="1400" dirty="0" smtClean="0">
                <a:solidFill>
                  <a:schemeClr val="tx1">
                    <a:lumMod val="50000"/>
                    <a:lumOff val="50000"/>
                  </a:schemeClr>
                </a:solidFill>
                <a:cs typeface="+mn-ea"/>
                <a:sym typeface="+mn-lt"/>
              </a:rPr>
              <a:t>乐师乐学城。</a:t>
            </a:r>
            <a:endParaRPr lang="en-US" altLang="zh-CN" sz="1400" dirty="0" smtClean="0">
              <a:solidFill>
                <a:schemeClr val="tx1">
                  <a:lumMod val="50000"/>
                  <a:lumOff val="50000"/>
                </a:schemeClr>
              </a:solidFill>
              <a:cs typeface="+mn-ea"/>
              <a:sym typeface="+mn-lt"/>
            </a:endParaRPr>
          </a:p>
          <a:p>
            <a:pPr indent="457200">
              <a:lnSpc>
                <a:spcPts val="3000"/>
              </a:lnSpc>
            </a:pPr>
            <a:r>
              <a:rPr lang="zh-CN" altLang="en-US" sz="1400" dirty="0">
                <a:solidFill>
                  <a:schemeClr val="tx1">
                    <a:lumMod val="50000"/>
                    <a:lumOff val="50000"/>
                  </a:schemeClr>
                </a:solidFill>
                <a:cs typeface="+mn-ea"/>
                <a:sym typeface="+mn-lt"/>
              </a:rPr>
              <a:t>但</a:t>
            </a:r>
            <a:r>
              <a:rPr lang="zh-CN" altLang="en-US" sz="1400" dirty="0" smtClean="0">
                <a:solidFill>
                  <a:schemeClr val="tx1">
                    <a:lumMod val="50000"/>
                    <a:lumOff val="50000"/>
                  </a:schemeClr>
                </a:solidFill>
                <a:cs typeface="+mn-ea"/>
                <a:sym typeface="+mn-lt"/>
              </a:rPr>
              <a:t>我们深知相对于绝大部分组我们的进度已经大大的落后了，于是确定好项目之后我们就直接制作需求文档，但是我们发现留给我们的时间已经不能完全做一个完整的调研文档出来了，我们知道用时间赶出来的东西是不能保证质量的，所以我们在国庆假期期间做好完整的调研文档。</a:t>
            </a:r>
            <a:endParaRPr lang="en-US" altLang="zh-CN" sz="1400" dirty="0" smtClean="0">
              <a:solidFill>
                <a:schemeClr val="tx1">
                  <a:lumMod val="50000"/>
                  <a:lumOff val="50000"/>
                </a:schemeClr>
              </a:solidFill>
              <a:cs typeface="+mn-ea"/>
              <a:sym typeface="+mn-lt"/>
            </a:endParaRPr>
          </a:p>
        </p:txBody>
      </p:sp>
      <p:sp>
        <p:nvSpPr>
          <p:cNvPr id="14" name="圆角矩形 13"/>
          <p:cNvSpPr/>
          <p:nvPr/>
        </p:nvSpPr>
        <p:spPr>
          <a:xfrm rot="2700000">
            <a:off x="708419" y="695645"/>
            <a:ext cx="590584" cy="590584"/>
          </a:xfrm>
          <a:prstGeom prst="roundRect">
            <a:avLst/>
          </a:prstGeom>
          <a:solidFill>
            <a:schemeClr val="accent5"/>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圆角矩形 14"/>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11" name="图片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528874" y="2196707"/>
            <a:ext cx="5113020" cy="1737360"/>
          </a:xfrm>
          <a:prstGeom prst="rect">
            <a:avLst/>
          </a:prstGeom>
        </p:spPr>
      </p:pic>
      <p:pic>
        <p:nvPicPr>
          <p:cNvPr id="12" name="图片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8999" y="4355960"/>
            <a:ext cx="5152895" cy="1537775"/>
          </a:xfrm>
          <a:prstGeom prst="rect">
            <a:avLst/>
          </a:prstGeom>
        </p:spPr>
      </p:pic>
      <p:pic>
        <p:nvPicPr>
          <p:cNvPr id="13" name="图片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2300" y="353449"/>
            <a:ext cx="5194497" cy="1624819"/>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000" fill="hold"/>
                                        <p:tgtEl>
                                          <p:spTgt spid="14"/>
                                        </p:tgtEl>
                                        <p:attrNameLst>
                                          <p:attrName>ppt_x</p:attrName>
                                        </p:attrNameLst>
                                      </p:cBhvr>
                                      <p:tavLst>
                                        <p:tav tm="0">
                                          <p:val>
                                            <p:strVal val="0-#ppt_w/2"/>
                                          </p:val>
                                        </p:tav>
                                        <p:tav tm="100000">
                                          <p:val>
                                            <p:strVal val="#ppt_x"/>
                                          </p:val>
                                        </p:tav>
                                      </p:tavLst>
                                    </p:anim>
                                    <p:anim calcmode="lin" valueType="num">
                                      <p:cBhvr additive="base">
                                        <p:cTn id="8" dur="1000" fill="hold"/>
                                        <p:tgtEl>
                                          <p:spTgt spid="14"/>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1000" fill="hold"/>
                                        <p:tgtEl>
                                          <p:spTgt spid="15"/>
                                        </p:tgtEl>
                                        <p:attrNameLst>
                                          <p:attrName>ppt_x</p:attrName>
                                        </p:attrNameLst>
                                      </p:cBhvr>
                                      <p:tavLst>
                                        <p:tav tm="0">
                                          <p:val>
                                            <p:strVal val="0-#ppt_w/2"/>
                                          </p:val>
                                        </p:tav>
                                        <p:tav tm="100000">
                                          <p:val>
                                            <p:strVal val="#ppt_x"/>
                                          </p:val>
                                        </p:tav>
                                      </p:tavLst>
                                    </p:anim>
                                    <p:anim calcmode="lin" valueType="num">
                                      <p:cBhvr additive="base">
                                        <p:cTn id="12" dur="1000" fill="hold"/>
                                        <p:tgtEl>
                                          <p:spTgt spid="15"/>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54"/>
                                        </p:tgtEl>
                                        <p:attrNameLst>
                                          <p:attrName>style.visibility</p:attrName>
                                        </p:attrNameLst>
                                      </p:cBhvr>
                                      <p:to>
                                        <p:strVal val="visible"/>
                                      </p:to>
                                    </p:set>
                                    <p:animEffect transition="in" filter="fade">
                                      <p:cBhvr>
                                        <p:cTn id="15" dur="500"/>
                                        <p:tgtEl>
                                          <p:spTgt spid="54"/>
                                        </p:tgtEl>
                                      </p:cBhvr>
                                    </p:animEffect>
                                    <p:anim calcmode="lin" valueType="num">
                                      <p:cBhvr>
                                        <p:cTn id="16" dur="500" fill="hold"/>
                                        <p:tgtEl>
                                          <p:spTgt spid="54"/>
                                        </p:tgtEl>
                                        <p:attrNameLst>
                                          <p:attrName>ppt_w</p:attrName>
                                        </p:attrNameLst>
                                      </p:cBhvr>
                                      <p:tavLst>
                                        <p:tav tm="0" fmla="#ppt_w*sin(2.5*pi*$)">
                                          <p:val>
                                            <p:fltVal val="0"/>
                                          </p:val>
                                        </p:tav>
                                        <p:tav tm="100000">
                                          <p:val>
                                            <p:fltVal val="1"/>
                                          </p:val>
                                        </p:tav>
                                      </p:tavLst>
                                    </p:anim>
                                    <p:anim calcmode="lin" valueType="num">
                                      <p:cBhvr>
                                        <p:cTn id="17" dur="500" fill="hold"/>
                                        <p:tgtEl>
                                          <p:spTgt spid="54"/>
                                        </p:tgtEl>
                                        <p:attrNameLst>
                                          <p:attrName>ppt_h</p:attrName>
                                        </p:attrNameLst>
                                      </p:cBhvr>
                                      <p:tavLst>
                                        <p:tav tm="0">
                                          <p:val>
                                            <p:strVal val="#ppt_h"/>
                                          </p:val>
                                        </p:tav>
                                        <p:tav tm="100000">
                                          <p:val>
                                            <p:strVal val="#ppt_h"/>
                                          </p:val>
                                        </p:tav>
                                      </p:tavLst>
                                    </p:anim>
                                  </p:childTnLst>
                                </p:cTn>
                              </p:par>
                            </p:childTnLst>
                          </p:cTn>
                        </p:par>
                        <p:par>
                          <p:cTn id="18" fill="hold">
                            <p:stCondLst>
                              <p:cond delay="1549"/>
                            </p:stCondLst>
                            <p:childTnLst>
                              <p:par>
                                <p:cTn id="19" presetID="22" presetClass="entr" presetSubtype="8" fill="hold" grpId="0" nodeType="afterEffect">
                                  <p:stCondLst>
                                    <p:cond delay="0"/>
                                  </p:stCondLst>
                                  <p:childTnLst>
                                    <p:set>
                                      <p:cBhvr>
                                        <p:cTn id="20" dur="1" fill="hold">
                                          <p:stCondLst>
                                            <p:cond delay="0"/>
                                          </p:stCondLst>
                                        </p:cTn>
                                        <p:tgtEl>
                                          <p:spTgt spid="57"/>
                                        </p:tgtEl>
                                        <p:attrNameLst>
                                          <p:attrName>style.visibility</p:attrName>
                                        </p:attrNameLst>
                                      </p:cBhvr>
                                      <p:to>
                                        <p:strVal val="visible"/>
                                      </p:to>
                                    </p:set>
                                    <p:animEffect transition="in" filter="wipe(left)">
                                      <p:cBhvr>
                                        <p:cTn id="21" dur="750"/>
                                        <p:tgtEl>
                                          <p:spTgt spid="57"/>
                                        </p:tgtEl>
                                      </p:cBhvr>
                                    </p:animEffect>
                                  </p:childTnLst>
                                </p:cTn>
                              </p:par>
                            </p:childTnLst>
                          </p:cTn>
                        </p:par>
                        <p:par>
                          <p:cTn id="22" fill="hold">
                            <p:stCondLst>
                              <p:cond delay="2549"/>
                            </p:stCondLst>
                            <p:childTnLst>
                              <p:par>
                                <p:cTn id="23" presetID="10" presetClass="entr" presetSubtype="0" fill="hold" nodeType="afterEffect">
                                  <p:stCondLst>
                                    <p:cond delay="0"/>
                                  </p:stCondLst>
                                  <p:childTnLst>
                                    <p:set>
                                      <p:cBhvr>
                                        <p:cTn id="24" dur="1" fill="hold">
                                          <p:stCondLst>
                                            <p:cond delay="0"/>
                                          </p:stCondLst>
                                        </p:cTn>
                                        <p:tgtEl>
                                          <p:spTgt spid="59"/>
                                        </p:tgtEl>
                                        <p:attrNameLst>
                                          <p:attrName>style.visibility</p:attrName>
                                        </p:attrNameLst>
                                      </p:cBhvr>
                                      <p:to>
                                        <p:strVal val="visible"/>
                                      </p:to>
                                    </p:set>
                                    <p:animEffect transition="in" filter="fade">
                                      <p:cBhvr>
                                        <p:cTn id="25" dur="500"/>
                                        <p:tgtEl>
                                          <p:spTgt spid="59"/>
                                        </p:tgtEl>
                                      </p:cBhvr>
                                    </p:animEffect>
                                  </p:childTnLst>
                                </p:cTn>
                              </p:par>
                            </p:childTnLst>
                          </p:cTn>
                        </p:par>
                        <p:par>
                          <p:cTn id="26" fill="hold">
                            <p:stCondLst>
                              <p:cond delay="3049"/>
                            </p:stCondLst>
                            <p:childTnLst>
                              <p:par>
                                <p:cTn id="27" presetID="22" presetClass="entr" presetSubtype="1" fill="hold" grpId="0" nodeType="afterEffect">
                                  <p:stCondLst>
                                    <p:cond delay="0"/>
                                  </p:stCondLst>
                                  <p:childTnLst>
                                    <p:set>
                                      <p:cBhvr>
                                        <p:cTn id="28" dur="1" fill="hold">
                                          <p:stCondLst>
                                            <p:cond delay="0"/>
                                          </p:stCondLst>
                                        </p:cTn>
                                        <p:tgtEl>
                                          <p:spTgt spid="60"/>
                                        </p:tgtEl>
                                        <p:attrNameLst>
                                          <p:attrName>style.visibility</p:attrName>
                                        </p:attrNameLst>
                                      </p:cBhvr>
                                      <p:to>
                                        <p:strVal val="visible"/>
                                      </p:to>
                                    </p:set>
                                    <p:animEffect transition="in" filter="wipe(up)">
                                      <p:cBhvr>
                                        <p:cTn id="29"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7" grpId="0"/>
      <p:bldP spid="60" grpId="0"/>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165"/>
          <p:cNvSpPr>
            <a:spLocks noChangeAspect="1" noEditPoints="1"/>
          </p:cNvSpPr>
          <p:nvPr/>
        </p:nvSpPr>
        <p:spPr bwMode="auto">
          <a:xfrm>
            <a:off x="7818026" y="2519873"/>
            <a:ext cx="2011259" cy="1866563"/>
          </a:xfrm>
          <a:custGeom>
            <a:avLst/>
            <a:gdLst>
              <a:gd name="T0" fmla="*/ 264 w 278"/>
              <a:gd name="T1" fmla="*/ 223 h 258"/>
              <a:gd name="T2" fmla="*/ 248 w 278"/>
              <a:gd name="T3" fmla="*/ 223 h 258"/>
              <a:gd name="T4" fmla="*/ 248 w 278"/>
              <a:gd name="T5" fmla="*/ 133 h 258"/>
              <a:gd name="T6" fmla="*/ 264 w 278"/>
              <a:gd name="T7" fmla="*/ 133 h 258"/>
              <a:gd name="T8" fmla="*/ 264 w 278"/>
              <a:gd name="T9" fmla="*/ 115 h 258"/>
              <a:gd name="T10" fmla="*/ 13 w 278"/>
              <a:gd name="T11" fmla="*/ 115 h 258"/>
              <a:gd name="T12" fmla="*/ 13 w 278"/>
              <a:gd name="T13" fmla="*/ 133 h 258"/>
              <a:gd name="T14" fmla="*/ 29 w 278"/>
              <a:gd name="T15" fmla="*/ 133 h 258"/>
              <a:gd name="T16" fmla="*/ 29 w 278"/>
              <a:gd name="T17" fmla="*/ 223 h 258"/>
              <a:gd name="T18" fmla="*/ 13 w 278"/>
              <a:gd name="T19" fmla="*/ 223 h 258"/>
              <a:gd name="T20" fmla="*/ 13 w 278"/>
              <a:gd name="T21" fmla="*/ 239 h 258"/>
              <a:gd name="T22" fmla="*/ 0 w 278"/>
              <a:gd name="T23" fmla="*/ 239 h 258"/>
              <a:gd name="T24" fmla="*/ 0 w 278"/>
              <a:gd name="T25" fmla="*/ 258 h 258"/>
              <a:gd name="T26" fmla="*/ 278 w 278"/>
              <a:gd name="T27" fmla="*/ 258 h 258"/>
              <a:gd name="T28" fmla="*/ 278 w 278"/>
              <a:gd name="T29" fmla="*/ 239 h 258"/>
              <a:gd name="T30" fmla="*/ 264 w 278"/>
              <a:gd name="T31" fmla="*/ 239 h 258"/>
              <a:gd name="T32" fmla="*/ 264 w 278"/>
              <a:gd name="T33" fmla="*/ 223 h 258"/>
              <a:gd name="T34" fmla="*/ 91 w 278"/>
              <a:gd name="T35" fmla="*/ 223 h 258"/>
              <a:gd name="T36" fmla="*/ 61 w 278"/>
              <a:gd name="T37" fmla="*/ 223 h 258"/>
              <a:gd name="T38" fmla="*/ 61 w 278"/>
              <a:gd name="T39" fmla="*/ 133 h 258"/>
              <a:gd name="T40" fmla="*/ 91 w 278"/>
              <a:gd name="T41" fmla="*/ 133 h 258"/>
              <a:gd name="T42" fmla="*/ 91 w 278"/>
              <a:gd name="T43" fmla="*/ 223 h 258"/>
              <a:gd name="T44" fmla="*/ 155 w 278"/>
              <a:gd name="T45" fmla="*/ 223 h 258"/>
              <a:gd name="T46" fmla="*/ 123 w 278"/>
              <a:gd name="T47" fmla="*/ 223 h 258"/>
              <a:gd name="T48" fmla="*/ 123 w 278"/>
              <a:gd name="T49" fmla="*/ 133 h 258"/>
              <a:gd name="T50" fmla="*/ 155 w 278"/>
              <a:gd name="T51" fmla="*/ 133 h 258"/>
              <a:gd name="T52" fmla="*/ 155 w 278"/>
              <a:gd name="T53" fmla="*/ 223 h 258"/>
              <a:gd name="T54" fmla="*/ 217 w 278"/>
              <a:gd name="T55" fmla="*/ 223 h 258"/>
              <a:gd name="T56" fmla="*/ 187 w 278"/>
              <a:gd name="T57" fmla="*/ 223 h 258"/>
              <a:gd name="T58" fmla="*/ 187 w 278"/>
              <a:gd name="T59" fmla="*/ 133 h 258"/>
              <a:gd name="T60" fmla="*/ 217 w 278"/>
              <a:gd name="T61" fmla="*/ 133 h 258"/>
              <a:gd name="T62" fmla="*/ 217 w 278"/>
              <a:gd name="T63" fmla="*/ 223 h 258"/>
              <a:gd name="T64" fmla="*/ 139 w 278"/>
              <a:gd name="T65" fmla="*/ 0 h 258"/>
              <a:gd name="T66" fmla="*/ 0 w 278"/>
              <a:gd name="T67" fmla="*/ 93 h 258"/>
              <a:gd name="T68" fmla="*/ 0 w 278"/>
              <a:gd name="T69" fmla="*/ 101 h 258"/>
              <a:gd name="T70" fmla="*/ 278 w 278"/>
              <a:gd name="T71" fmla="*/ 101 h 258"/>
              <a:gd name="T72" fmla="*/ 278 w 278"/>
              <a:gd name="T73" fmla="*/ 93 h 258"/>
              <a:gd name="T74" fmla="*/ 139 w 278"/>
              <a:gd name="T75" fmla="*/ 0 h 258"/>
              <a:gd name="T76" fmla="*/ 187 w 278"/>
              <a:gd name="T77" fmla="*/ 71 h 258"/>
              <a:gd name="T78" fmla="*/ 89 w 278"/>
              <a:gd name="T79" fmla="*/ 71 h 258"/>
              <a:gd name="T80" fmla="*/ 89 w 278"/>
              <a:gd name="T81" fmla="*/ 69 h 258"/>
              <a:gd name="T82" fmla="*/ 139 w 278"/>
              <a:gd name="T83" fmla="*/ 35 h 258"/>
              <a:gd name="T84" fmla="*/ 187 w 278"/>
              <a:gd name="T85" fmla="*/ 69 h 258"/>
              <a:gd name="T86" fmla="*/ 187 w 278"/>
              <a:gd name="T87" fmla="*/ 71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78" h="258">
                <a:moveTo>
                  <a:pt x="264" y="223"/>
                </a:moveTo>
                <a:lnTo>
                  <a:pt x="248" y="223"/>
                </a:lnTo>
                <a:lnTo>
                  <a:pt x="248" y="133"/>
                </a:lnTo>
                <a:lnTo>
                  <a:pt x="264" y="133"/>
                </a:lnTo>
                <a:lnTo>
                  <a:pt x="264" y="115"/>
                </a:lnTo>
                <a:lnTo>
                  <a:pt x="13" y="115"/>
                </a:lnTo>
                <a:lnTo>
                  <a:pt x="13" y="133"/>
                </a:lnTo>
                <a:lnTo>
                  <a:pt x="29" y="133"/>
                </a:lnTo>
                <a:lnTo>
                  <a:pt x="29" y="223"/>
                </a:lnTo>
                <a:lnTo>
                  <a:pt x="13" y="223"/>
                </a:lnTo>
                <a:lnTo>
                  <a:pt x="13" y="239"/>
                </a:lnTo>
                <a:lnTo>
                  <a:pt x="0" y="239"/>
                </a:lnTo>
                <a:lnTo>
                  <a:pt x="0" y="258"/>
                </a:lnTo>
                <a:lnTo>
                  <a:pt x="278" y="258"/>
                </a:lnTo>
                <a:lnTo>
                  <a:pt x="278" y="239"/>
                </a:lnTo>
                <a:lnTo>
                  <a:pt x="264" y="239"/>
                </a:lnTo>
                <a:lnTo>
                  <a:pt x="264" y="223"/>
                </a:lnTo>
                <a:close/>
                <a:moveTo>
                  <a:pt x="91" y="223"/>
                </a:moveTo>
                <a:lnTo>
                  <a:pt x="61" y="223"/>
                </a:lnTo>
                <a:lnTo>
                  <a:pt x="61" y="133"/>
                </a:lnTo>
                <a:lnTo>
                  <a:pt x="91" y="133"/>
                </a:lnTo>
                <a:lnTo>
                  <a:pt x="91" y="223"/>
                </a:lnTo>
                <a:close/>
                <a:moveTo>
                  <a:pt x="155" y="223"/>
                </a:moveTo>
                <a:lnTo>
                  <a:pt x="123" y="223"/>
                </a:lnTo>
                <a:lnTo>
                  <a:pt x="123" y="133"/>
                </a:lnTo>
                <a:lnTo>
                  <a:pt x="155" y="133"/>
                </a:lnTo>
                <a:lnTo>
                  <a:pt x="155" y="223"/>
                </a:lnTo>
                <a:close/>
                <a:moveTo>
                  <a:pt x="217" y="223"/>
                </a:moveTo>
                <a:lnTo>
                  <a:pt x="187" y="223"/>
                </a:lnTo>
                <a:lnTo>
                  <a:pt x="187" y="133"/>
                </a:lnTo>
                <a:lnTo>
                  <a:pt x="217" y="133"/>
                </a:lnTo>
                <a:lnTo>
                  <a:pt x="217" y="223"/>
                </a:lnTo>
                <a:close/>
                <a:moveTo>
                  <a:pt x="139" y="0"/>
                </a:moveTo>
                <a:lnTo>
                  <a:pt x="0" y="93"/>
                </a:lnTo>
                <a:lnTo>
                  <a:pt x="0" y="101"/>
                </a:lnTo>
                <a:lnTo>
                  <a:pt x="278" y="101"/>
                </a:lnTo>
                <a:lnTo>
                  <a:pt x="278" y="93"/>
                </a:lnTo>
                <a:lnTo>
                  <a:pt x="139" y="0"/>
                </a:lnTo>
                <a:close/>
                <a:moveTo>
                  <a:pt x="187" y="71"/>
                </a:moveTo>
                <a:lnTo>
                  <a:pt x="89" y="71"/>
                </a:lnTo>
                <a:lnTo>
                  <a:pt x="89" y="69"/>
                </a:lnTo>
                <a:lnTo>
                  <a:pt x="139" y="35"/>
                </a:lnTo>
                <a:lnTo>
                  <a:pt x="187" y="69"/>
                </a:lnTo>
                <a:lnTo>
                  <a:pt x="187" y="71"/>
                </a:lnTo>
                <a:close/>
              </a:path>
            </a:pathLst>
          </a:custGeom>
          <a:solidFill>
            <a:srgbClr val="E14956"/>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cs typeface="+mn-ea"/>
              <a:sym typeface="+mn-lt"/>
            </a:endParaRPr>
          </a:p>
        </p:txBody>
      </p:sp>
      <p:sp>
        <p:nvSpPr>
          <p:cNvPr id="38" name="矩形 37"/>
          <p:cNvSpPr/>
          <p:nvPr/>
        </p:nvSpPr>
        <p:spPr>
          <a:xfrm>
            <a:off x="1666993" y="2745121"/>
            <a:ext cx="4535424" cy="1916102"/>
          </a:xfrm>
          <a:prstGeom prst="rect">
            <a:avLst/>
          </a:prstGeom>
        </p:spPr>
        <p:txBody>
          <a:bodyPr wrap="square">
            <a:spAutoFit/>
          </a:bodyPr>
          <a:lstStyle/>
          <a:p>
            <a:pPr>
              <a:lnSpc>
                <a:spcPct val="300000"/>
              </a:lnSpc>
            </a:pPr>
            <a:r>
              <a:rPr lang="zh-CN" altLang="en-US" sz="1400" dirty="0" smtClean="0">
                <a:solidFill>
                  <a:schemeClr val="tx1">
                    <a:lumMod val="50000"/>
                    <a:lumOff val="50000"/>
                  </a:schemeClr>
                </a:solidFill>
                <a:cs typeface="+mn-ea"/>
                <a:sym typeface="+mn-lt"/>
              </a:rPr>
              <a:t>我们查看了国内知名的教育集团，通过观察分析他们的官方网站，导航类型，</a:t>
            </a:r>
            <a:r>
              <a:rPr lang="en-US" altLang="zh-CN" sz="1400" dirty="0" smtClean="0">
                <a:solidFill>
                  <a:schemeClr val="tx1">
                    <a:lumMod val="50000"/>
                    <a:lumOff val="50000"/>
                  </a:schemeClr>
                </a:solidFill>
                <a:cs typeface="+mn-ea"/>
                <a:sym typeface="+mn-lt"/>
              </a:rPr>
              <a:t>banner</a:t>
            </a:r>
            <a:r>
              <a:rPr lang="zh-CN" altLang="en-US" sz="1400" dirty="0" smtClean="0">
                <a:solidFill>
                  <a:schemeClr val="tx1">
                    <a:lumMod val="50000"/>
                    <a:lumOff val="50000"/>
                  </a:schemeClr>
                </a:solidFill>
                <a:cs typeface="+mn-ea"/>
                <a:sym typeface="+mn-lt"/>
              </a:rPr>
              <a:t>图个数，栏目数量，色彩搭配，对此类型的网站有了大概的了解。</a:t>
            </a:r>
            <a:endParaRPr lang="zh-CN" altLang="en-US" sz="1400" dirty="0">
              <a:solidFill>
                <a:schemeClr val="tx1">
                  <a:lumMod val="50000"/>
                  <a:lumOff val="50000"/>
                </a:schemeClr>
              </a:solidFill>
              <a:cs typeface="+mn-ea"/>
              <a:sym typeface="+mn-lt"/>
            </a:endParaRPr>
          </a:p>
        </p:txBody>
      </p:sp>
      <p:sp>
        <p:nvSpPr>
          <p:cNvPr id="39" name="矩形 38"/>
          <p:cNvSpPr/>
          <p:nvPr/>
        </p:nvSpPr>
        <p:spPr>
          <a:xfrm>
            <a:off x="1666993" y="1873542"/>
            <a:ext cx="3054476" cy="646331"/>
          </a:xfrm>
          <a:prstGeom prst="rect">
            <a:avLst/>
          </a:prstGeom>
          <a:effectLst/>
        </p:spPr>
        <p:txBody>
          <a:bodyPr wrap="square">
            <a:spAutoFit/>
          </a:bodyPr>
          <a:lstStyle/>
          <a:p>
            <a:pPr marL="0" marR="0" lvl="0" indent="0"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300" normalizeH="0" baseline="0" noProof="0" dirty="0" smtClean="0">
                <a:ln>
                  <a:noFill/>
                </a:ln>
                <a:solidFill>
                  <a:prstClr val="black">
                    <a:lumMod val="65000"/>
                    <a:lumOff val="35000"/>
                  </a:prstClr>
                </a:solidFill>
                <a:effectLst/>
                <a:uLnTx/>
                <a:uFillTx/>
                <a:cs typeface="+mn-ea"/>
                <a:sym typeface="+mn-lt"/>
              </a:rPr>
              <a:t>调研文档调研范围</a:t>
            </a:r>
            <a:endParaRPr kumimoji="0" lang="zh-CN" altLang="en-US" sz="2400" b="0" i="0" u="none" strike="noStrike" kern="0" cap="none" spc="300" normalizeH="0" baseline="0" noProof="0" dirty="0">
              <a:ln>
                <a:noFill/>
              </a:ln>
              <a:solidFill>
                <a:prstClr val="black">
                  <a:lumMod val="65000"/>
                  <a:lumOff val="35000"/>
                </a:prstClr>
              </a:solidFill>
              <a:effectLst/>
              <a:uLnTx/>
              <a:uFillTx/>
              <a:cs typeface="+mn-ea"/>
              <a:sym typeface="+mn-lt"/>
            </a:endParaRPr>
          </a:p>
        </p:txBody>
      </p:sp>
      <p:cxnSp>
        <p:nvCxnSpPr>
          <p:cNvPr id="40" name="直接连接符 39"/>
          <p:cNvCxnSpPr/>
          <p:nvPr/>
        </p:nvCxnSpPr>
        <p:spPr>
          <a:xfrm>
            <a:off x="1780032" y="2645664"/>
            <a:ext cx="694944" cy="0"/>
          </a:xfrm>
          <a:prstGeom prst="line">
            <a:avLst/>
          </a:prstGeom>
          <a:ln w="19050">
            <a:solidFill>
              <a:srgbClr val="E14956"/>
            </a:solidFill>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666993" y="692150"/>
            <a:ext cx="3054476" cy="646331"/>
          </a:xfrm>
          <a:prstGeom prst="rect">
            <a:avLst/>
          </a:prstGeom>
          <a:effectLst/>
        </p:spPr>
        <p:txBody>
          <a:bodyPr wrap="square">
            <a:spAutoFit/>
          </a:bodyPr>
          <a:lstStyle/>
          <a:p>
            <a:pPr lvl="0">
              <a:lnSpc>
                <a:spcPct val="150000"/>
              </a:lnSpc>
              <a:defRPr/>
            </a:pPr>
            <a:r>
              <a:rPr lang="zh-CN" altLang="en-US" sz="2400" kern="0" dirty="0">
                <a:solidFill>
                  <a:prstClr val="black">
                    <a:lumMod val="65000"/>
                    <a:lumOff val="35000"/>
                  </a:prstClr>
                </a:solidFill>
                <a:cs typeface="+mn-ea"/>
                <a:sym typeface="+mn-lt"/>
              </a:rPr>
              <a:t>乐学城</a:t>
            </a:r>
            <a:r>
              <a:rPr lang="zh-CN" altLang="en-US" sz="2400" kern="0" dirty="0" smtClean="0">
                <a:solidFill>
                  <a:prstClr val="black">
                    <a:lumMod val="65000"/>
                    <a:lumOff val="35000"/>
                  </a:prstClr>
                </a:solidFill>
                <a:cs typeface="+mn-ea"/>
                <a:sym typeface="+mn-lt"/>
              </a:rPr>
              <a:t>项目</a:t>
            </a:r>
            <a:r>
              <a:rPr lang="zh-CN" altLang="en-US" sz="2400" kern="0" dirty="0">
                <a:solidFill>
                  <a:prstClr val="black">
                    <a:lumMod val="65000"/>
                    <a:lumOff val="35000"/>
                  </a:prstClr>
                </a:solidFill>
                <a:cs typeface="+mn-ea"/>
                <a:sym typeface="+mn-lt"/>
              </a:rPr>
              <a:t>调研</a:t>
            </a:r>
            <a:r>
              <a:rPr lang="zh-CN" altLang="en-US" sz="2400" kern="0" dirty="0" smtClean="0">
                <a:solidFill>
                  <a:prstClr val="black">
                    <a:lumMod val="65000"/>
                    <a:lumOff val="35000"/>
                  </a:prstClr>
                </a:solidFill>
                <a:cs typeface="+mn-ea"/>
                <a:sym typeface="+mn-lt"/>
              </a:rPr>
              <a:t>文档</a:t>
            </a:r>
            <a:endParaRPr lang="zh-CN" altLang="en-US" sz="2400" kern="0" dirty="0">
              <a:solidFill>
                <a:prstClr val="black">
                  <a:lumMod val="65000"/>
                  <a:lumOff val="35000"/>
                </a:prstClr>
              </a:solidFill>
              <a:cs typeface="+mn-ea"/>
              <a:sym typeface="+mn-lt"/>
            </a:endParaRPr>
          </a:p>
        </p:txBody>
      </p:sp>
      <p:sp>
        <p:nvSpPr>
          <p:cNvPr id="16" name="圆角矩形 15"/>
          <p:cNvSpPr/>
          <p:nvPr/>
        </p:nvSpPr>
        <p:spPr>
          <a:xfrm rot="2700000">
            <a:off x="708419" y="695645"/>
            <a:ext cx="590584" cy="590584"/>
          </a:xfrm>
          <a:prstGeom prst="roundRect">
            <a:avLst/>
          </a:prstGeom>
          <a:solidFill>
            <a:srgbClr val="34B2E4"/>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7" name="圆角矩形 16"/>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5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1000" fill="hold"/>
                                        <p:tgtEl>
                                          <p:spTgt spid="16"/>
                                        </p:tgtEl>
                                        <p:attrNameLst>
                                          <p:attrName>ppt_x</p:attrName>
                                        </p:attrNameLst>
                                      </p:cBhvr>
                                      <p:tavLst>
                                        <p:tav tm="0">
                                          <p:val>
                                            <p:strVal val="0-#ppt_w/2"/>
                                          </p:val>
                                        </p:tav>
                                        <p:tav tm="100000">
                                          <p:val>
                                            <p:strVal val="#ppt_x"/>
                                          </p:val>
                                        </p:tav>
                                      </p:tavLst>
                                    </p:anim>
                                    <p:anim calcmode="lin" valueType="num">
                                      <p:cBhvr additive="base">
                                        <p:cTn id="8" dur="10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1000" fill="hold"/>
                                        <p:tgtEl>
                                          <p:spTgt spid="17"/>
                                        </p:tgtEl>
                                        <p:attrNameLst>
                                          <p:attrName>ppt_x</p:attrName>
                                        </p:attrNameLst>
                                      </p:cBhvr>
                                      <p:tavLst>
                                        <p:tav tm="0">
                                          <p:val>
                                            <p:strVal val="0-#ppt_w/2"/>
                                          </p:val>
                                        </p:tav>
                                        <p:tav tm="100000">
                                          <p:val>
                                            <p:strVal val="#ppt_x"/>
                                          </p:val>
                                        </p:tav>
                                      </p:tavLst>
                                    </p:anim>
                                    <p:anim calcmode="lin" valueType="num">
                                      <p:cBhvr additive="base">
                                        <p:cTn id="12" dur="1000" fill="hold"/>
                                        <p:tgtEl>
                                          <p:spTgt spid="17"/>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anim calcmode="lin" valueType="num">
                                      <p:cBhvr>
                                        <p:cTn id="16" dur="500" fill="hold"/>
                                        <p:tgtEl>
                                          <p:spTgt spid="15"/>
                                        </p:tgtEl>
                                        <p:attrNameLst>
                                          <p:attrName>ppt_w</p:attrName>
                                        </p:attrNameLst>
                                      </p:cBhvr>
                                      <p:tavLst>
                                        <p:tav tm="0" fmla="#ppt_w*sin(2.5*pi*$)">
                                          <p:val>
                                            <p:fltVal val="0"/>
                                          </p:val>
                                        </p:tav>
                                        <p:tav tm="100000">
                                          <p:val>
                                            <p:fltVal val="1"/>
                                          </p:val>
                                        </p:tav>
                                      </p:tavLst>
                                    </p:anim>
                                    <p:anim calcmode="lin" valueType="num">
                                      <p:cBhvr>
                                        <p:cTn id="17" dur="500" fill="hold"/>
                                        <p:tgtEl>
                                          <p:spTgt spid="15"/>
                                        </p:tgtEl>
                                        <p:attrNameLst>
                                          <p:attrName>ppt_h</p:attrName>
                                        </p:attrNameLst>
                                      </p:cBhvr>
                                      <p:tavLst>
                                        <p:tav tm="0">
                                          <p:val>
                                            <p:strVal val="#ppt_h"/>
                                          </p:val>
                                        </p:tav>
                                        <p:tav tm="100000">
                                          <p:val>
                                            <p:strVal val="#ppt_h"/>
                                          </p:val>
                                        </p:tav>
                                      </p:tavLst>
                                    </p:anim>
                                  </p:childTnLst>
                                </p:cTn>
                              </p:par>
                            </p:childTnLst>
                          </p:cTn>
                        </p:par>
                        <p:par>
                          <p:cTn id="18" fill="hold">
                            <p:stCondLst>
                              <p:cond delay="1549"/>
                            </p:stCondLst>
                            <p:childTnLst>
                              <p:par>
                                <p:cTn id="19" presetID="53" presetClass="entr" presetSubtype="16" fill="hold" grpId="0" nodeType="after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p:cTn id="21" dur="500" fill="hold"/>
                                        <p:tgtEl>
                                          <p:spTgt spid="26"/>
                                        </p:tgtEl>
                                        <p:attrNameLst>
                                          <p:attrName>ppt_w</p:attrName>
                                        </p:attrNameLst>
                                      </p:cBhvr>
                                      <p:tavLst>
                                        <p:tav tm="0">
                                          <p:val>
                                            <p:fltVal val="0"/>
                                          </p:val>
                                        </p:tav>
                                        <p:tav tm="100000">
                                          <p:val>
                                            <p:strVal val="#ppt_w"/>
                                          </p:val>
                                        </p:tav>
                                      </p:tavLst>
                                    </p:anim>
                                    <p:anim calcmode="lin" valueType="num">
                                      <p:cBhvr>
                                        <p:cTn id="22" dur="500" fill="hold"/>
                                        <p:tgtEl>
                                          <p:spTgt spid="26"/>
                                        </p:tgtEl>
                                        <p:attrNameLst>
                                          <p:attrName>ppt_h</p:attrName>
                                        </p:attrNameLst>
                                      </p:cBhvr>
                                      <p:tavLst>
                                        <p:tav tm="0">
                                          <p:val>
                                            <p:fltVal val="0"/>
                                          </p:val>
                                        </p:tav>
                                        <p:tav tm="100000">
                                          <p:val>
                                            <p:strVal val="#ppt_h"/>
                                          </p:val>
                                        </p:tav>
                                      </p:tavLst>
                                    </p:anim>
                                    <p:animEffect transition="in" filter="fade">
                                      <p:cBhvr>
                                        <p:cTn id="23" dur="500"/>
                                        <p:tgtEl>
                                          <p:spTgt spid="26"/>
                                        </p:tgtEl>
                                      </p:cBhvr>
                                    </p:animEffect>
                                  </p:childTnLst>
                                </p:cTn>
                              </p:par>
                            </p:childTnLst>
                          </p:cTn>
                        </p:par>
                        <p:par>
                          <p:cTn id="24" fill="hold">
                            <p:stCondLst>
                              <p:cond delay="2049"/>
                            </p:stCondLst>
                            <p:childTnLst>
                              <p:par>
                                <p:cTn id="25" presetID="22" presetClass="entr" presetSubtype="8" fill="hold" grpId="0" nodeType="after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wipe(left)">
                                      <p:cBhvr>
                                        <p:cTn id="27" dur="500"/>
                                        <p:tgtEl>
                                          <p:spTgt spid="39"/>
                                        </p:tgtEl>
                                      </p:cBhvr>
                                    </p:animEffect>
                                  </p:childTnLst>
                                </p:cTn>
                              </p:par>
                            </p:childTnLst>
                          </p:cTn>
                        </p:par>
                        <p:par>
                          <p:cTn id="28" fill="hold">
                            <p:stCondLst>
                              <p:cond delay="2549"/>
                            </p:stCondLst>
                            <p:childTnLst>
                              <p:par>
                                <p:cTn id="29" presetID="10" presetClass="entr" presetSubtype="0" fill="hold" nodeType="after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fade">
                                      <p:cBhvr>
                                        <p:cTn id="31" dur="500"/>
                                        <p:tgtEl>
                                          <p:spTgt spid="40"/>
                                        </p:tgtEl>
                                      </p:cBhvr>
                                    </p:animEffect>
                                  </p:childTnLst>
                                </p:cTn>
                              </p:par>
                            </p:childTnLst>
                          </p:cTn>
                        </p:par>
                        <p:par>
                          <p:cTn id="32" fill="hold">
                            <p:stCondLst>
                              <p:cond delay="3049"/>
                            </p:stCondLst>
                            <p:childTnLst>
                              <p:par>
                                <p:cTn id="33" presetID="22" presetClass="entr" presetSubtype="8" fill="hold" grpId="0" nodeType="afterEffect">
                                  <p:stCondLst>
                                    <p:cond delay="0"/>
                                  </p:stCondLst>
                                  <p:childTnLst>
                                    <p:set>
                                      <p:cBhvr>
                                        <p:cTn id="34" dur="1" fill="hold">
                                          <p:stCondLst>
                                            <p:cond delay="0"/>
                                          </p:stCondLst>
                                        </p:cTn>
                                        <p:tgtEl>
                                          <p:spTgt spid="38"/>
                                        </p:tgtEl>
                                        <p:attrNameLst>
                                          <p:attrName>style.visibility</p:attrName>
                                        </p:attrNameLst>
                                      </p:cBhvr>
                                      <p:to>
                                        <p:strVal val="visible"/>
                                      </p:to>
                                    </p:set>
                                    <p:animEffect transition="in" filter="wipe(left)">
                                      <p:cBhvr>
                                        <p:cTn id="35" dur="75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8" grpId="0"/>
      <p:bldP spid="39" grpId="0"/>
      <p:bldP spid="15" grpId="0"/>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rot="2700000">
            <a:off x="7422729" y="1312941"/>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圆角矩形 2"/>
          <p:cNvSpPr/>
          <p:nvPr/>
        </p:nvSpPr>
        <p:spPr>
          <a:xfrm rot="2700000">
            <a:off x="8148449" y="237986"/>
            <a:ext cx="753462" cy="753462"/>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5" name="组合 4"/>
          <p:cNvGrpSpPr/>
          <p:nvPr/>
        </p:nvGrpSpPr>
        <p:grpSpPr>
          <a:xfrm>
            <a:off x="3857224" y="-1426198"/>
            <a:ext cx="1494170" cy="1494170"/>
            <a:chOff x="3700441" y="1274408"/>
            <a:chExt cx="1646508" cy="1646508"/>
          </a:xfrm>
        </p:grpSpPr>
        <p:sp>
          <p:nvSpPr>
            <p:cNvPr id="6" name="圆角矩形 5"/>
            <p:cNvSpPr/>
            <p:nvPr/>
          </p:nvSpPr>
          <p:spPr>
            <a:xfrm rot="2700000">
              <a:off x="3700441" y="1274408"/>
              <a:ext cx="1646508" cy="1646508"/>
            </a:xfrm>
            <a:prstGeom prst="roundRect">
              <a:avLst>
                <a:gd name="adj" fmla="val 6887"/>
              </a:avLst>
            </a:prstGeom>
            <a:solidFill>
              <a:srgbClr val="F9930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7" name="圆角矩形 6"/>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8" name="组合 7"/>
          <p:cNvGrpSpPr/>
          <p:nvPr/>
        </p:nvGrpSpPr>
        <p:grpSpPr>
          <a:xfrm>
            <a:off x="5229316" y="-66455"/>
            <a:ext cx="1494170" cy="1494170"/>
            <a:chOff x="3700441" y="1274408"/>
            <a:chExt cx="1646508" cy="1646508"/>
          </a:xfrm>
        </p:grpSpPr>
        <p:sp>
          <p:nvSpPr>
            <p:cNvPr id="9" name="圆角矩形 8"/>
            <p:cNvSpPr/>
            <p:nvPr/>
          </p:nvSpPr>
          <p:spPr>
            <a:xfrm rot="2700000">
              <a:off x="3700441" y="1274408"/>
              <a:ext cx="1646508" cy="1646508"/>
            </a:xfrm>
            <a:prstGeom prst="roundRect">
              <a:avLst>
                <a:gd name="adj" fmla="val 6887"/>
              </a:avLst>
            </a:prstGeom>
            <a:solidFill>
              <a:srgbClr val="458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圆角矩形 9"/>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1" name="组合 10"/>
          <p:cNvGrpSpPr/>
          <p:nvPr/>
        </p:nvGrpSpPr>
        <p:grpSpPr>
          <a:xfrm>
            <a:off x="3959235" y="1272375"/>
            <a:ext cx="1494170" cy="1494170"/>
            <a:chOff x="3700441" y="1274408"/>
            <a:chExt cx="1646508" cy="1646508"/>
          </a:xfrm>
        </p:grpSpPr>
        <p:sp>
          <p:nvSpPr>
            <p:cNvPr id="12" name="圆角矩形 11"/>
            <p:cNvSpPr/>
            <p:nvPr/>
          </p:nvSpPr>
          <p:spPr>
            <a:xfrm rot="2700000">
              <a:off x="3700441" y="1274408"/>
              <a:ext cx="1646508" cy="1646508"/>
            </a:xfrm>
            <a:prstGeom prst="roundRect">
              <a:avLst>
                <a:gd name="adj" fmla="val 6887"/>
              </a:avLst>
            </a:prstGeom>
            <a:solidFill>
              <a:srgbClr val="E14956"/>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圆角矩形 12"/>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4" name="组合 13"/>
          <p:cNvGrpSpPr/>
          <p:nvPr/>
        </p:nvGrpSpPr>
        <p:grpSpPr>
          <a:xfrm>
            <a:off x="6407739" y="-1984570"/>
            <a:ext cx="2300444" cy="2300444"/>
            <a:chOff x="3700441" y="1274408"/>
            <a:chExt cx="1646508" cy="1646508"/>
          </a:xfrm>
        </p:grpSpPr>
        <p:sp>
          <p:nvSpPr>
            <p:cNvPr id="15" name="圆角矩形 14"/>
            <p:cNvSpPr/>
            <p:nvPr/>
          </p:nvSpPr>
          <p:spPr>
            <a:xfrm rot="2700000">
              <a:off x="3700441" y="1274408"/>
              <a:ext cx="1646508" cy="1646508"/>
            </a:xfrm>
            <a:prstGeom prst="roundRect">
              <a:avLst>
                <a:gd name="adj" fmla="val 6887"/>
              </a:avLst>
            </a:prstGeom>
            <a:solidFill>
              <a:srgbClr val="2070A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圆角矩形 15"/>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17" name="组合 16"/>
          <p:cNvGrpSpPr/>
          <p:nvPr/>
        </p:nvGrpSpPr>
        <p:grpSpPr>
          <a:xfrm>
            <a:off x="2365878" y="-214868"/>
            <a:ext cx="1770084" cy="1770084"/>
            <a:chOff x="3700441" y="1274408"/>
            <a:chExt cx="1646508" cy="1646508"/>
          </a:xfrm>
        </p:grpSpPr>
        <p:sp>
          <p:nvSpPr>
            <p:cNvPr id="18" name="圆角矩形 17"/>
            <p:cNvSpPr/>
            <p:nvPr/>
          </p:nvSpPr>
          <p:spPr>
            <a:xfrm rot="2700000">
              <a:off x="3700441" y="1274408"/>
              <a:ext cx="1646508" cy="1646508"/>
            </a:xfrm>
            <a:prstGeom prst="roundRect">
              <a:avLst>
                <a:gd name="adj" fmla="val 6887"/>
              </a:avLst>
            </a:prstGeom>
            <a:solidFill>
              <a:srgbClr val="34B2E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圆角矩形 18"/>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20" name="组合 19"/>
          <p:cNvGrpSpPr/>
          <p:nvPr/>
        </p:nvGrpSpPr>
        <p:grpSpPr>
          <a:xfrm>
            <a:off x="8131673" y="533697"/>
            <a:ext cx="787017" cy="787017"/>
            <a:chOff x="3700441" y="1274408"/>
            <a:chExt cx="1646508" cy="1646508"/>
          </a:xfrm>
        </p:grpSpPr>
        <p:sp>
          <p:nvSpPr>
            <p:cNvPr id="21" name="圆角矩形 20"/>
            <p:cNvSpPr/>
            <p:nvPr/>
          </p:nvSpPr>
          <p:spPr>
            <a:xfrm rot="2700000">
              <a:off x="3700441" y="1274408"/>
              <a:ext cx="1646508" cy="1646508"/>
            </a:xfrm>
            <a:prstGeom prst="roundRect">
              <a:avLst>
                <a:gd name="adj" fmla="val 6887"/>
              </a:avLst>
            </a:prstGeom>
            <a:solidFill>
              <a:srgbClr val="A631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2" name="圆角矩形 21"/>
            <p:cNvSpPr/>
            <p:nvPr/>
          </p:nvSpPr>
          <p:spPr>
            <a:xfrm rot="2700000">
              <a:off x="3794878" y="1368844"/>
              <a:ext cx="1457637" cy="1457637"/>
            </a:xfrm>
            <a:prstGeom prst="roundRect">
              <a:avLst>
                <a:gd name="adj" fmla="val 6887"/>
              </a:avLst>
            </a:prstGeom>
            <a:solidFill>
              <a:schemeClr val="bg1"/>
            </a:solidFill>
            <a:ln w="12700">
              <a:noFill/>
            </a:ln>
            <a:effectLst>
              <a:innerShdw blurRad="190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26" name="圆角矩形 25"/>
          <p:cNvSpPr/>
          <p:nvPr/>
        </p:nvSpPr>
        <p:spPr>
          <a:xfrm rot="2700000">
            <a:off x="6111242" y="1401214"/>
            <a:ext cx="1068341" cy="1068341"/>
          </a:xfrm>
          <a:prstGeom prst="roundRect">
            <a:avLst>
              <a:gd name="adj" fmla="val 6887"/>
            </a:avLst>
          </a:prstGeom>
          <a:solidFill>
            <a:schemeClr val="bg1"/>
          </a:solidFill>
          <a:ln w="12700">
            <a:noFill/>
          </a:ln>
          <a:effectLst>
            <a:innerShdw blurRad="190500" dist="50800" dir="135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7" name="任意多边形 26"/>
          <p:cNvSpPr/>
          <p:nvPr/>
        </p:nvSpPr>
        <p:spPr>
          <a:xfrm rot="2700000">
            <a:off x="6821898" y="1162435"/>
            <a:ext cx="1149463" cy="1149463"/>
          </a:xfrm>
          <a:custGeom>
            <a:avLst/>
            <a:gdLst>
              <a:gd name="connsiteX0" fmla="*/ 95270 w 1266657"/>
              <a:gd name="connsiteY0" fmla="*/ 95268 h 1266657"/>
              <a:gd name="connsiteX1" fmla="*/ 72650 w 1266657"/>
              <a:gd name="connsiteY1" fmla="*/ 149877 h 1266657"/>
              <a:gd name="connsiteX2" fmla="*/ 72650 w 1266657"/>
              <a:gd name="connsiteY2" fmla="*/ 1116780 h 1266657"/>
              <a:gd name="connsiteX3" fmla="*/ 149878 w 1266657"/>
              <a:gd name="connsiteY3" fmla="*/ 1194008 h 1266657"/>
              <a:gd name="connsiteX4" fmla="*/ 1116781 w 1266657"/>
              <a:gd name="connsiteY4" fmla="*/ 1194008 h 1266657"/>
              <a:gd name="connsiteX5" fmla="*/ 1194009 w 1266657"/>
              <a:gd name="connsiteY5" fmla="*/ 1116780 h 1266657"/>
              <a:gd name="connsiteX6" fmla="*/ 1194010 w 1266657"/>
              <a:gd name="connsiteY6" fmla="*/ 149877 h 1266657"/>
              <a:gd name="connsiteX7" fmla="*/ 1116782 w 1266657"/>
              <a:gd name="connsiteY7" fmla="*/ 72649 h 1266657"/>
              <a:gd name="connsiteX8" fmla="*/ 149879 w 1266657"/>
              <a:gd name="connsiteY8" fmla="*/ 72649 h 1266657"/>
              <a:gd name="connsiteX9" fmla="*/ 95270 w 1266657"/>
              <a:gd name="connsiteY9" fmla="*/ 95268 h 1266657"/>
              <a:gd name="connsiteX10" fmla="*/ 25551 w 1266657"/>
              <a:gd name="connsiteY10" fmla="*/ 25550 h 1266657"/>
              <a:gd name="connsiteX11" fmla="*/ 87235 w 1266657"/>
              <a:gd name="connsiteY11" fmla="*/ 0 h 1266657"/>
              <a:gd name="connsiteX12" fmla="*/ 1179422 w 1266657"/>
              <a:gd name="connsiteY12" fmla="*/ 0 h 1266657"/>
              <a:gd name="connsiteX13" fmla="*/ 1266657 w 1266657"/>
              <a:gd name="connsiteY13" fmla="*/ 87235 h 1266657"/>
              <a:gd name="connsiteX14" fmla="*/ 1266657 w 1266657"/>
              <a:gd name="connsiteY14" fmla="*/ 1179422 h 1266657"/>
              <a:gd name="connsiteX15" fmla="*/ 1179422 w 1266657"/>
              <a:gd name="connsiteY15" fmla="*/ 1266657 h 1266657"/>
              <a:gd name="connsiteX16" fmla="*/ 87235 w 1266657"/>
              <a:gd name="connsiteY16" fmla="*/ 1266657 h 1266657"/>
              <a:gd name="connsiteX17" fmla="*/ 0 w 1266657"/>
              <a:gd name="connsiteY17" fmla="*/ 1179422 h 1266657"/>
              <a:gd name="connsiteX18" fmla="*/ 0 w 1266657"/>
              <a:gd name="connsiteY18" fmla="*/ 87235 h 1266657"/>
              <a:gd name="connsiteX19" fmla="*/ 25551 w 1266657"/>
              <a:gd name="connsiteY19" fmla="*/ 25550 h 1266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657" h="1266657">
                <a:moveTo>
                  <a:pt x="95270" y="95268"/>
                </a:moveTo>
                <a:cubicBezTo>
                  <a:pt x="81294" y="109244"/>
                  <a:pt x="72651" y="128551"/>
                  <a:pt x="72650" y="149877"/>
                </a:cubicBezTo>
                <a:lnTo>
                  <a:pt x="72650" y="1116780"/>
                </a:lnTo>
                <a:cubicBezTo>
                  <a:pt x="72650" y="1159432"/>
                  <a:pt x="107227" y="1194008"/>
                  <a:pt x="149878" y="1194008"/>
                </a:cubicBezTo>
                <a:lnTo>
                  <a:pt x="1116781" y="1194008"/>
                </a:lnTo>
                <a:cubicBezTo>
                  <a:pt x="1159434" y="1194008"/>
                  <a:pt x="1194009" y="1159432"/>
                  <a:pt x="1194009" y="1116780"/>
                </a:cubicBezTo>
                <a:lnTo>
                  <a:pt x="1194010" y="149877"/>
                </a:lnTo>
                <a:cubicBezTo>
                  <a:pt x="1194009" y="107225"/>
                  <a:pt x="1159433" y="72649"/>
                  <a:pt x="1116782" y="72649"/>
                </a:cubicBezTo>
                <a:lnTo>
                  <a:pt x="149879" y="72649"/>
                </a:lnTo>
                <a:cubicBezTo>
                  <a:pt x="128552" y="72649"/>
                  <a:pt x="109246" y="81293"/>
                  <a:pt x="95270" y="95268"/>
                </a:cubicBezTo>
                <a:close/>
                <a:moveTo>
                  <a:pt x="25551" y="25550"/>
                </a:moveTo>
                <a:cubicBezTo>
                  <a:pt x="41337" y="9764"/>
                  <a:pt x="63146" y="0"/>
                  <a:pt x="87235" y="0"/>
                </a:cubicBezTo>
                <a:lnTo>
                  <a:pt x="1179422" y="0"/>
                </a:lnTo>
                <a:cubicBezTo>
                  <a:pt x="1227601" y="0"/>
                  <a:pt x="1266657" y="39057"/>
                  <a:pt x="1266657" y="87235"/>
                </a:cubicBezTo>
                <a:lnTo>
                  <a:pt x="1266657" y="1179422"/>
                </a:lnTo>
                <a:cubicBezTo>
                  <a:pt x="1266657" y="1227601"/>
                  <a:pt x="1227601" y="1266657"/>
                  <a:pt x="1179422" y="1266657"/>
                </a:cubicBezTo>
                <a:lnTo>
                  <a:pt x="87235" y="1266657"/>
                </a:lnTo>
                <a:cubicBezTo>
                  <a:pt x="39057" y="1266657"/>
                  <a:pt x="0" y="1227601"/>
                  <a:pt x="0" y="1179422"/>
                </a:cubicBezTo>
                <a:lnTo>
                  <a:pt x="0" y="87235"/>
                </a:lnTo>
                <a:cubicBezTo>
                  <a:pt x="0" y="63146"/>
                  <a:pt x="9764" y="41337"/>
                  <a:pt x="25551" y="25550"/>
                </a:cubicBezTo>
                <a:close/>
              </a:path>
            </a:pathLst>
          </a:custGeom>
          <a:solidFill>
            <a:srgbClr val="34B2E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文本框 27"/>
          <p:cNvSpPr txBox="1"/>
          <p:nvPr/>
        </p:nvSpPr>
        <p:spPr>
          <a:xfrm>
            <a:off x="3695345" y="3838655"/>
            <a:ext cx="4801314" cy="707886"/>
          </a:xfrm>
          <a:prstGeom prst="rect">
            <a:avLst/>
          </a:prstGeom>
          <a:noFill/>
        </p:spPr>
        <p:txBody>
          <a:bodyPr wrap="none" rtlCol="0">
            <a:spAutoFit/>
          </a:bodyPr>
          <a:lstStyle/>
          <a:p>
            <a:pPr algn="ctr"/>
            <a:r>
              <a:rPr lang="zh-CN" altLang="en-US" sz="4000" b="1" dirty="0" smtClean="0">
                <a:solidFill>
                  <a:srgbClr val="2070A1"/>
                </a:solidFill>
                <a:cs typeface="+mn-ea"/>
                <a:sym typeface="+mn-lt"/>
              </a:rPr>
              <a:t>乐学城项目需求文档</a:t>
            </a:r>
            <a:endParaRPr lang="zh-CN" altLang="en-US" sz="4000" b="1" dirty="0">
              <a:solidFill>
                <a:srgbClr val="2070A1"/>
              </a:solidFill>
              <a:cs typeface="+mn-ea"/>
              <a:sym typeface="+mn-lt"/>
            </a:endParaRPr>
          </a:p>
        </p:txBody>
      </p:sp>
      <p:cxnSp>
        <p:nvCxnSpPr>
          <p:cNvPr id="31" name="直接连接符 30"/>
          <p:cNvCxnSpPr/>
          <p:nvPr/>
        </p:nvCxnSpPr>
        <p:spPr>
          <a:xfrm>
            <a:off x="5483454" y="4781807"/>
            <a:ext cx="1268886" cy="0"/>
          </a:xfrm>
          <a:prstGeom prst="line">
            <a:avLst/>
          </a:prstGeom>
          <a:ln w="25400" cap="rnd">
            <a:solidFill>
              <a:srgbClr val="34B2E4"/>
            </a:solidFill>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25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ppt_x"/>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50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ppt_x"/>
                                          </p:val>
                                        </p:tav>
                                        <p:tav tm="100000">
                                          <p:val>
                                            <p:strVal val="#ppt_x"/>
                                          </p:val>
                                        </p:tav>
                                      </p:tavLst>
                                    </p:anim>
                                    <p:anim calcmode="lin" valueType="num">
                                      <p:cBhvr additive="base">
                                        <p:cTn id="16" dur="10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1" decel="100000" fill="hold" grpId="0" nodeType="withEffect">
                                  <p:stCondLst>
                                    <p:cond delay="75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000" fill="hold"/>
                                        <p:tgtEl>
                                          <p:spTgt spid="27"/>
                                        </p:tgtEl>
                                        <p:attrNameLst>
                                          <p:attrName>ppt_x</p:attrName>
                                        </p:attrNameLst>
                                      </p:cBhvr>
                                      <p:tavLst>
                                        <p:tav tm="0">
                                          <p:val>
                                            <p:strVal val="#ppt_x"/>
                                          </p:val>
                                        </p:tav>
                                        <p:tav tm="100000">
                                          <p:val>
                                            <p:strVal val="#ppt_x"/>
                                          </p:val>
                                        </p:tav>
                                      </p:tavLst>
                                    </p:anim>
                                    <p:anim calcmode="lin" valueType="num">
                                      <p:cBhvr additive="base">
                                        <p:cTn id="20" dur="1000" fill="hold"/>
                                        <p:tgtEl>
                                          <p:spTgt spid="27"/>
                                        </p:tgtEl>
                                        <p:attrNameLst>
                                          <p:attrName>ppt_y</p:attrName>
                                        </p:attrNameLst>
                                      </p:cBhvr>
                                      <p:tavLst>
                                        <p:tav tm="0">
                                          <p:val>
                                            <p:strVal val="0-#ppt_h/2"/>
                                          </p:val>
                                        </p:tav>
                                        <p:tav tm="100000">
                                          <p:val>
                                            <p:strVal val="#ppt_y"/>
                                          </p:val>
                                        </p:tav>
                                      </p:tavLst>
                                    </p:anim>
                                  </p:childTnLst>
                                </p:cTn>
                              </p:par>
                              <p:par>
                                <p:cTn id="21" presetID="2" presetClass="entr" presetSubtype="1" decel="100000" fill="hold" nodeType="withEffect">
                                  <p:stCondLst>
                                    <p:cond delay="100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1000" fill="hold"/>
                                        <p:tgtEl>
                                          <p:spTgt spid="17"/>
                                        </p:tgtEl>
                                        <p:attrNameLst>
                                          <p:attrName>ppt_x</p:attrName>
                                        </p:attrNameLst>
                                      </p:cBhvr>
                                      <p:tavLst>
                                        <p:tav tm="0">
                                          <p:val>
                                            <p:strVal val="#ppt_x"/>
                                          </p:val>
                                        </p:tav>
                                        <p:tav tm="100000">
                                          <p:val>
                                            <p:strVal val="#ppt_x"/>
                                          </p:val>
                                        </p:tav>
                                      </p:tavLst>
                                    </p:anim>
                                    <p:anim calcmode="lin" valueType="num">
                                      <p:cBhvr additive="base">
                                        <p:cTn id="24" dur="1000" fill="hold"/>
                                        <p:tgtEl>
                                          <p:spTgt spid="17"/>
                                        </p:tgtEl>
                                        <p:attrNameLst>
                                          <p:attrName>ppt_y</p:attrName>
                                        </p:attrNameLst>
                                      </p:cBhvr>
                                      <p:tavLst>
                                        <p:tav tm="0">
                                          <p:val>
                                            <p:strVal val="0-#ppt_h/2"/>
                                          </p:val>
                                        </p:tav>
                                        <p:tav tm="100000">
                                          <p:val>
                                            <p:strVal val="#ppt_y"/>
                                          </p:val>
                                        </p:tav>
                                      </p:tavLst>
                                    </p:anim>
                                  </p:childTnLst>
                                </p:cTn>
                              </p:par>
                              <p:par>
                                <p:cTn id="25" presetID="2" presetClass="entr" presetSubtype="1" decel="100000" fill="hold" nodeType="withEffect">
                                  <p:stCondLst>
                                    <p:cond delay="125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1000" fill="hold"/>
                                        <p:tgtEl>
                                          <p:spTgt spid="8"/>
                                        </p:tgtEl>
                                        <p:attrNameLst>
                                          <p:attrName>ppt_x</p:attrName>
                                        </p:attrNameLst>
                                      </p:cBhvr>
                                      <p:tavLst>
                                        <p:tav tm="0">
                                          <p:val>
                                            <p:strVal val="#ppt_x"/>
                                          </p:val>
                                        </p:tav>
                                        <p:tav tm="100000">
                                          <p:val>
                                            <p:strVal val="#ppt_x"/>
                                          </p:val>
                                        </p:tav>
                                      </p:tavLst>
                                    </p:anim>
                                    <p:anim calcmode="lin" valueType="num">
                                      <p:cBhvr additive="base">
                                        <p:cTn id="28" dur="1000" fill="hold"/>
                                        <p:tgtEl>
                                          <p:spTgt spid="8"/>
                                        </p:tgtEl>
                                        <p:attrNameLst>
                                          <p:attrName>ppt_y</p:attrName>
                                        </p:attrNameLst>
                                      </p:cBhvr>
                                      <p:tavLst>
                                        <p:tav tm="0">
                                          <p:val>
                                            <p:strVal val="0-#ppt_h/2"/>
                                          </p:val>
                                        </p:tav>
                                        <p:tav tm="100000">
                                          <p:val>
                                            <p:strVal val="#ppt_y"/>
                                          </p:val>
                                        </p:tav>
                                      </p:tavLst>
                                    </p:anim>
                                  </p:childTnLst>
                                </p:cTn>
                              </p:par>
                              <p:par>
                                <p:cTn id="29" presetID="2" presetClass="entr" presetSubtype="1" decel="100000" fill="hold" nodeType="withEffect">
                                  <p:stCondLst>
                                    <p:cond delay="150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1000" fill="hold"/>
                                        <p:tgtEl>
                                          <p:spTgt spid="20"/>
                                        </p:tgtEl>
                                        <p:attrNameLst>
                                          <p:attrName>ppt_x</p:attrName>
                                        </p:attrNameLst>
                                      </p:cBhvr>
                                      <p:tavLst>
                                        <p:tav tm="0">
                                          <p:val>
                                            <p:strVal val="#ppt_x"/>
                                          </p:val>
                                        </p:tav>
                                        <p:tav tm="100000">
                                          <p:val>
                                            <p:strVal val="#ppt_x"/>
                                          </p:val>
                                        </p:tav>
                                      </p:tavLst>
                                    </p:anim>
                                    <p:anim calcmode="lin" valueType="num">
                                      <p:cBhvr additive="base">
                                        <p:cTn id="32" dur="1000" fill="hold"/>
                                        <p:tgtEl>
                                          <p:spTgt spid="20"/>
                                        </p:tgtEl>
                                        <p:attrNameLst>
                                          <p:attrName>ppt_y</p:attrName>
                                        </p:attrNameLst>
                                      </p:cBhvr>
                                      <p:tavLst>
                                        <p:tav tm="0">
                                          <p:val>
                                            <p:strVal val="0-#ppt_h/2"/>
                                          </p:val>
                                        </p:tav>
                                        <p:tav tm="100000">
                                          <p:val>
                                            <p:strVal val="#ppt_y"/>
                                          </p:val>
                                        </p:tav>
                                      </p:tavLst>
                                    </p:anim>
                                  </p:childTnLst>
                                </p:cTn>
                              </p:par>
                              <p:par>
                                <p:cTn id="33" presetID="2" presetClass="entr" presetSubtype="1" decel="100000" fill="hold" grpId="0" nodeType="withEffect">
                                  <p:stCondLst>
                                    <p:cond delay="175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1000" fill="hold"/>
                                        <p:tgtEl>
                                          <p:spTgt spid="3"/>
                                        </p:tgtEl>
                                        <p:attrNameLst>
                                          <p:attrName>ppt_x</p:attrName>
                                        </p:attrNameLst>
                                      </p:cBhvr>
                                      <p:tavLst>
                                        <p:tav tm="0">
                                          <p:val>
                                            <p:strVal val="#ppt_x"/>
                                          </p:val>
                                        </p:tav>
                                        <p:tav tm="100000">
                                          <p:val>
                                            <p:strVal val="#ppt_x"/>
                                          </p:val>
                                        </p:tav>
                                      </p:tavLst>
                                    </p:anim>
                                    <p:anim calcmode="lin" valueType="num">
                                      <p:cBhvr additive="base">
                                        <p:cTn id="36" dur="1000" fill="hold"/>
                                        <p:tgtEl>
                                          <p:spTgt spid="3"/>
                                        </p:tgtEl>
                                        <p:attrNameLst>
                                          <p:attrName>ppt_y</p:attrName>
                                        </p:attrNameLst>
                                      </p:cBhvr>
                                      <p:tavLst>
                                        <p:tav tm="0">
                                          <p:val>
                                            <p:strVal val="0-#ppt_h/2"/>
                                          </p:val>
                                        </p:tav>
                                        <p:tav tm="100000">
                                          <p:val>
                                            <p:strVal val="#ppt_y"/>
                                          </p:val>
                                        </p:tav>
                                      </p:tavLst>
                                    </p:anim>
                                  </p:childTnLst>
                                </p:cTn>
                              </p:par>
                              <p:par>
                                <p:cTn id="37" presetID="2" presetClass="entr" presetSubtype="1" decel="100000" fill="hold" nodeType="withEffect">
                                  <p:stCondLst>
                                    <p:cond delay="200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1000" fill="hold"/>
                                        <p:tgtEl>
                                          <p:spTgt spid="14"/>
                                        </p:tgtEl>
                                        <p:attrNameLst>
                                          <p:attrName>ppt_x</p:attrName>
                                        </p:attrNameLst>
                                      </p:cBhvr>
                                      <p:tavLst>
                                        <p:tav tm="0">
                                          <p:val>
                                            <p:strVal val="#ppt_x"/>
                                          </p:val>
                                        </p:tav>
                                        <p:tav tm="100000">
                                          <p:val>
                                            <p:strVal val="#ppt_x"/>
                                          </p:val>
                                        </p:tav>
                                      </p:tavLst>
                                    </p:anim>
                                    <p:anim calcmode="lin" valueType="num">
                                      <p:cBhvr additive="base">
                                        <p:cTn id="40" dur="1000" fill="hold"/>
                                        <p:tgtEl>
                                          <p:spTgt spid="14"/>
                                        </p:tgtEl>
                                        <p:attrNameLst>
                                          <p:attrName>ppt_y</p:attrName>
                                        </p:attrNameLst>
                                      </p:cBhvr>
                                      <p:tavLst>
                                        <p:tav tm="0">
                                          <p:val>
                                            <p:strVal val="0-#ppt_h/2"/>
                                          </p:val>
                                        </p:tav>
                                        <p:tav tm="100000">
                                          <p:val>
                                            <p:strVal val="#ppt_y"/>
                                          </p:val>
                                        </p:tav>
                                      </p:tavLst>
                                    </p:anim>
                                  </p:childTnLst>
                                </p:cTn>
                              </p:par>
                              <p:par>
                                <p:cTn id="41" presetID="2" presetClass="entr" presetSubtype="1" decel="100000" fill="hold" nodeType="withEffect">
                                  <p:stCondLst>
                                    <p:cond delay="225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1000" fill="hold"/>
                                        <p:tgtEl>
                                          <p:spTgt spid="5"/>
                                        </p:tgtEl>
                                        <p:attrNameLst>
                                          <p:attrName>ppt_x</p:attrName>
                                        </p:attrNameLst>
                                      </p:cBhvr>
                                      <p:tavLst>
                                        <p:tav tm="0">
                                          <p:val>
                                            <p:strVal val="#ppt_x"/>
                                          </p:val>
                                        </p:tav>
                                        <p:tav tm="100000">
                                          <p:val>
                                            <p:strVal val="#ppt_x"/>
                                          </p:val>
                                        </p:tav>
                                      </p:tavLst>
                                    </p:anim>
                                    <p:anim calcmode="lin" valueType="num">
                                      <p:cBhvr additive="base">
                                        <p:cTn id="44" dur="1000" fill="hold"/>
                                        <p:tgtEl>
                                          <p:spTgt spid="5"/>
                                        </p:tgtEl>
                                        <p:attrNameLst>
                                          <p:attrName>ppt_y</p:attrName>
                                        </p:attrNameLst>
                                      </p:cBhvr>
                                      <p:tavLst>
                                        <p:tav tm="0">
                                          <p:val>
                                            <p:strVal val="0-#ppt_h/2"/>
                                          </p:val>
                                        </p:tav>
                                        <p:tav tm="100000">
                                          <p:val>
                                            <p:strVal val="#ppt_y"/>
                                          </p:val>
                                        </p:tav>
                                      </p:tavLst>
                                    </p:anim>
                                  </p:childTnLst>
                                </p:cTn>
                              </p:par>
                            </p:childTnLst>
                          </p:cTn>
                        </p:par>
                        <p:par>
                          <p:cTn id="45" fill="hold">
                            <p:stCondLst>
                              <p:cond delay="1000"/>
                            </p:stCondLst>
                            <p:childTnLst>
                              <p:par>
                                <p:cTn id="46" presetID="45" presetClass="entr" presetSubtype="0" fill="hold" grpId="0" nodeType="afterEffect">
                                  <p:stCondLst>
                                    <p:cond delay="0"/>
                                  </p:stCondLst>
                                  <p:iterate type="lt">
                                    <p:tmPct val="20000"/>
                                  </p:iterate>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anim calcmode="lin" valueType="num">
                                      <p:cBhvr>
                                        <p:cTn id="49" dur="500" fill="hold"/>
                                        <p:tgtEl>
                                          <p:spTgt spid="28"/>
                                        </p:tgtEl>
                                        <p:attrNameLst>
                                          <p:attrName>ppt_w</p:attrName>
                                        </p:attrNameLst>
                                      </p:cBhvr>
                                      <p:tavLst>
                                        <p:tav tm="0" fmla="#ppt_w*sin(2.5*pi*$)">
                                          <p:val>
                                            <p:fltVal val="0"/>
                                          </p:val>
                                        </p:tav>
                                        <p:tav tm="100000">
                                          <p:val>
                                            <p:fltVal val="1"/>
                                          </p:val>
                                        </p:tav>
                                      </p:tavLst>
                                    </p:anim>
                                    <p:anim calcmode="lin" valueType="num">
                                      <p:cBhvr>
                                        <p:cTn id="50" dur="500" fill="hold"/>
                                        <p:tgtEl>
                                          <p:spTgt spid="28"/>
                                        </p:tgtEl>
                                        <p:attrNameLst>
                                          <p:attrName>ppt_h</p:attrName>
                                        </p:attrNameLst>
                                      </p:cBhvr>
                                      <p:tavLst>
                                        <p:tav tm="0">
                                          <p:val>
                                            <p:strVal val="#ppt_h"/>
                                          </p:val>
                                        </p:tav>
                                        <p:tav tm="100000">
                                          <p:val>
                                            <p:strVal val="#ppt_h"/>
                                          </p:val>
                                        </p:tav>
                                      </p:tavLst>
                                    </p:anim>
                                  </p:childTnLst>
                                </p:cTn>
                              </p:par>
                            </p:childTnLst>
                          </p:cTn>
                        </p:par>
                        <p:par>
                          <p:cTn id="51" fill="hold">
                            <p:stCondLst>
                              <p:cond delay="4550"/>
                            </p:stCondLst>
                            <p:childTnLst>
                              <p:par>
                                <p:cTn id="52" presetID="16" presetClass="entr" presetSubtype="37" fill="hold"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outVertical)">
                                      <p:cBhvr>
                                        <p:cTn id="54"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6" grpId="0" animBg="1"/>
      <p:bldP spid="27" grpId="0" animBg="1"/>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îṣļîḑé-Freeform: Shape 1"/>
          <p:cNvSpPr/>
          <p:nvPr/>
        </p:nvSpPr>
        <p:spPr>
          <a:xfrm>
            <a:off x="0" y="0"/>
            <a:ext cx="6008095" cy="6858000"/>
          </a:xfrm>
          <a:custGeom>
            <a:avLst/>
            <a:gdLst>
              <a:gd name="connsiteX0" fmla="*/ 0 w 6008095"/>
              <a:gd name="connsiteY0" fmla="*/ 0 h 6858000"/>
              <a:gd name="connsiteX1" fmla="*/ 5486400 w 6008095"/>
              <a:gd name="connsiteY1" fmla="*/ 0 h 6858000"/>
              <a:gd name="connsiteX2" fmla="*/ 5486400 w 6008095"/>
              <a:gd name="connsiteY2" fmla="*/ 2910632 h 6858000"/>
              <a:gd name="connsiteX3" fmla="*/ 5504569 w 6008095"/>
              <a:gd name="connsiteY3" fmla="*/ 2925475 h 6858000"/>
              <a:gd name="connsiteX4" fmla="*/ 6008095 w 6008095"/>
              <a:gd name="connsiteY4" fmla="*/ 3429001 h 6858000"/>
              <a:gd name="connsiteX5" fmla="*/ 5504569 w 6008095"/>
              <a:gd name="connsiteY5" fmla="*/ 3932527 h 6858000"/>
              <a:gd name="connsiteX6" fmla="*/ 5486400 w 6008095"/>
              <a:gd name="connsiteY6" fmla="*/ 3947370 h 6858000"/>
              <a:gd name="connsiteX7" fmla="*/ 5486400 w 6008095"/>
              <a:gd name="connsiteY7" fmla="*/ 6858000 h 6858000"/>
              <a:gd name="connsiteX8" fmla="*/ 0 w 6008095"/>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08095" h="6858000">
                <a:moveTo>
                  <a:pt x="0" y="0"/>
                </a:moveTo>
                <a:lnTo>
                  <a:pt x="5486400" y="0"/>
                </a:lnTo>
                <a:lnTo>
                  <a:pt x="5486400" y="2910632"/>
                </a:lnTo>
                <a:lnTo>
                  <a:pt x="5504569" y="2925475"/>
                </a:lnTo>
                <a:cubicBezTo>
                  <a:pt x="6008095" y="3429001"/>
                  <a:pt x="6008095" y="3429001"/>
                  <a:pt x="6008095" y="3429001"/>
                </a:cubicBezTo>
                <a:cubicBezTo>
                  <a:pt x="5504569" y="3932527"/>
                  <a:pt x="5504569" y="3932527"/>
                  <a:pt x="5504569" y="3932527"/>
                </a:cubicBezTo>
                <a:lnTo>
                  <a:pt x="5486400" y="3947370"/>
                </a:lnTo>
                <a:lnTo>
                  <a:pt x="5486400" y="6858000"/>
                </a:lnTo>
                <a:lnTo>
                  <a:pt x="0" y="6858000"/>
                </a:lnTo>
                <a:close/>
              </a:path>
            </a:pathLst>
          </a:custGeom>
          <a:solidFill>
            <a:srgbClr val="2070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3" name="组合 2"/>
          <p:cNvGrpSpPr/>
          <p:nvPr/>
        </p:nvGrpSpPr>
        <p:grpSpPr>
          <a:xfrm>
            <a:off x="6008095" y="1881543"/>
            <a:ext cx="5378896" cy="2901875"/>
            <a:chOff x="6008095" y="1881543"/>
            <a:chExt cx="5378896" cy="2901875"/>
          </a:xfrm>
        </p:grpSpPr>
        <p:sp>
          <p:nvSpPr>
            <p:cNvPr id="19" name="PA_文本框 18"/>
            <p:cNvSpPr txBox="1"/>
            <p:nvPr>
              <p:custDataLst>
                <p:tags r:id="rId1"/>
              </p:custDataLst>
            </p:nvPr>
          </p:nvSpPr>
          <p:spPr>
            <a:xfrm>
              <a:off x="6008095" y="1881543"/>
              <a:ext cx="403350" cy="305395"/>
            </a:xfrm>
            <a:custGeom>
              <a:avLst/>
              <a:gdLst/>
              <a:ahLst/>
              <a:cxnLst/>
              <a:rect l="l" t="t" r="r" b="b"/>
              <a:pathLst>
                <a:path w="403350" h="305395">
                  <a:moveTo>
                    <a:pt x="374451" y="0"/>
                  </a:moveTo>
                  <a:cubicBezTo>
                    <a:pt x="380801" y="0"/>
                    <a:pt x="386159" y="297"/>
                    <a:pt x="390525" y="893"/>
                  </a:cubicBezTo>
                  <a:cubicBezTo>
                    <a:pt x="394890" y="1488"/>
                    <a:pt x="398065" y="2480"/>
                    <a:pt x="400050" y="3869"/>
                  </a:cubicBezTo>
                  <a:cubicBezTo>
                    <a:pt x="402034" y="5258"/>
                    <a:pt x="403125" y="7143"/>
                    <a:pt x="403324" y="9525"/>
                  </a:cubicBezTo>
                  <a:cubicBezTo>
                    <a:pt x="403522" y="11906"/>
                    <a:pt x="402629" y="14684"/>
                    <a:pt x="400645" y="17859"/>
                  </a:cubicBezTo>
                  <a:lnTo>
                    <a:pt x="322659" y="181570"/>
                  </a:lnTo>
                  <a:lnTo>
                    <a:pt x="322659" y="256579"/>
                  </a:lnTo>
                  <a:cubicBezTo>
                    <a:pt x="322659" y="266898"/>
                    <a:pt x="321568" y="275232"/>
                    <a:pt x="319385" y="281582"/>
                  </a:cubicBezTo>
                  <a:cubicBezTo>
                    <a:pt x="317202" y="287932"/>
                    <a:pt x="313829" y="292893"/>
                    <a:pt x="309265" y="296465"/>
                  </a:cubicBezTo>
                  <a:cubicBezTo>
                    <a:pt x="304700" y="300037"/>
                    <a:pt x="298946" y="302418"/>
                    <a:pt x="292001" y="303609"/>
                  </a:cubicBezTo>
                  <a:cubicBezTo>
                    <a:pt x="285055" y="304800"/>
                    <a:pt x="276820" y="305395"/>
                    <a:pt x="267295" y="305395"/>
                  </a:cubicBezTo>
                  <a:cubicBezTo>
                    <a:pt x="257770" y="305395"/>
                    <a:pt x="249634" y="304800"/>
                    <a:pt x="242887" y="303609"/>
                  </a:cubicBezTo>
                  <a:cubicBezTo>
                    <a:pt x="236140" y="302418"/>
                    <a:pt x="230584" y="300037"/>
                    <a:pt x="226218" y="296465"/>
                  </a:cubicBezTo>
                  <a:cubicBezTo>
                    <a:pt x="221853" y="292893"/>
                    <a:pt x="218579" y="287932"/>
                    <a:pt x="216396" y="281582"/>
                  </a:cubicBezTo>
                  <a:cubicBezTo>
                    <a:pt x="214213" y="275232"/>
                    <a:pt x="213122" y="266898"/>
                    <a:pt x="213122" y="256579"/>
                  </a:cubicBezTo>
                  <a:cubicBezTo>
                    <a:pt x="213122" y="244673"/>
                    <a:pt x="213717" y="233660"/>
                    <a:pt x="214908" y="223539"/>
                  </a:cubicBezTo>
                  <a:cubicBezTo>
                    <a:pt x="216098" y="213419"/>
                    <a:pt x="217983" y="203795"/>
                    <a:pt x="220563" y="194667"/>
                  </a:cubicBezTo>
                  <a:cubicBezTo>
                    <a:pt x="223143" y="185539"/>
                    <a:pt x="226715" y="176510"/>
                    <a:pt x="231279" y="167580"/>
                  </a:cubicBezTo>
                  <a:cubicBezTo>
                    <a:pt x="235843" y="158650"/>
                    <a:pt x="241300" y="149225"/>
                    <a:pt x="247650" y="139303"/>
                  </a:cubicBezTo>
                  <a:lnTo>
                    <a:pt x="328017" y="17264"/>
                  </a:lnTo>
                  <a:cubicBezTo>
                    <a:pt x="330001" y="14089"/>
                    <a:pt x="332184" y="11509"/>
                    <a:pt x="334565" y="9525"/>
                  </a:cubicBezTo>
                  <a:cubicBezTo>
                    <a:pt x="336947" y="7540"/>
                    <a:pt x="339923" y="5854"/>
                    <a:pt x="343495" y="4464"/>
                  </a:cubicBezTo>
                  <a:cubicBezTo>
                    <a:pt x="347067" y="3075"/>
                    <a:pt x="351333" y="1984"/>
                    <a:pt x="356294" y="1190"/>
                  </a:cubicBezTo>
                  <a:cubicBezTo>
                    <a:pt x="361255" y="396"/>
                    <a:pt x="367308" y="0"/>
                    <a:pt x="374451" y="0"/>
                  </a:cubicBezTo>
                  <a:close/>
                  <a:moveTo>
                    <a:pt x="161329" y="0"/>
                  </a:moveTo>
                  <a:cubicBezTo>
                    <a:pt x="167679" y="0"/>
                    <a:pt x="172938" y="297"/>
                    <a:pt x="177105" y="893"/>
                  </a:cubicBezTo>
                  <a:cubicBezTo>
                    <a:pt x="181272" y="1488"/>
                    <a:pt x="184447" y="2480"/>
                    <a:pt x="186630" y="3869"/>
                  </a:cubicBezTo>
                  <a:cubicBezTo>
                    <a:pt x="188813" y="5258"/>
                    <a:pt x="189904" y="7143"/>
                    <a:pt x="189904" y="9525"/>
                  </a:cubicBezTo>
                  <a:cubicBezTo>
                    <a:pt x="189904" y="11906"/>
                    <a:pt x="189111" y="14684"/>
                    <a:pt x="187523" y="17859"/>
                  </a:cubicBezTo>
                  <a:lnTo>
                    <a:pt x="109537" y="181570"/>
                  </a:lnTo>
                  <a:lnTo>
                    <a:pt x="109537" y="256579"/>
                  </a:lnTo>
                  <a:cubicBezTo>
                    <a:pt x="109537" y="266898"/>
                    <a:pt x="108446" y="275232"/>
                    <a:pt x="106263" y="281582"/>
                  </a:cubicBezTo>
                  <a:cubicBezTo>
                    <a:pt x="104080" y="287932"/>
                    <a:pt x="100707" y="292893"/>
                    <a:pt x="96143" y="296465"/>
                  </a:cubicBezTo>
                  <a:cubicBezTo>
                    <a:pt x="91579" y="300037"/>
                    <a:pt x="85824" y="302418"/>
                    <a:pt x="78879" y="303609"/>
                  </a:cubicBezTo>
                  <a:cubicBezTo>
                    <a:pt x="71933" y="304800"/>
                    <a:pt x="63698" y="305395"/>
                    <a:pt x="54173" y="305395"/>
                  </a:cubicBezTo>
                  <a:cubicBezTo>
                    <a:pt x="44648" y="305395"/>
                    <a:pt x="36512" y="304800"/>
                    <a:pt x="29765" y="303609"/>
                  </a:cubicBezTo>
                  <a:cubicBezTo>
                    <a:pt x="23019" y="302418"/>
                    <a:pt x="17462" y="300037"/>
                    <a:pt x="13097" y="296465"/>
                  </a:cubicBezTo>
                  <a:cubicBezTo>
                    <a:pt x="8731" y="292893"/>
                    <a:pt x="5457" y="287932"/>
                    <a:pt x="3274" y="281582"/>
                  </a:cubicBezTo>
                  <a:cubicBezTo>
                    <a:pt x="1091" y="275232"/>
                    <a:pt x="0" y="266898"/>
                    <a:pt x="0" y="256579"/>
                  </a:cubicBezTo>
                  <a:cubicBezTo>
                    <a:pt x="0" y="244673"/>
                    <a:pt x="595" y="233660"/>
                    <a:pt x="1786" y="223539"/>
                  </a:cubicBezTo>
                  <a:cubicBezTo>
                    <a:pt x="2976" y="213419"/>
                    <a:pt x="4861" y="203795"/>
                    <a:pt x="7441" y="194667"/>
                  </a:cubicBezTo>
                  <a:cubicBezTo>
                    <a:pt x="10021" y="185539"/>
                    <a:pt x="13593" y="176510"/>
                    <a:pt x="18157" y="167580"/>
                  </a:cubicBezTo>
                  <a:cubicBezTo>
                    <a:pt x="22721" y="158650"/>
                    <a:pt x="28178" y="149225"/>
                    <a:pt x="34528" y="139303"/>
                  </a:cubicBezTo>
                  <a:lnTo>
                    <a:pt x="114895" y="17264"/>
                  </a:lnTo>
                  <a:cubicBezTo>
                    <a:pt x="116879" y="14089"/>
                    <a:pt x="119062" y="11509"/>
                    <a:pt x="121443" y="9525"/>
                  </a:cubicBezTo>
                  <a:cubicBezTo>
                    <a:pt x="123825" y="7540"/>
                    <a:pt x="126801" y="5854"/>
                    <a:pt x="130373" y="4464"/>
                  </a:cubicBezTo>
                  <a:cubicBezTo>
                    <a:pt x="133945" y="3075"/>
                    <a:pt x="138211" y="1984"/>
                    <a:pt x="143172" y="1190"/>
                  </a:cubicBezTo>
                  <a:cubicBezTo>
                    <a:pt x="148133" y="396"/>
                    <a:pt x="154186" y="0"/>
                    <a:pt x="161329" y="0"/>
                  </a:cubicBezTo>
                  <a:close/>
                </a:path>
              </a:pathLst>
            </a:custGeom>
            <a:solidFill>
              <a:srgbClr val="E14956"/>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id-ID" sz="9600">
                <a:solidFill>
                  <a:schemeClr val="bg2">
                    <a:lumMod val="90000"/>
                  </a:schemeClr>
                </a:solidFill>
                <a:cs typeface="+mn-ea"/>
                <a:sym typeface="+mn-lt"/>
              </a:endParaRPr>
            </a:p>
          </p:txBody>
        </p:sp>
        <p:sp>
          <p:nvSpPr>
            <p:cNvPr id="21" name="PA_文本框 20"/>
            <p:cNvSpPr txBox="1"/>
            <p:nvPr>
              <p:custDataLst>
                <p:tags r:id="rId2"/>
              </p:custDataLst>
            </p:nvPr>
          </p:nvSpPr>
          <p:spPr>
            <a:xfrm>
              <a:off x="10983634" y="4478023"/>
              <a:ext cx="403357" cy="305395"/>
            </a:xfrm>
            <a:custGeom>
              <a:avLst/>
              <a:gdLst/>
              <a:ahLst/>
              <a:cxnLst/>
              <a:rect l="l" t="t" r="r" b="b"/>
              <a:pathLst>
                <a:path w="403357" h="305395">
                  <a:moveTo>
                    <a:pt x="349184" y="0"/>
                  </a:moveTo>
                  <a:cubicBezTo>
                    <a:pt x="358312" y="0"/>
                    <a:pt x="366349" y="595"/>
                    <a:pt x="373294" y="1786"/>
                  </a:cubicBezTo>
                  <a:cubicBezTo>
                    <a:pt x="380239" y="2976"/>
                    <a:pt x="385895" y="5258"/>
                    <a:pt x="390260" y="8632"/>
                  </a:cubicBezTo>
                  <a:cubicBezTo>
                    <a:pt x="394626" y="12005"/>
                    <a:pt x="397900" y="16867"/>
                    <a:pt x="400083" y="23217"/>
                  </a:cubicBezTo>
                  <a:cubicBezTo>
                    <a:pt x="402266" y="29567"/>
                    <a:pt x="403357" y="37901"/>
                    <a:pt x="403357" y="48220"/>
                  </a:cubicBezTo>
                  <a:cubicBezTo>
                    <a:pt x="403357" y="60523"/>
                    <a:pt x="402762" y="71735"/>
                    <a:pt x="401571" y="81855"/>
                  </a:cubicBezTo>
                  <a:cubicBezTo>
                    <a:pt x="400381" y="91975"/>
                    <a:pt x="398496" y="101600"/>
                    <a:pt x="395916" y="110728"/>
                  </a:cubicBezTo>
                  <a:cubicBezTo>
                    <a:pt x="393336" y="119856"/>
                    <a:pt x="389764" y="128885"/>
                    <a:pt x="385200" y="137815"/>
                  </a:cubicBezTo>
                  <a:cubicBezTo>
                    <a:pt x="380636" y="146744"/>
                    <a:pt x="375179" y="155972"/>
                    <a:pt x="368829" y="165497"/>
                  </a:cubicBezTo>
                  <a:lnTo>
                    <a:pt x="287867" y="287536"/>
                  </a:lnTo>
                  <a:cubicBezTo>
                    <a:pt x="286279" y="290711"/>
                    <a:pt x="284196" y="293390"/>
                    <a:pt x="281616" y="295572"/>
                  </a:cubicBezTo>
                  <a:cubicBezTo>
                    <a:pt x="279036" y="297755"/>
                    <a:pt x="275960" y="299541"/>
                    <a:pt x="272389" y="300930"/>
                  </a:cubicBezTo>
                  <a:cubicBezTo>
                    <a:pt x="268817" y="302319"/>
                    <a:pt x="264649" y="303411"/>
                    <a:pt x="259887" y="304204"/>
                  </a:cubicBezTo>
                  <a:cubicBezTo>
                    <a:pt x="255125" y="304998"/>
                    <a:pt x="249171" y="305395"/>
                    <a:pt x="242028" y="305395"/>
                  </a:cubicBezTo>
                  <a:cubicBezTo>
                    <a:pt x="235678" y="305395"/>
                    <a:pt x="230419" y="305097"/>
                    <a:pt x="226252" y="304502"/>
                  </a:cubicBezTo>
                  <a:cubicBezTo>
                    <a:pt x="222085" y="303907"/>
                    <a:pt x="218910" y="302815"/>
                    <a:pt x="216727" y="301228"/>
                  </a:cubicBezTo>
                  <a:cubicBezTo>
                    <a:pt x="214544" y="299640"/>
                    <a:pt x="213453" y="297656"/>
                    <a:pt x="213453" y="295275"/>
                  </a:cubicBezTo>
                  <a:cubicBezTo>
                    <a:pt x="213453" y="292893"/>
                    <a:pt x="214048" y="289917"/>
                    <a:pt x="215239" y="286345"/>
                  </a:cubicBezTo>
                  <a:lnTo>
                    <a:pt x="293820" y="123825"/>
                  </a:lnTo>
                  <a:lnTo>
                    <a:pt x="293820" y="48220"/>
                  </a:lnTo>
                  <a:cubicBezTo>
                    <a:pt x="293820" y="37901"/>
                    <a:pt x="294812" y="29567"/>
                    <a:pt x="296796" y="23217"/>
                  </a:cubicBezTo>
                  <a:cubicBezTo>
                    <a:pt x="298781" y="16867"/>
                    <a:pt x="302055" y="12005"/>
                    <a:pt x="306619" y="8632"/>
                  </a:cubicBezTo>
                  <a:cubicBezTo>
                    <a:pt x="311183" y="5258"/>
                    <a:pt x="316938" y="2976"/>
                    <a:pt x="323883" y="1786"/>
                  </a:cubicBezTo>
                  <a:cubicBezTo>
                    <a:pt x="330828" y="595"/>
                    <a:pt x="339262" y="0"/>
                    <a:pt x="349184" y="0"/>
                  </a:cubicBezTo>
                  <a:close/>
                  <a:moveTo>
                    <a:pt x="136062" y="0"/>
                  </a:moveTo>
                  <a:cubicBezTo>
                    <a:pt x="145587" y="0"/>
                    <a:pt x="153723" y="595"/>
                    <a:pt x="160470" y="1786"/>
                  </a:cubicBezTo>
                  <a:cubicBezTo>
                    <a:pt x="167217" y="2976"/>
                    <a:pt x="172773" y="5258"/>
                    <a:pt x="177139" y="8632"/>
                  </a:cubicBezTo>
                  <a:cubicBezTo>
                    <a:pt x="181504" y="12005"/>
                    <a:pt x="184778" y="16867"/>
                    <a:pt x="186961" y="23217"/>
                  </a:cubicBezTo>
                  <a:cubicBezTo>
                    <a:pt x="189144" y="29567"/>
                    <a:pt x="190235" y="37901"/>
                    <a:pt x="190235" y="48220"/>
                  </a:cubicBezTo>
                  <a:cubicBezTo>
                    <a:pt x="190235" y="60523"/>
                    <a:pt x="189640" y="71735"/>
                    <a:pt x="188449" y="81855"/>
                  </a:cubicBezTo>
                  <a:cubicBezTo>
                    <a:pt x="187259" y="91975"/>
                    <a:pt x="185374" y="101600"/>
                    <a:pt x="182794" y="110728"/>
                  </a:cubicBezTo>
                  <a:cubicBezTo>
                    <a:pt x="180214" y="119856"/>
                    <a:pt x="176642" y="128885"/>
                    <a:pt x="172078" y="137815"/>
                  </a:cubicBezTo>
                  <a:cubicBezTo>
                    <a:pt x="167514" y="146744"/>
                    <a:pt x="162057" y="155972"/>
                    <a:pt x="155707" y="165497"/>
                  </a:cubicBezTo>
                  <a:lnTo>
                    <a:pt x="74745" y="287536"/>
                  </a:lnTo>
                  <a:cubicBezTo>
                    <a:pt x="73157" y="290711"/>
                    <a:pt x="71074" y="293390"/>
                    <a:pt x="68494" y="295572"/>
                  </a:cubicBezTo>
                  <a:cubicBezTo>
                    <a:pt x="65914" y="297755"/>
                    <a:pt x="62839" y="299541"/>
                    <a:pt x="59267" y="300930"/>
                  </a:cubicBezTo>
                  <a:cubicBezTo>
                    <a:pt x="55695" y="302319"/>
                    <a:pt x="51528" y="303411"/>
                    <a:pt x="46765" y="304204"/>
                  </a:cubicBezTo>
                  <a:cubicBezTo>
                    <a:pt x="42003" y="304998"/>
                    <a:pt x="36049" y="305395"/>
                    <a:pt x="28906" y="305395"/>
                  </a:cubicBezTo>
                  <a:cubicBezTo>
                    <a:pt x="22556" y="305395"/>
                    <a:pt x="17198" y="305097"/>
                    <a:pt x="12832" y="304502"/>
                  </a:cubicBezTo>
                  <a:cubicBezTo>
                    <a:pt x="8467" y="303907"/>
                    <a:pt x="5292" y="302815"/>
                    <a:pt x="3307" y="301228"/>
                  </a:cubicBezTo>
                  <a:cubicBezTo>
                    <a:pt x="1323" y="299640"/>
                    <a:pt x="232" y="297656"/>
                    <a:pt x="33" y="295275"/>
                  </a:cubicBezTo>
                  <a:cubicBezTo>
                    <a:pt x="-165" y="292893"/>
                    <a:pt x="529" y="289917"/>
                    <a:pt x="2117" y="286345"/>
                  </a:cubicBezTo>
                  <a:lnTo>
                    <a:pt x="80698" y="123825"/>
                  </a:lnTo>
                  <a:lnTo>
                    <a:pt x="80698" y="48220"/>
                  </a:lnTo>
                  <a:cubicBezTo>
                    <a:pt x="80698" y="37901"/>
                    <a:pt x="81690" y="29567"/>
                    <a:pt x="83675" y="23217"/>
                  </a:cubicBezTo>
                  <a:cubicBezTo>
                    <a:pt x="85659" y="16867"/>
                    <a:pt x="88933" y="12005"/>
                    <a:pt x="93497" y="8632"/>
                  </a:cubicBezTo>
                  <a:cubicBezTo>
                    <a:pt x="98061" y="5258"/>
                    <a:pt x="103816" y="2976"/>
                    <a:pt x="110761" y="1786"/>
                  </a:cubicBezTo>
                  <a:cubicBezTo>
                    <a:pt x="117707" y="595"/>
                    <a:pt x="126140" y="0"/>
                    <a:pt x="136062" y="0"/>
                  </a:cubicBezTo>
                  <a:close/>
                </a:path>
              </a:pathLst>
            </a:custGeom>
            <a:solidFill>
              <a:srgbClr val="E14956"/>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id-ID" sz="9600">
                <a:solidFill>
                  <a:schemeClr val="bg2">
                    <a:lumMod val="90000"/>
                  </a:schemeClr>
                </a:solidFill>
                <a:cs typeface="+mn-ea"/>
                <a:sym typeface="+mn-lt"/>
              </a:endParaRPr>
            </a:p>
          </p:txBody>
        </p:sp>
      </p:grpSp>
      <p:sp>
        <p:nvSpPr>
          <p:cNvPr id="16" name="矩形 15"/>
          <p:cNvSpPr/>
          <p:nvPr/>
        </p:nvSpPr>
        <p:spPr>
          <a:xfrm>
            <a:off x="1003221" y="4711864"/>
            <a:ext cx="3502215" cy="382092"/>
          </a:xfrm>
          <a:prstGeom prst="rect">
            <a:avLst/>
          </a:prstGeom>
        </p:spPr>
        <p:txBody>
          <a:bodyPr wrap="square">
            <a:spAutoFit/>
          </a:bodyPr>
          <a:lstStyle/>
          <a:p>
            <a:pPr algn="ctr">
              <a:lnSpc>
                <a:spcPct val="150000"/>
              </a:lnSpc>
            </a:pPr>
            <a:r>
              <a:rPr lang="en-US" altLang="zh-CN" sz="1400" dirty="0">
                <a:solidFill>
                  <a:schemeClr val="bg1">
                    <a:lumMod val="85000"/>
                  </a:schemeClr>
                </a:solidFill>
                <a:cs typeface="+mn-ea"/>
                <a:sym typeface="+mn-lt"/>
              </a:rPr>
              <a:t>Lexuecheng Project Requirement Document</a:t>
            </a:r>
            <a:endParaRPr lang="zh-CN" altLang="en-US" sz="1400" dirty="0">
              <a:solidFill>
                <a:schemeClr val="bg1">
                  <a:lumMod val="85000"/>
                </a:schemeClr>
              </a:solidFill>
              <a:cs typeface="+mn-ea"/>
              <a:sym typeface="+mn-lt"/>
            </a:endParaRPr>
          </a:p>
        </p:txBody>
      </p:sp>
      <p:sp>
        <p:nvSpPr>
          <p:cNvPr id="17" name="矩形 16"/>
          <p:cNvSpPr/>
          <p:nvPr/>
        </p:nvSpPr>
        <p:spPr>
          <a:xfrm>
            <a:off x="906338" y="2986974"/>
            <a:ext cx="3920639" cy="752385"/>
          </a:xfrm>
          <a:prstGeom prst="rect">
            <a:avLst/>
          </a:prstGeom>
          <a:effectLst/>
        </p:spPr>
        <p:txBody>
          <a:bodyPr wrap="square">
            <a:spAutoFit/>
          </a:bodyPr>
          <a:lstStyle/>
          <a:p>
            <a:pPr lvl="0" algn="ctr">
              <a:lnSpc>
                <a:spcPct val="150000"/>
              </a:lnSpc>
              <a:defRPr/>
            </a:pPr>
            <a:r>
              <a:rPr lang="zh-CN" altLang="en-US" sz="3200" kern="0" dirty="0" smtClean="0">
                <a:solidFill>
                  <a:schemeClr val="bg1"/>
                </a:solidFill>
                <a:cs typeface="+mn-ea"/>
                <a:sym typeface="+mn-lt"/>
              </a:rPr>
              <a:t>乐学城项目需求文档</a:t>
            </a:r>
            <a:endParaRPr lang="zh-CN" altLang="en-US" sz="3200" kern="0" dirty="0">
              <a:solidFill>
                <a:schemeClr val="bg1"/>
              </a:solidFill>
              <a:cs typeface="+mn-ea"/>
              <a:sym typeface="+mn-lt"/>
            </a:endParaRPr>
          </a:p>
        </p:txBody>
      </p:sp>
      <p:sp>
        <p:nvSpPr>
          <p:cNvPr id="22" name="矩形 21"/>
          <p:cNvSpPr/>
          <p:nvPr/>
        </p:nvSpPr>
        <p:spPr>
          <a:xfrm>
            <a:off x="6411445" y="2856553"/>
            <a:ext cx="4535424" cy="2031325"/>
          </a:xfrm>
          <a:prstGeom prst="rect">
            <a:avLst/>
          </a:prstGeom>
        </p:spPr>
        <p:txBody>
          <a:bodyPr wrap="square">
            <a:spAutoFit/>
          </a:bodyPr>
          <a:lstStyle/>
          <a:p>
            <a:pPr>
              <a:lnSpc>
                <a:spcPct val="150000"/>
              </a:lnSpc>
            </a:pPr>
            <a:r>
              <a:rPr lang="zh-CN" altLang="en-US" sz="1400" dirty="0" smtClean="0">
                <a:solidFill>
                  <a:schemeClr val="tx1">
                    <a:lumMod val="50000"/>
                    <a:lumOff val="50000"/>
                  </a:schemeClr>
                </a:solidFill>
                <a:cs typeface="+mn-ea"/>
                <a:sym typeface="+mn-lt"/>
              </a:rPr>
              <a:t>由于国庆假期有组员回家，再加上乐学城负责人休假，为了不拖进度我们打算调研文档和需求文档在</a:t>
            </a:r>
            <a:r>
              <a:rPr lang="en-US" altLang="zh-CN" sz="1400" dirty="0" smtClean="0">
                <a:solidFill>
                  <a:schemeClr val="tx1">
                    <a:lumMod val="50000"/>
                    <a:lumOff val="50000"/>
                  </a:schemeClr>
                </a:solidFill>
                <a:cs typeface="+mn-ea"/>
                <a:sym typeface="+mn-lt"/>
              </a:rPr>
              <a:t>10.08</a:t>
            </a:r>
            <a:r>
              <a:rPr lang="zh-CN" altLang="en-US" sz="1400" dirty="0" smtClean="0">
                <a:solidFill>
                  <a:schemeClr val="tx1">
                    <a:lumMod val="50000"/>
                    <a:lumOff val="50000"/>
                  </a:schemeClr>
                </a:solidFill>
                <a:cs typeface="+mn-ea"/>
                <a:sym typeface="+mn-lt"/>
              </a:rPr>
              <a:t>日签订好，为此我们已经拟好需求文档的基本格式，将会在面谈的时候现场填好，并签订好需求文档，但是到了</a:t>
            </a:r>
            <a:r>
              <a:rPr lang="en-US" altLang="zh-CN" sz="1400" dirty="0" smtClean="0">
                <a:solidFill>
                  <a:schemeClr val="tx1">
                    <a:lumMod val="50000"/>
                    <a:lumOff val="50000"/>
                  </a:schemeClr>
                </a:solidFill>
                <a:cs typeface="+mn-ea"/>
                <a:sym typeface="+mn-lt"/>
              </a:rPr>
              <a:t>8</a:t>
            </a:r>
            <a:r>
              <a:rPr lang="zh-CN" altLang="en-US" sz="1400" dirty="0" smtClean="0">
                <a:solidFill>
                  <a:schemeClr val="tx1">
                    <a:lumMod val="50000"/>
                    <a:lumOff val="50000"/>
                  </a:schemeClr>
                </a:solidFill>
                <a:cs typeface="+mn-ea"/>
                <a:sym typeface="+mn-lt"/>
              </a:rPr>
              <a:t>号，乐学城负责人表示只有</a:t>
            </a:r>
            <a:r>
              <a:rPr lang="en-US" altLang="zh-CN" sz="1400" dirty="0" smtClean="0">
                <a:solidFill>
                  <a:schemeClr val="tx1">
                    <a:lumMod val="50000"/>
                    <a:lumOff val="50000"/>
                  </a:schemeClr>
                </a:solidFill>
                <a:cs typeface="+mn-ea"/>
                <a:sym typeface="+mn-lt"/>
              </a:rPr>
              <a:t>9</a:t>
            </a:r>
            <a:r>
              <a:rPr lang="zh-CN" altLang="en-US" sz="1400" dirty="0" smtClean="0">
                <a:solidFill>
                  <a:schemeClr val="tx1">
                    <a:lumMod val="50000"/>
                    <a:lumOff val="50000"/>
                  </a:schemeClr>
                </a:solidFill>
                <a:cs typeface="+mn-ea"/>
                <a:sym typeface="+mn-lt"/>
              </a:rPr>
              <a:t>号下午有时间，所以我们的项目只能再拖一天。</a:t>
            </a:r>
            <a:endParaRPr lang="zh-CN" altLang="en-US" sz="1400" dirty="0">
              <a:solidFill>
                <a:schemeClr val="tx1">
                  <a:lumMod val="50000"/>
                  <a:lumOff val="50000"/>
                </a:schemeClr>
              </a:solidFill>
              <a:cs typeface="+mn-ea"/>
              <a:sym typeface="+mn-lt"/>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250"/>
                                  </p:stCondLst>
                                  <p:iterate type="lt">
                                    <p:tmPct val="20000"/>
                                  </p:iterate>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anim calcmode="lin" valueType="num">
                                      <p:cBhvr>
                                        <p:cTn id="8" dur="500" fill="hold"/>
                                        <p:tgtEl>
                                          <p:spTgt spid="17"/>
                                        </p:tgtEl>
                                        <p:attrNameLst>
                                          <p:attrName>ppt_w</p:attrName>
                                        </p:attrNameLst>
                                      </p:cBhvr>
                                      <p:tavLst>
                                        <p:tav tm="0" fmla="#ppt_w*sin(2.5*pi*$)">
                                          <p:val>
                                            <p:fltVal val="0"/>
                                          </p:val>
                                        </p:tav>
                                        <p:tav tm="100000">
                                          <p:val>
                                            <p:fltVal val="1"/>
                                          </p:val>
                                        </p:tav>
                                      </p:tavLst>
                                    </p:anim>
                                    <p:anim calcmode="lin" valueType="num">
                                      <p:cBhvr>
                                        <p:cTn id="9" dur="500" fill="hold"/>
                                        <p:tgtEl>
                                          <p:spTgt spid="17"/>
                                        </p:tgtEl>
                                        <p:attrNameLst>
                                          <p:attrName>ppt_h</p:attrName>
                                        </p:attrNameLst>
                                      </p:cBhvr>
                                      <p:tavLst>
                                        <p:tav tm="0">
                                          <p:val>
                                            <p:strVal val="#ppt_h"/>
                                          </p:val>
                                        </p:tav>
                                        <p:tav tm="100000">
                                          <p:val>
                                            <p:strVal val="#ppt_h"/>
                                          </p:val>
                                        </p:tav>
                                      </p:tavLst>
                                    </p:anim>
                                  </p:childTnLst>
                                </p:cTn>
                              </p:par>
                            </p:childTnLst>
                          </p:cTn>
                        </p:par>
                        <p:par>
                          <p:cTn id="10" fill="hold">
                            <p:stCondLst>
                              <p:cond delay="0"/>
                            </p:stCondLst>
                            <p:childTnLst>
                              <p:par>
                                <p:cTn id="11" presetID="10"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par>
                          <p:cTn id="14" fill="hold">
                            <p:stCondLst>
                              <p:cond delay="500"/>
                            </p:stCondLst>
                            <p:childTnLst>
                              <p:par>
                                <p:cTn id="15" presetID="53"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750" fill="hold"/>
                                        <p:tgtEl>
                                          <p:spTgt spid="3"/>
                                        </p:tgtEl>
                                        <p:attrNameLst>
                                          <p:attrName>ppt_w</p:attrName>
                                        </p:attrNameLst>
                                      </p:cBhvr>
                                      <p:tavLst>
                                        <p:tav tm="0">
                                          <p:val>
                                            <p:fltVal val="0"/>
                                          </p:val>
                                        </p:tav>
                                        <p:tav tm="100000">
                                          <p:val>
                                            <p:strVal val="#ppt_w"/>
                                          </p:val>
                                        </p:tav>
                                      </p:tavLst>
                                    </p:anim>
                                    <p:anim calcmode="lin" valueType="num">
                                      <p:cBhvr>
                                        <p:cTn id="18" dur="750" fill="hold"/>
                                        <p:tgtEl>
                                          <p:spTgt spid="3"/>
                                        </p:tgtEl>
                                        <p:attrNameLst>
                                          <p:attrName>ppt_h</p:attrName>
                                        </p:attrNameLst>
                                      </p:cBhvr>
                                      <p:tavLst>
                                        <p:tav tm="0">
                                          <p:val>
                                            <p:fltVal val="0"/>
                                          </p:val>
                                        </p:tav>
                                        <p:tav tm="100000">
                                          <p:val>
                                            <p:strVal val="#ppt_h"/>
                                          </p:val>
                                        </p:tav>
                                      </p:tavLst>
                                    </p:anim>
                                    <p:animEffect transition="in" filter="fade">
                                      <p:cBhvr>
                                        <p:cTn id="19" dur="750"/>
                                        <p:tgtEl>
                                          <p:spTgt spid="3"/>
                                        </p:tgtEl>
                                      </p:cBhvr>
                                    </p:animEffect>
                                  </p:childTnLst>
                                </p:cTn>
                              </p:par>
                            </p:childTnLst>
                          </p:cTn>
                        </p:par>
                        <p:par>
                          <p:cTn id="20" fill="hold">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75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矩形 68"/>
          <p:cNvSpPr>
            <a:spLocks noChangeAspect="1"/>
          </p:cNvSpPr>
          <p:nvPr/>
        </p:nvSpPr>
        <p:spPr>
          <a:xfrm>
            <a:off x="1085850" y="5396446"/>
            <a:ext cx="4412742" cy="722280"/>
          </a:xfrm>
          <a:prstGeom prst="rect">
            <a:avLst/>
          </a:prstGeom>
          <a:solidFill>
            <a:srgbClr val="34B2E4"/>
          </a:solidFill>
          <a:ln w="12700" cap="flat" cmpd="sng" algn="ctr">
            <a:noFill/>
            <a:prstDash val="solid"/>
            <a:miter lim="800000"/>
          </a:ln>
          <a:effectLst/>
        </p:spPr>
        <p:txBody>
          <a:bodyPr rtlCol="0" anchor="ctr"/>
          <a:lstStyle/>
          <a:p>
            <a:pPr lvl="0" algn="ctr">
              <a:lnSpc>
                <a:spcPct val="150000"/>
              </a:lnSpc>
              <a:defRPr/>
            </a:pPr>
            <a:r>
              <a:rPr lang="zh-CN" altLang="en-US" sz="2000" kern="0" spc="300" dirty="0" smtClean="0">
                <a:solidFill>
                  <a:schemeClr val="bg1"/>
                </a:solidFill>
                <a:cs typeface="+mn-ea"/>
                <a:sym typeface="+mn-lt"/>
              </a:rPr>
              <a:t>即将签订需求文档的新锐团队</a:t>
            </a:r>
            <a:endParaRPr lang="zh-CN" altLang="en-US" sz="2000" kern="0" spc="300" dirty="0">
              <a:solidFill>
                <a:schemeClr val="bg1"/>
              </a:solidFill>
              <a:cs typeface="+mn-ea"/>
              <a:sym typeface="+mn-lt"/>
            </a:endParaRPr>
          </a:p>
        </p:txBody>
      </p:sp>
      <p:sp>
        <p:nvSpPr>
          <p:cNvPr id="72" name="矩形 71"/>
          <p:cNvSpPr/>
          <p:nvPr/>
        </p:nvSpPr>
        <p:spPr>
          <a:xfrm>
            <a:off x="6155328" y="2711432"/>
            <a:ext cx="4535424" cy="3323987"/>
          </a:xfrm>
          <a:prstGeom prst="rect">
            <a:avLst/>
          </a:prstGeom>
        </p:spPr>
        <p:txBody>
          <a:bodyPr wrap="square">
            <a:spAutoFit/>
          </a:bodyPr>
          <a:lstStyle/>
          <a:p>
            <a:pPr>
              <a:lnSpc>
                <a:spcPct val="300000"/>
              </a:lnSpc>
            </a:pPr>
            <a:r>
              <a:rPr lang="zh-CN" altLang="en-US" sz="1400" dirty="0" smtClean="0">
                <a:solidFill>
                  <a:schemeClr val="tx1">
                    <a:lumMod val="50000"/>
                    <a:lumOff val="50000"/>
                  </a:schemeClr>
                </a:solidFill>
                <a:cs typeface="+mn-ea"/>
                <a:sym typeface="+mn-lt"/>
              </a:rPr>
              <a:t>我们在微信上联系乐学城负责人，约好在九号</a:t>
            </a:r>
            <a:r>
              <a:rPr lang="zh-CN" altLang="en-US" sz="1400" dirty="0" smtClean="0">
                <a:solidFill>
                  <a:schemeClr val="tx1">
                    <a:lumMod val="50000"/>
                    <a:lumOff val="50000"/>
                  </a:schemeClr>
                </a:solidFill>
                <a:cs typeface="+mn-ea"/>
                <a:sym typeface="+mn-lt"/>
              </a:rPr>
              <a:t>下午四点钟签订需求文档，左图是在乐学城门口组员集体合照。</a:t>
            </a:r>
            <a:endParaRPr lang="en-US" altLang="zh-CN" sz="1400" dirty="0" smtClean="0">
              <a:solidFill>
                <a:schemeClr val="tx1">
                  <a:lumMod val="50000"/>
                  <a:lumOff val="50000"/>
                </a:schemeClr>
              </a:solidFill>
              <a:cs typeface="+mn-ea"/>
              <a:sym typeface="+mn-lt"/>
            </a:endParaRPr>
          </a:p>
          <a:p>
            <a:pPr>
              <a:lnSpc>
                <a:spcPct val="300000"/>
              </a:lnSpc>
            </a:pPr>
            <a:r>
              <a:rPr lang="zh-CN" altLang="en-US" sz="1400" dirty="0" smtClean="0">
                <a:solidFill>
                  <a:schemeClr val="tx1">
                    <a:lumMod val="50000"/>
                    <a:lumOff val="50000"/>
                  </a:schemeClr>
                </a:solidFill>
                <a:cs typeface="+mn-ea"/>
                <a:sym typeface="+mn-lt"/>
              </a:rPr>
              <a:t>在等待了半个小时之后，负责人终于到了，带领我们来到了花样年华小区的一个套房里面，这是他们乐学城的办公区域。</a:t>
            </a:r>
            <a:endParaRPr lang="zh-CN" altLang="en-US" sz="1400" dirty="0">
              <a:solidFill>
                <a:schemeClr val="tx1">
                  <a:lumMod val="50000"/>
                  <a:lumOff val="50000"/>
                </a:schemeClr>
              </a:solidFill>
              <a:cs typeface="+mn-ea"/>
              <a:sym typeface="+mn-lt"/>
            </a:endParaRPr>
          </a:p>
        </p:txBody>
      </p:sp>
      <p:sp>
        <p:nvSpPr>
          <p:cNvPr id="73" name="矩形 72"/>
          <p:cNvSpPr/>
          <p:nvPr/>
        </p:nvSpPr>
        <p:spPr>
          <a:xfrm>
            <a:off x="6155328" y="2086102"/>
            <a:ext cx="3394110" cy="646331"/>
          </a:xfrm>
          <a:prstGeom prst="rect">
            <a:avLst/>
          </a:prstGeom>
          <a:effectLst/>
        </p:spPr>
        <p:txBody>
          <a:bodyPr wrap="square">
            <a:spAutoFit/>
          </a:bodyPr>
          <a:lstStyle/>
          <a:p>
            <a:pPr marL="0" marR="0" lvl="0" indent="0" defTabSz="914400" eaLnBrk="1" fontAlgn="auto" latinLnBrk="0" hangingPunct="1">
              <a:lnSpc>
                <a:spcPct val="150000"/>
              </a:lnSpc>
              <a:spcBef>
                <a:spcPts val="0"/>
              </a:spcBef>
              <a:spcAft>
                <a:spcPts val="0"/>
              </a:spcAft>
              <a:buClrTx/>
              <a:buSzTx/>
              <a:buFontTx/>
              <a:buNone/>
              <a:defRPr/>
            </a:pPr>
            <a:r>
              <a:rPr kumimoji="0" lang="zh-CN" altLang="en-US" sz="2400" b="0" i="0" u="none" strike="noStrike" kern="0" cap="none" spc="300" normalizeH="0" baseline="0" noProof="0" dirty="0" smtClean="0">
                <a:ln>
                  <a:noFill/>
                </a:ln>
                <a:solidFill>
                  <a:srgbClr val="E14956"/>
                </a:solidFill>
                <a:effectLst/>
                <a:uLnTx/>
                <a:uFillTx/>
                <a:cs typeface="+mn-ea"/>
                <a:sym typeface="+mn-lt"/>
              </a:rPr>
              <a:t>签订需求文档过程</a:t>
            </a:r>
            <a:endParaRPr kumimoji="0" lang="zh-CN" altLang="en-US" sz="2400" b="0" i="0" u="none" strike="noStrike" kern="0" cap="none" spc="300" normalizeH="0" baseline="0" noProof="0" dirty="0">
              <a:ln>
                <a:noFill/>
              </a:ln>
              <a:solidFill>
                <a:srgbClr val="E14956"/>
              </a:solidFill>
              <a:effectLst/>
              <a:uLnTx/>
              <a:uFillTx/>
              <a:cs typeface="+mn-ea"/>
              <a:sym typeface="+mn-lt"/>
            </a:endParaRPr>
          </a:p>
        </p:txBody>
      </p:sp>
      <p:sp>
        <p:nvSpPr>
          <p:cNvPr id="31" name="矩形 30"/>
          <p:cNvSpPr/>
          <p:nvPr/>
        </p:nvSpPr>
        <p:spPr>
          <a:xfrm>
            <a:off x="1666992" y="692150"/>
            <a:ext cx="3749069" cy="646331"/>
          </a:xfrm>
          <a:prstGeom prst="rect">
            <a:avLst/>
          </a:prstGeom>
          <a:effectLst/>
        </p:spPr>
        <p:txBody>
          <a:bodyPr wrap="square">
            <a:spAutoFit/>
          </a:bodyPr>
          <a:lstStyle/>
          <a:p>
            <a:pPr lvl="0">
              <a:lnSpc>
                <a:spcPct val="150000"/>
              </a:lnSpc>
              <a:defRPr/>
            </a:pPr>
            <a:r>
              <a:rPr lang="zh-CN" altLang="en-US" sz="2400" kern="0" dirty="0" smtClean="0">
                <a:solidFill>
                  <a:prstClr val="black">
                    <a:lumMod val="65000"/>
                    <a:lumOff val="35000"/>
                  </a:prstClr>
                </a:solidFill>
                <a:cs typeface="+mn-ea"/>
                <a:sym typeface="+mn-lt"/>
              </a:rPr>
              <a:t>乐学城需求文档签订过程</a:t>
            </a:r>
            <a:endParaRPr lang="zh-CN" altLang="en-US" sz="2400" kern="0" dirty="0">
              <a:solidFill>
                <a:prstClr val="black">
                  <a:lumMod val="65000"/>
                  <a:lumOff val="35000"/>
                </a:prstClr>
              </a:solidFill>
              <a:cs typeface="+mn-ea"/>
              <a:sym typeface="+mn-lt"/>
            </a:endParaRPr>
          </a:p>
        </p:txBody>
      </p:sp>
      <p:sp>
        <p:nvSpPr>
          <p:cNvPr id="32" name="圆角矩形 31"/>
          <p:cNvSpPr/>
          <p:nvPr/>
        </p:nvSpPr>
        <p:spPr>
          <a:xfrm rot="2700000">
            <a:off x="708419" y="695645"/>
            <a:ext cx="590584" cy="590584"/>
          </a:xfrm>
          <a:prstGeom prst="roundRect">
            <a:avLst/>
          </a:prstGeom>
          <a:solidFill>
            <a:srgbClr val="34B2E4"/>
          </a:solidFill>
          <a:ln>
            <a:noFill/>
          </a:ln>
          <a:effectLst>
            <a:outerShdw blurRad="127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3" name="圆角矩形 32"/>
          <p:cNvSpPr/>
          <p:nvPr/>
        </p:nvSpPr>
        <p:spPr>
          <a:xfrm rot="2700000">
            <a:off x="579421" y="695645"/>
            <a:ext cx="590584" cy="590584"/>
          </a:xfrm>
          <a:prstGeom prst="roundRect">
            <a:avLst/>
          </a:prstGeom>
          <a:solidFill>
            <a:schemeClr val="bg1"/>
          </a:solidFill>
          <a:ln>
            <a:noFill/>
          </a:ln>
          <a:effectLst>
            <a:outerShdw blurRad="1905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1027" name="Picture 3" descr="C:\Users\唐之洋\Desktop\F4419526C807B021CD8111F4ECB0B74C.jpg"/>
          <p:cNvPicPr>
            <a:picLocks noChangeAspect="1" noChangeArrowheads="1"/>
          </p:cNvPicPr>
          <p:nvPr/>
        </p:nvPicPr>
        <p:blipFill>
          <a:blip r:embed="rId1"/>
          <a:srcRect/>
          <a:stretch>
            <a:fillRect/>
          </a:stretch>
        </p:blipFill>
        <p:spPr bwMode="auto">
          <a:xfrm>
            <a:off x="1118495" y="2170633"/>
            <a:ext cx="4297566" cy="321645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2"/>
    </p:custData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1000" fill="hold"/>
                                        <p:tgtEl>
                                          <p:spTgt spid="32"/>
                                        </p:tgtEl>
                                        <p:attrNameLst>
                                          <p:attrName>ppt_x</p:attrName>
                                        </p:attrNameLst>
                                      </p:cBhvr>
                                      <p:tavLst>
                                        <p:tav tm="0">
                                          <p:val>
                                            <p:strVal val="0-#ppt_w/2"/>
                                          </p:val>
                                        </p:tav>
                                        <p:tav tm="100000">
                                          <p:val>
                                            <p:strVal val="#ppt_x"/>
                                          </p:val>
                                        </p:tav>
                                      </p:tavLst>
                                    </p:anim>
                                    <p:anim calcmode="lin" valueType="num">
                                      <p:cBhvr additive="base">
                                        <p:cTn id="8" dur="1000" fill="hold"/>
                                        <p:tgtEl>
                                          <p:spTgt spid="32"/>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250"/>
                                  </p:stCondLst>
                                  <p:childTnLst>
                                    <p:set>
                                      <p:cBhvr>
                                        <p:cTn id="10" dur="1" fill="hold">
                                          <p:stCondLst>
                                            <p:cond delay="0"/>
                                          </p:stCondLst>
                                        </p:cTn>
                                        <p:tgtEl>
                                          <p:spTgt spid="33"/>
                                        </p:tgtEl>
                                        <p:attrNameLst>
                                          <p:attrName>style.visibility</p:attrName>
                                        </p:attrNameLst>
                                      </p:cBhvr>
                                      <p:to>
                                        <p:strVal val="visible"/>
                                      </p:to>
                                    </p:set>
                                    <p:anim calcmode="lin" valueType="num">
                                      <p:cBhvr additive="base">
                                        <p:cTn id="11" dur="1000" fill="hold"/>
                                        <p:tgtEl>
                                          <p:spTgt spid="33"/>
                                        </p:tgtEl>
                                        <p:attrNameLst>
                                          <p:attrName>ppt_x</p:attrName>
                                        </p:attrNameLst>
                                      </p:cBhvr>
                                      <p:tavLst>
                                        <p:tav tm="0">
                                          <p:val>
                                            <p:strVal val="0-#ppt_w/2"/>
                                          </p:val>
                                        </p:tav>
                                        <p:tav tm="100000">
                                          <p:val>
                                            <p:strVal val="#ppt_x"/>
                                          </p:val>
                                        </p:tav>
                                      </p:tavLst>
                                    </p:anim>
                                    <p:anim calcmode="lin" valueType="num">
                                      <p:cBhvr additive="base">
                                        <p:cTn id="12" dur="1000" fill="hold"/>
                                        <p:tgtEl>
                                          <p:spTgt spid="33"/>
                                        </p:tgtEl>
                                        <p:attrNameLst>
                                          <p:attrName>ppt_y</p:attrName>
                                        </p:attrNameLst>
                                      </p:cBhvr>
                                      <p:tavLst>
                                        <p:tav tm="0">
                                          <p:val>
                                            <p:strVal val="#ppt_y"/>
                                          </p:val>
                                        </p:tav>
                                        <p:tav tm="100000">
                                          <p:val>
                                            <p:strVal val="#ppt_y"/>
                                          </p:val>
                                        </p:tav>
                                      </p:tavLst>
                                    </p:anim>
                                  </p:childTnLst>
                                </p:cTn>
                              </p:par>
                              <p:par>
                                <p:cTn id="13" presetID="45" presetClass="entr" presetSubtype="0" fill="hold" grpId="0" nodeType="withEffect">
                                  <p:stCondLst>
                                    <p:cond delay="250"/>
                                  </p:stCondLst>
                                  <p:iterate type="lt">
                                    <p:tmPct val="20000"/>
                                  </p:iterate>
                                  <p:childTnLst>
                                    <p:set>
                                      <p:cBhvr>
                                        <p:cTn id="14" dur="1" fill="hold">
                                          <p:stCondLst>
                                            <p:cond delay="0"/>
                                          </p:stCondLst>
                                        </p:cTn>
                                        <p:tgtEl>
                                          <p:spTgt spid="31"/>
                                        </p:tgtEl>
                                        <p:attrNameLst>
                                          <p:attrName>style.visibility</p:attrName>
                                        </p:attrNameLst>
                                      </p:cBhvr>
                                      <p:to>
                                        <p:strVal val="visible"/>
                                      </p:to>
                                    </p:set>
                                    <p:animEffect transition="in" filter="fade">
                                      <p:cBhvr>
                                        <p:cTn id="15" dur="500"/>
                                        <p:tgtEl>
                                          <p:spTgt spid="31"/>
                                        </p:tgtEl>
                                      </p:cBhvr>
                                    </p:animEffect>
                                    <p:anim calcmode="lin" valueType="num">
                                      <p:cBhvr>
                                        <p:cTn id="16" dur="500" fill="hold"/>
                                        <p:tgtEl>
                                          <p:spTgt spid="31"/>
                                        </p:tgtEl>
                                        <p:attrNameLst>
                                          <p:attrName>ppt_w</p:attrName>
                                        </p:attrNameLst>
                                      </p:cBhvr>
                                      <p:tavLst>
                                        <p:tav tm="0" fmla="#ppt_w*sin(2.5*pi*$)">
                                          <p:val>
                                            <p:fltVal val="0"/>
                                          </p:val>
                                        </p:tav>
                                        <p:tav tm="100000">
                                          <p:val>
                                            <p:fltVal val="1"/>
                                          </p:val>
                                        </p:tav>
                                      </p:tavLst>
                                    </p:anim>
                                    <p:anim calcmode="lin" valueType="num">
                                      <p:cBhvr>
                                        <p:cTn id="17" dur="500" fill="hold"/>
                                        <p:tgtEl>
                                          <p:spTgt spid="31"/>
                                        </p:tgtEl>
                                        <p:attrNameLst>
                                          <p:attrName>ppt_h</p:attrName>
                                        </p:attrNameLst>
                                      </p:cBhvr>
                                      <p:tavLst>
                                        <p:tav tm="0">
                                          <p:val>
                                            <p:strVal val="#ppt_h"/>
                                          </p:val>
                                        </p:tav>
                                        <p:tav tm="100000">
                                          <p:val>
                                            <p:strVal val="#ppt_h"/>
                                          </p:val>
                                        </p:tav>
                                      </p:tavLst>
                                    </p:anim>
                                  </p:childTnLst>
                                </p:cTn>
                              </p:par>
                            </p:childTnLst>
                          </p:cTn>
                        </p:par>
                        <p:par>
                          <p:cTn id="18" fill="hold">
                            <p:stCondLst>
                              <p:cond delay="1750"/>
                            </p:stCondLst>
                            <p:childTnLst>
                              <p:par>
                                <p:cTn id="19" presetID="42" presetClass="entr" presetSubtype="0" fill="hold" grpId="0" nodeType="afterEffect">
                                  <p:stCondLst>
                                    <p:cond delay="0"/>
                                  </p:stCondLst>
                                  <p:childTnLst>
                                    <p:set>
                                      <p:cBhvr>
                                        <p:cTn id="20" dur="1" fill="hold">
                                          <p:stCondLst>
                                            <p:cond delay="0"/>
                                          </p:stCondLst>
                                        </p:cTn>
                                        <p:tgtEl>
                                          <p:spTgt spid="69"/>
                                        </p:tgtEl>
                                        <p:attrNameLst>
                                          <p:attrName>style.visibility</p:attrName>
                                        </p:attrNameLst>
                                      </p:cBhvr>
                                      <p:to>
                                        <p:strVal val="visible"/>
                                      </p:to>
                                    </p:set>
                                    <p:animEffect transition="in" filter="fade">
                                      <p:cBhvr>
                                        <p:cTn id="21" dur="1000"/>
                                        <p:tgtEl>
                                          <p:spTgt spid="69"/>
                                        </p:tgtEl>
                                      </p:cBhvr>
                                    </p:animEffect>
                                    <p:anim calcmode="lin" valueType="num">
                                      <p:cBhvr>
                                        <p:cTn id="22" dur="1000" fill="hold"/>
                                        <p:tgtEl>
                                          <p:spTgt spid="69"/>
                                        </p:tgtEl>
                                        <p:attrNameLst>
                                          <p:attrName>ppt_x</p:attrName>
                                        </p:attrNameLst>
                                      </p:cBhvr>
                                      <p:tavLst>
                                        <p:tav tm="0">
                                          <p:val>
                                            <p:strVal val="#ppt_x"/>
                                          </p:val>
                                        </p:tav>
                                        <p:tav tm="100000">
                                          <p:val>
                                            <p:strVal val="#ppt_x"/>
                                          </p:val>
                                        </p:tav>
                                      </p:tavLst>
                                    </p:anim>
                                    <p:anim calcmode="lin" valueType="num">
                                      <p:cBhvr>
                                        <p:cTn id="23" dur="1000" fill="hold"/>
                                        <p:tgtEl>
                                          <p:spTgt spid="69"/>
                                        </p:tgtEl>
                                        <p:attrNameLst>
                                          <p:attrName>ppt_y</p:attrName>
                                        </p:attrNameLst>
                                      </p:cBhvr>
                                      <p:tavLst>
                                        <p:tav tm="0">
                                          <p:val>
                                            <p:strVal val="#ppt_y+.1"/>
                                          </p:val>
                                        </p:tav>
                                        <p:tav tm="100000">
                                          <p:val>
                                            <p:strVal val="#ppt_y"/>
                                          </p:val>
                                        </p:tav>
                                      </p:tavLst>
                                    </p:anim>
                                  </p:childTnLst>
                                </p:cTn>
                              </p:par>
                              <p:par>
                                <p:cTn id="24" presetID="45" presetClass="entr" presetSubtype="0" fill="hold" grpId="0" nodeType="withEffect">
                                  <p:stCondLst>
                                    <p:cond delay="0"/>
                                  </p:stCondLst>
                                  <p:iterate type="lt">
                                    <p:tmPct val="20000"/>
                                  </p:iterate>
                                  <p:childTnLst>
                                    <p:set>
                                      <p:cBhvr>
                                        <p:cTn id="25" dur="1" fill="hold">
                                          <p:stCondLst>
                                            <p:cond delay="0"/>
                                          </p:stCondLst>
                                        </p:cTn>
                                        <p:tgtEl>
                                          <p:spTgt spid="73"/>
                                        </p:tgtEl>
                                        <p:attrNameLst>
                                          <p:attrName>style.visibility</p:attrName>
                                        </p:attrNameLst>
                                      </p:cBhvr>
                                      <p:to>
                                        <p:strVal val="visible"/>
                                      </p:to>
                                    </p:set>
                                    <p:animEffect transition="in" filter="fade">
                                      <p:cBhvr>
                                        <p:cTn id="26" dur="500"/>
                                        <p:tgtEl>
                                          <p:spTgt spid="73"/>
                                        </p:tgtEl>
                                      </p:cBhvr>
                                    </p:animEffect>
                                    <p:anim calcmode="lin" valueType="num">
                                      <p:cBhvr>
                                        <p:cTn id="27" dur="500" fill="hold"/>
                                        <p:tgtEl>
                                          <p:spTgt spid="73"/>
                                        </p:tgtEl>
                                        <p:attrNameLst>
                                          <p:attrName>ppt_w</p:attrName>
                                        </p:attrNameLst>
                                      </p:cBhvr>
                                      <p:tavLst>
                                        <p:tav tm="0" fmla="#ppt_w*sin(2.5*pi*$)">
                                          <p:val>
                                            <p:fltVal val="0"/>
                                          </p:val>
                                        </p:tav>
                                        <p:tav tm="100000">
                                          <p:val>
                                            <p:fltVal val="1"/>
                                          </p:val>
                                        </p:tav>
                                      </p:tavLst>
                                    </p:anim>
                                    <p:anim calcmode="lin" valueType="num">
                                      <p:cBhvr>
                                        <p:cTn id="28" dur="500" fill="hold"/>
                                        <p:tgtEl>
                                          <p:spTgt spid="73"/>
                                        </p:tgtEl>
                                        <p:attrNameLst>
                                          <p:attrName>ppt_h</p:attrName>
                                        </p:attrNameLst>
                                      </p:cBhvr>
                                      <p:tavLst>
                                        <p:tav tm="0">
                                          <p:val>
                                            <p:strVal val="#ppt_h"/>
                                          </p:val>
                                        </p:tav>
                                        <p:tav tm="100000">
                                          <p:val>
                                            <p:strVal val="#ppt_h"/>
                                          </p:val>
                                        </p:tav>
                                      </p:tavLst>
                                    </p:anim>
                                  </p:childTnLst>
                                </p:cTn>
                              </p:par>
                            </p:childTnLst>
                          </p:cTn>
                        </p:par>
                        <p:par>
                          <p:cTn id="29" fill="hold">
                            <p:stCondLst>
                              <p:cond delay="2950"/>
                            </p:stCondLst>
                            <p:childTnLst>
                              <p:par>
                                <p:cTn id="30" presetID="22" presetClass="entr" presetSubtype="8" fill="hold" grpId="0" nodeType="afterEffect">
                                  <p:stCondLst>
                                    <p:cond delay="0"/>
                                  </p:stCondLst>
                                  <p:childTnLst>
                                    <p:set>
                                      <p:cBhvr>
                                        <p:cTn id="31" dur="1" fill="hold">
                                          <p:stCondLst>
                                            <p:cond delay="0"/>
                                          </p:stCondLst>
                                        </p:cTn>
                                        <p:tgtEl>
                                          <p:spTgt spid="72"/>
                                        </p:tgtEl>
                                        <p:attrNameLst>
                                          <p:attrName>style.visibility</p:attrName>
                                        </p:attrNameLst>
                                      </p:cBhvr>
                                      <p:to>
                                        <p:strVal val="visible"/>
                                      </p:to>
                                    </p:set>
                                    <p:animEffect transition="in" filter="wipe(left)">
                                      <p:cBhvr>
                                        <p:cTn id="32"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72" grpId="0"/>
      <p:bldP spid="73" grpId="0"/>
      <p:bldP spid="31" grpId="0"/>
      <p:bldP spid="32" grpId="0" animBg="1"/>
      <p:bldP spid="33" grpId="0" animBg="1"/>
    </p:bldLst>
  </p:timing>
</p:sld>
</file>

<file path=ppt/tags/tag1.xml><?xml version="1.0" encoding="utf-8"?>
<p:tagLst xmlns:p="http://schemas.openxmlformats.org/presentationml/2006/main">
  <p:tag name="PA" val="v4.0.0"/>
</p:tagLst>
</file>

<file path=ppt/tags/tag10.xml><?xml version="1.0" encoding="utf-8"?>
<p:tagLst xmlns:p="http://schemas.openxmlformats.org/presentationml/2006/main">
  <p:tag name="ISPRING_ULTRA_SCORM_COURSE_ID" val="8F73F4E4-F6F8-4FBC-821E-31CA0161945B"/>
  <p:tag name="ISPRING_SCORM_RATE_SLIDES" val="1"/>
  <p:tag name="ISPRINGONLINEFOLDERID" val="0"/>
  <p:tag name="ISPRINGONLINEFOLDERPATH" val="內容清單"/>
  <p:tag name="ISPRINGCLOUDFOLDERID" val="0"/>
  <p:tag name="ISPRINGCLOUDFOLDERPATH" val="函式庫"/>
  <p:tag name="ISPRING_PRESENTATION_TITLE" val="演示文稿1"/>
  <p:tag name="ISPRING_PRESENTER_PHOTO_0" val="png|iVBORw0KGgoAAAANSUhEUgAAAQwAAAAyCAYAAACpi+X6AAAABHNCSVQICAgIfAhkiAAAAAlwSFlz&#10;AABHGAAARxgBc4LeuQAAACV0RVh0U29mdHdhcmUATWFjcm9tZWRpYSBGaXJld29ya3MgTVggMjAw&#10;NId2rM8AAAAWdEVYdENyZWF0aW9uIFRpbWUAMDcvMzAvMTcbpQfcAAADMXByVld4nO2UQVbbQAyG&#10;Z6KpBFI8PQJH6CIH4DZZ9wblGrlMH+s+DsENypJFH+6vsSdAsQmvfZSNvsSOHXlG0i/JPx6+/0xf&#10;05fRucFnvMH5MB5uxgPO+/GwG/eHcb8f97hI42437hLIOGT+PZt/z+dfxTE+5x5/0biO2/Mr9rv0&#10;cs+n3Lr92wn7xbr9+oT9yu1ywv5Kgim9HuBkXw3gYbKvBvBrsq8q1O2XK/b72f55xX4329dK1O1r&#10;Gd52+8Wy/brbVyQ82lcyvDraLxftR/OKhOm/88z9/enn39X/7Qf7v/pY/w//3336YPmDIAiCIPgH&#10;8rvsSo/4raXEQgxvKv3TDGyUaFogKRNZX4CzSjNoWyvs/yv5zkWUTvhXA9VPlki0CrMk47QphViM&#10;uJQNHpPB1KTCkbKwiG5VJOEJNZbK3CJOYoOYecAIy0xVeFG1P4IS7VoUK1QUv00A30t8t2KeR1ZP&#10;Vs5UE7N5nki28FYLQkqM+FwbXCaywfqmS+6Rat6I9TB4vvJs8DWIXnAzBYbLxAXblllmaEyFkXNp&#10;K8RdIUg6GwpbKxieqp6/3yz6r7UOOOocQBmsRZAJKRTUMZM/5KVRG8oUsqEoTSxoXFACr1PrHk+b&#10;spcI19DDfRIqhTS8TVb8T+SuvwzSnGBbqGPwWRDGuWvA7tOYq+vipVXo7j1AWIhiNL00byqKZXIu&#10;sLd2QSu60kvIULcQoAfH5iXGzVAUVZWmGnnyOKrLnNGaUF1dsYokB/i3NgfkDe+z4LqztQpgrWZP&#10;owW/BPLOfIzteCVsirafZPEW5pQ/UQu4Vbv1H/pSIEdp/qbhQaDZdUPxzJsXNSSMQ9Hl9F/I0fsf&#10;y5ENJrG0Jj52D5RsvvxScYP8ffCaTXWWEX2D+GsbjIR3iLQueAs9f1LI527ZGwBDtHVts88/sfVq&#10;FU/MdZe21NUWf0d4raHQNPIGITDMbxOAH8NsI5z8XWSIgdhboKT5pXIUAwvEx7cHxS4NiZd9rpL6&#10;vFJabYCT5KeDQ8/eYtS/qUnz9P/H5X/pNgiCIAiCIAiCIAiCIAiCIAiCIAiCIAiCIAiCIAiCIAiC&#10;IAiCxm9LnZaLwrCmnAAAAEhta0JG+t7K/gAAAAQAAAAAAAAAAAAAAAAAAAAAAAAAAAAAAAAAAAAA&#10;AAAAAAAAAAAAAAAAAAAAAAAAAAAAAAAAAAAAAAAAAAAAAAAAKaQzoQAAHPxta1RTeJztXU9s49h5&#10;ZzY7O2vP/91iW7QXB0Ub9LCz/C+qhwCWZdnekW2NKO94tkEHEiXOKOOxd22PNxOFWTRoDgXazqVZ&#10;JEWaW9uc0p4K5NKeeilQoClaoEDPvfRY9JDc+n3fe6TIJ5IiZVmSXY53/SQ+PvLx933v9/1579Hb&#10;Dypng1pzrT9QvObDnf5A0xVD1dy2t19fcwey95gVj7aq7kA1LW9zq+UODNlrrtvuQLHU+5Yly7Lh&#10;Ne09vEZlAy7l0j+vUa+fDSoN+LW22joZSEtSR3KkJ1JD6kmH8KkvHXhbO9tQsww1h1CjSO9DbV/6&#10;Jpxx4DWrux24dWUVuoWFDb3rWV6lukV32t6GO0EBh9texV6nk+wa1dmbVFTqdLDygIq1HX6B9Rp9&#10;b7bopFqFvtWaVOywg3ajPyibXqXFKlvs6i2b3WSbXY8VW6vYyx3slexVd5X+wIJCxctUdzUqanBQ&#10;hUJlhYaFlwmZX41DRlqRVuHoKXx/Hz4dQNmWTqCmO0vMlHNiplwUZjc4ZhvSMeDyifQM6k6lXio2&#10;OsOml4KNHIuN40SwkVOwcSyGjabmRkfRGTxtBk+bwWMxeCwGj+XZjY/hLh3PtnnZ2AXUjDYc4B+y&#10;AXiPA7gmHYFyHQGMoFqgdOEzw2DChQlN1UhDs50BTUHT0tAUNK093dFJEJpmDIR2o8JqbFaGIX2b&#10;Q1qh8diXHA7oHQ6oDWC6oIsrUhM+vYRj3bGjNhZLxdWnO241Z8Jx2847bpMwuskx2oTjx6Rudag9&#10;vKhxm8MO5MBGvhhs7oxgc079mbKlnD9CN0dG2MTaI46tPPoz57HlU3qV0HlGuhHVoFBNBMU0lNQF&#10;ZSBl6ijdjUWpSmOtA6YwXZsWFSd16jjdjsWJs1N+jObO12maZDCEDIaQca7xtgllWzqTXl1Ki69E&#10;fVGDwWQwmNoMpjaDKd7TzDrgWqBGfXDcL+uA06Y+4JYCnI7AuJ3O0GlMdcEdfULLJjNoZAaNzKCR&#10;GTQyg0aOQHOTQ7MKinEM1r0Cv18iSBygtzlA2SwaijSEj6kzgKh+LECWngIQxXYhiLrn9IxUhpDK&#10;ENIZQjpDSGcBH4o1EvHhY1C4AgfyYOjHzS1Qr2+Ckr1kgV86krFjMB1IpcyhVDtpwbMIZa7weWIw&#10;1XI2MG9zMNdA4Q4oBfM0SDe8EkYtKuUL+HwkHaUnaPiwVbTMzroi6/nHrSEzJIkQEEk3LXqOjlzV&#10;yoylZvE4WlO6ubFLH9ClLoPOchhyvSm5FXKaW6FOSHbZIJsUoIcwTvt4VgQg3WAAKR1Bt/zsn8ww&#10;ctIGKqrFeN0iQgzhZHKjQEp1AUCN6lYwUCcdoE2o7dAAPUxVM6U8XT2bbrh4MXr2FsfoEdiC01h0&#10;SoKKCV5HWjSNTSP4qHPHh/J7lEStjJD+jQCvZxTrOKAx7SBt6mvTGtlNpPx0P1/AS1GdWMQEwi85&#10;+VVK57nSNsdM6+qZbefkg7LiZ065qcmPZIPI/3T8bJCApKtnsJyubznRn8gIZMBtHEjySaaPI8Jn&#10;+94IkhtzS/wPiCzzS/wPzdwQX48mzPLASzZjbDxB6pwb3x73TLAxAkxZ/qkC3ARc1V6PYSYajXTM&#10;JnGQ40mRZkqSoXPU/GM8cI8NlUHHMMyGndLLTI2B4qlubPC6RhbkFdnSSWKzaGhGIcKEGessA1m1&#10;uJdCQUlGtDQ1Di2ToWUytEw2lBkB4oeOKwxltDHNzRw4Xg+8lbb0fExqxGIolhmK5KKFUJTPi6LO&#10;UGQqFgsjzgkijmoKjgZPA4BbxVIkZY4kVzyTa56pJ4EZzMz5YLrxmadkpWzR9LAjPc8zijNpZTbv&#10;OV4taTCjoe5Mnf/IwNAY9oFshi0Nsz3J6ukzZI0WIuBESwtzdTGJ4WNQ0hVpm3/qScdZFDYPwIrR&#10;y5KSiXeFpuQ9miNT8BU/I5PsPqZjt0lu+DPujj8j9+c4dr6d7ASppxwZ7sy6jAz32MiEjHjWvEH7&#10;QrHLDpWfXa8HECUrmhilOLEJKzUlSBl6MhO43BemZ2H2G/rbOJ7J37Z6OfC8HiHDw+nOJ2dM98nT&#10;WUeUY5gGYIkrY97iYO3GLFGr0NwEBiXjZifak068I+ePg0kTDLBvMPyAhBR6xPwqGZw+PEozFBws&#10;1WIWguzBKpk1Uj5cAoP2QceSgq6xGN4LYYh+NS5ksGmep81nNdJtRDs2DMkAKfr7KQksp81AVTmo&#10;jipEIV3uSbOIZ4wdBtVlsFocV4sB6/DlWg4H1rFErwY/NP0PowuPmsEH3w1vNLnlbjb9QNAeDWri&#10;RHEjCP9mAL/WzQS/EMgE6KdmpxM8Sp17lDrDXnMY9lRqVBLSDMVYpMmII8Ck6E2m+FnhXQ7gPSXP&#10;ExfqnGTxf/zUvz8lpbR7552S4oxhCIwRZVbkWwRXSQHX1POB6wOnuIEnSQCq45ni3fhIm09aZePf&#10;0oT8m8lM8QDIbQszKRxOvROhXz2Ofn04RZ4w+DyowSdCoYxOTTFfvckAtZucmvl3BFpxYyn5Fgf6&#10;EY33Hk9v0AJPISjKtk5BmPsLvM5s88yYpsjpDASMQIRyrtRG7NLZIO82DNbJk/c/NHdDSi0zrIUV&#10;oNkxzhZ4qlZs+ojCoyki7Medmp87MrIDHO9xaXFxJy2bTVpYmw/GPC6ry7nVjXKr284AYhZn7Lzh&#10;UbyKqnEIMp817CMEAbs4y+rnPprc/hxJLwTjj+u7DyUXJ3ZwM0EchoqhMwzNKIbtHBCasXoox0HI&#10;0keTrJfwtTC6Ql7lakilRiUbvSYfvtlBuy6Fl+CkG3MtbtAKU61yLFZydttDfDuKVUcfn3gLLLmQ&#10;eEOCJbzYB419YNYHAkpmffBDw8fQ9h2jps+RLCTIhqk/t1hDAx+HaEePuJ6+9uXxPVM3aBCGcQnN&#10;eO+IY6rFYepY8ea8zGPPMk8Ml00WR5HR9vNslaER9/NuQu4oGcShr/kpwNgmTyldPY1JZ7FzWBTm&#10;EYUi0xwzOeA9xaonHq/x4zV2PICSrHWJG+sS01AfUlLQTeY45RvsjwnPdOsStdCZ5h4z6WZ0tHdi&#10;l9oJfmasdUly25Oy7NFZXK6K5E8mrCfbA6gOyVC/pGDHd+KvcRA1qTrBFFkpy1q8LAk5LeriRAEE&#10;VYlx1LMFlaoVkynZZDY6D07LQ5wgwNkgN+ezdMRiDUy25Ys+ZMp4nXNiDYzSiyNDZaaQ3Qw8mGe0&#10;0AKTmr2R5TsibOakGTkle448iFU0M//Eou8Ijtvmt+m7zpujrvM46O4FNveAVo7lTcLF58/Pr3q0&#10;JiWUhWvHetO+8mXJU4iWOFb5fI+mGaTSRh2YrAN4F46f0rzNuI1H0xjARvb0hIBhebzR8Ke4BXd6&#10;SsPX10Fc39OnncwXroMjs7FarBKWrWgq2I21GvHZdWGRgBNPgXH+oLhvd5gE5l5MOMvD1BUesGQw&#10;s2zm09ZbQeR8RKHMMwCeL7NK19npbbdIs9NW7DJbzIOEEFfz5CeTtJb5N/ZoEDgOwdshBL9JSZwV&#10;ylTkxpCWRuVYMB/gqI8PpSd+ewHGyhmMECUhnFLMohaaAqcD/gc/OdngziQ+IpuuCHmXYl59nBTe&#10;41L4iPLBDm3SO6FXIyAD4071lSHB5KcTthwzq2LHsklUsQVvilJto1ySywPVeI5I49uJoCQu4eIJ&#10;27cGF04kmUnSCiWSrWgeGf19r1avng1q4R24LonFpoRcP7RFySVx7NALA16QoPYSa7g4agyQGuOG&#10;GsOhtk5aXGtW6ZRmk9VtsmIfC68WjuJYh/iGX4zYhC6Fa/YSaybrksq6BMVG0KN70B8neAFFl2vj&#10;aeh9CicBFzt8RhRNnyM9Bx7xX1dR2/gIgN9ZYxffgs8bDXwVS429YkWmf16oSvGr+PtXsO4x1snn&#10;v44y4SX8KvxXCy9HcPm6rD7ldl/S84tya3L0RlUpXDOZ3DQmN62QWx653eZyawIyDjwt5k2eCtK7&#10;Hcgo7py9DOdMJtE2k2i7kGgeiS4HIxHnAtCXCcc1bmiewK/bS6mbTHI6k5xeSG6SscgkcEr+z7GP&#10;lzAW48/Zy3DOudhVUQqR5hHp0Ldq09u9houVXZ7i94/vJRyfTFwGE5dRSGsSaTXIiXRCe9Fdnt3w&#10;j+8lHJ9MWiUmrVIhrUmkVSNEugEevlSGx/cSjk8mLYtJyyqklUdat7i01vm+1E+I38LOyS0un7gz&#10;9saeMZksy0yW5UKWeWR5ncuyQpOpJ8EUqxvsCjsORp14dDI5OUxOTiGnPHJaCoI7HCvs9TtiQD6s&#10;EQPyYc1kMusymXULmU1i1R7Res3eiFUbHt9LOD6ZtHpMWr1CWpME243hPFfg4y8H3mG4bi+lbjLJ&#10;uUxybqRjNwM16kkdqUqieEbTcP58u682Yv3emPrJOqnwTC+WVSWEaK2qRr5pkW965FsLr+p5G5TA&#10;LtQ0XU0nAuhuCKCXcFaTFuk/puUYbBXLECYttm9lWe6o4b7J943hA6Y9u0MdFzC8qJvMC+B7AsAh&#10;aP1jSRDfH3aiI6vtdtLzd12ojlaWxZapME/5RvOC+jaHGms69D6cU9puIoJsxvdLs3Ashh9OtYa1&#10;arlditbqxrC2Y4ptzbSmpZSmitgjUXSXr/vzUoilkEKga4vWbKgGelxvyiXdVIQBoAUDoNO1HCNa&#10;aQW1pqP2FDP2QXput+N0R0U5ny7M29as03I/WghAa9c2aMEztBo3RlVZc6J9Cyu50imXlE6Skis9&#10;3dWNBCU32z1HVpKUfPTCitijTGN0obs/L6VY5koRelEU1I1RBHhk0zSTkLRkSxb5bIikaTKnKxZJ&#10;bFhyk5BkN07wNErwX0ZFWOjuz1sRmAc6arVj+5Pi+/k+oyiRc1xnXtDciUAT0OU4/zH54UJOnSzj&#10;/4ndjnNALuom83YTbHoL55ngJsSO4LJWBr1IGsG6ij9JI7hjdLSOkjCCTXOUGoYjuNvDn1gQkDWs&#10;rJZoobs/LzW4EajBJ3xNC75c+cV4WzSq+Gq4coTLhx1W2yl+tzhkwNELM3liyMtRyGaIFrXv86Za&#10;XJJ6RFtSTqVd/gKIp+PtkVqW20Y5ycTGuornuM68QPKzakEubZhfG2+wRfdltFfZDHaW60wj+bte&#10;q54N1muhec0ewbRFi5oxjqnA7zN6w6k/L9YL9ue0pVNvvWGfDapr6/jrAdR/FeKf51IH6vukYQjk&#10;MQdyF1oeSK8k9uKMF0BFRySOYzi2Lrm01RupaQ/O32Ebp7zq2kdw1S8//F7vR3/0r54XutOdSJst&#10;cLDZUus+/1sorOWbnOp6kbY3Im236XU/W1KVt/ktaSCVqNaUFPiRJVV6Hz47cAQ/4bEu/c07C46V&#10;oEamH4POLMFvBWrwmxe569IQTUDgFVIxv+OXJDly5nLozEe0C+pUesbPfQN7FDn7Vuhsf5nUMQs5&#10;gjYlyRDarMNVYdTTKwpoUy6UtJYgoU+36K/6PSWp+n/H6JDanQQttEiLm/TWsxPQh6TzxTsM35hW&#10;5a9RadNalEAPSBoiVsNWQQ9D52vCky9Bbw4oadIbI4U7oTO3afnnKf/DH33yo/xWitCKbbSKjJ4h&#10;0fBW16XfBPxdrjnR+96mXfyfcScYx1t3pP0StJdDP5rkClhu0qhLv4Ib+hGvcIOucMDHblz/Q62F&#10;ljZtfOzSU8S1DPV8ZEyzP0UAWgIc0qYxN+7ZRzXCJl3+DCTRkb7BRjlvew16i7mZkxFGqJDUTmn8&#10;2KR5p4macc/fB8vPPE7UWLHlUtBSHNd0JlLyBGzcpDVbTws2Ltj4CrGxUbBxwcaXiI2XAjZ+SXJA&#10;zS8YuWDkq8PIZsHIBSNfQka2ATX+OoGCkQtGvkKMLHJrwcgFIy8yI78zysj8fJqblNgfjy04uuDo&#10;q8PRasHRBUdfIo5e5hz9MY2Aj+HeT0GHC04uOPnqcLJecHLByZeIk/1MRoiTC0YuGPkKMbJWMHLB&#10;yAvHyDH6NN+VcI/fu+JsrBRsvABsXKyEK9j4MrLxjFfCFWxcsPEM2LhYCVew8WVi4zmuhCsYuWDk&#10;GTBysRKuYOTLyMhzWAlXMHLByDNg5GIlXMHIl4mRF2olXMHRBUfPgKOLlXAFR18mjp7rSriCkwtO&#10;ngEnFyvhCk6+TJw8x5VwBSMXjDwDRi5WwhWMvHiMXIXroxaGUA3eK8gYefiHKJ5EzpoNO7/R+f6T&#10;T2fIzW1gs7Kkw08XrmdNhZvTdVbUuLYQTy9HWo9b5Rw+l71sd8glusAE4XOTNKyU8iSjjKgBAkZu&#10;TfNX+XAmLzTrgjTLFOY3p6dZVm7NQk9DPbdu3ea6FWZ20bN8m2sX5mCBmWemX28+/OXD3ovDL/79&#10;CnuWmqAjyZ6lmCW8vH6l+Bzz9iuLNb2X0a9UhLF9VfzKPIzchPv26almxci/+JPPrjgji75jwcgF&#10;IxeM/P850r8TwXGFrsz+htVBKAa7GdqlvDKHOP/Nh9/b/esv9JlGZAZnXJe4Fhm5BD86nO9zswaf&#10;8O/yIRa+lljE5i7FccjQ54v1jRidu7yxfjZdW47oml83Qz2zf/5wa4Z6ppIOWaBbEPOSTllQqiD/&#10;yfUsi7U2Be0ab0nFWcOsNiiJQy+G4XRB626CdnaBoV/SdVdCPfT/TM4qPccR1NWD5ziZlcb9wX83&#10;f/Ld4y9MYUSewBVgxJJtesKf9Ql8fyp1Ej2JaJtn3GOJtvoyaJYxIvkuSfo0451uhc7PfpclqMcn&#10;fwG/xesrGZ++l+g5pj39sFX2p0++U9LTp99FfPrw9aNPfzfh6Z9K/l+VTPIXkhAQW8b173YMCuPu&#10;eCcWiSx3uxFBY/Q+orcbj0hHYn8uLr53Io7DHkbbxfXvVgwa6Xe7HYvF+DstR5AQ7xHF4TeAoStw&#10;lksMxJj3CXDNMbEWxgvYz9OAn9BCfSu42jWyJyv4O6eFQgujQ71LkahCnpACfdVHolSL7BZ6Lugx&#10;oa/Uhf8xcihLXk5efg+e9TiIurgtkj4Q7Zl0H39mxNZLOz/9/b+SPvi9Xz7/NyjZnaNjsBPT5yd0&#10;DdTFw8D+jo4lR3iuLK3mpREayBZl2iFPhHnEZZC4EvFZsB5HBWpEjzSiTLF1F0aBxfIWuTRiOfSn&#10;u1a4ZA9mZad/8KPvHu8/f7g+Q8+wS0jp5Pc55A+2KfNTFjxDRL4dyQ5RpE0zST3BM7yWGGXHeWjX&#10;AbFPKEJG/F6lZEiWQlkA1NpulClzyXkJjiBvn9H4meX4vub+z3f+IWZcLzN/hcbWkdSncXribTTg&#10;kTYarbPBfn0N/xDbY1Z4w2OqYbCj+MEbuSb++dNpXvPm0JZO9bo3fMs01asuBnv1AvbSLpS97kmb&#10;hOAHEO1g3ucl6SQ+HfL+TK3Yd4/PfiF98MNPW38ca8WWwXoxWY+3QOh1jj5NlpZ3Ke+X31LehBYH&#10;dK4TWIOoXsRn3xZD27qBtqkXqm1L4Vh2thyK0WyMVhUxbRHTFjFtEdMuYkyrBjGtcaEx7VvhvZ6z&#10;Wslm//PrgwXBXKV4RuHW7X2aWelKZgzmcmbMrwE2uI+2F6B8l+cI/D21Kzy7uwrP8wnOQMzKz3p9&#10;4HR2fjdy50WQA6KvwW/0Ldqk+w6UOq06DMvBoDmGlFUHY+SwTHiyOR5/JcDM8upP/6vzndc/+/zX&#10;FgJxl1ZwyIS7S+i68NkIzSXKhDjG69nZ5s1gXo/hPfw+I2b5xle+/U8Lgq8CdS5ZRT3IUPqx3aRs&#10;LuK75H+HPm4TSrNam3Tt9X/uSM97C4q3ekF435U2oN1Ligz7NCO4EkhglhHN9T//j97fIPYxUc2v&#10;kK8T7qPv8RyTT4y5uz7W82u9AxjcJyZI/jEXQsZRD0kOPCRtqjK+Tff28wbzke+11//S/AnKd+W3&#10;FwJ5A5CzyNKa8KwmWQuX+0k6jTOXcsFomx04u0w5A5PiDYvOaEti3vce5VWG+ZmhjraFtRtv4PUE&#10;HU9q242dref7BFPlflP6WMI3oLyYl8w//53e1xZI5mW+8wOlbAYZIZUYFXeFdEjmqBUmzQh0SN4u&#10;zRGolENC78wTosVvcYyj8hYzbG9AazHujmv5KZRt6SAyF/AGjv2xY7zJeRBbz0feb/W+9vU3j/9u&#10;gSTeJRuq0UopZkNVQskiieNcmkGjHFnUpXHeJf9RJ8Z1iWEdQeLvBBYHkc4r9XcTW2eV/HW+wuuY&#10;1rMeBmM9cnRe3tP379rvLYTkcd2WSv8bPA4u09gvjVhWf8VXFssaj714dEaRwcJg7ZBvgrEWrrNj&#10;kRdbTT8aeZXOifUdQOKQ1rizmpVgRd1MvdU/+wv7vT/84fFmjLe6GPGCPnm8EGGrlxG0n1C+8YR2&#10;Ik/D7067fhybGgKbvpfS/jRtP4SQVdmh+VaczfLZdJWs/sqwZraeU+9v93/8tPLJzwQ7epcwx/ns&#10;w6Bf2ZB6N7blS14Gs3yBFi7W/F6PtFSmtbgdyug4pL8a2XGHR0z426CdIv7qXvTXeuT1oX0fZRi2&#10;Uyq6NtrfC71JCBzNLIM82xXRs94VFV3XPP03oJgjbcbvi1KEFuP2RaE3lnc9tzg/VOyMYrNexc6o&#10;q7MzyhK0L/u+gXgG9t9EtUPsiRZ9VisQCxY+Lwvn35168Sw8+qaLgocLHr56PJx9/5a4a/Admj1+&#10;Bf3H9RRsz+Ar+Kzzp8ZdW+ucncM8gHlGhuAso6O0HixCtIL5RYXmCyy+Xt+lvYSdSD7EpLl/jeYS&#10;8Df7jmWZ5oTEaCWPjJaIEY+ZjZrtuteYO18FmXTp2HlkckeYhWsRovics5TPuF5cDVnhCihRVu/S&#10;CqG+xLLjNmDb55/QziIHh6X19nA1zUzlM3rfyyOREsihRDMtJZpxwd8mea4GZSRJIt62DSLxGqut&#10;s0Flrd4fuK5M/7wa++a6mobfGoHk3qasJns7HUqwG7CcOxIn7CXWNKu7nQFct1XpY7Feo8Le7g9U&#10;+NbqDxSv1qzSKc0mq9tkxT4WXmu/cjZgN/4ymOAdaRUe5cHZ4FED6k3Z2+Rly/4YrgVP0NqCJ2ht&#10;VfuDktvudBV8+NZ+7fwX8db3G2eD2nYL+7VWp8426vQEjVUCt77DjkGVBWVrBx+yUQcAFG+1UWeF&#10;TcXqGiuqVNhwlR6cWcX2G3W6w4eNh/2BgaXNvu6yooFYbdS2sPjQxnPaUK6zry283Id2hfCsN+hy&#10;dh2/1e09LKqsqNsE+c5j6k3dtvEpNlvb2GCz1SLtrJJ+4yj5jEpac+jt16g7+9vU11Zzu8NaYrFf&#10;XcViZ1s/G8AvgNSjwmWFwgpZKKCs4fmgGYZHBcDdWq3T9RuP6JTtHThle6cKHQN9rj8GuOurj0GV&#10;H2zgc+w12TMyCX+9AqNNQY3Hg9trBHx1ix51rY76vY7t1x5g9Xp9GyS9D8OiXmu5A/l+WTG91m7D&#10;Haiy19yCQ6pp3ldhpCiqV9mF77pVDKPzDKNKs0HjosV6vdvCXjd34CS1K5tWtwfw77sDw7yPwGoK&#10;fH3sDjRvt7lFw2uthoJs2HCOJvvnNGw4p+w11qNH19nRWvRojY7u10jdW6ur2I/WqtIfOPhV7Q90&#10;KHdBzy1vtbVOI7T1oEOd3cG0w5Ofvj764h9//HN4Bhv0wwK9IFXbalGxt0OC2LTXXGjzoLmD+8aa&#10;D7C4LxtepW7jgfp6FavrVerFh0gBAMoWndywK6xYxaJVAxPYauKtv/TVv5yoE+e5O9347Z0brz33&#10;fx//+rf//vM//cZXnn4Opqy1CqS3tb1xNtjfrdEWOVbQ5rj3tRLbHKfoHumHYpSYgqguUxArqh9W&#10;zwApsM9mGbWIfS6VVce/Gf37aAu08CM2nIELRBpQfBr4/OEPXn69wmhAYTQgp9PAyMW9jWb1bLCB&#10;6ghEimqIfIrKZEL5mJVs4Csy/kCLKghro0o326g+YAyB/8O3TbjFRvUjvNGuTQN5116l4fl/hJQC&#10;w2oX5bUAAAC3bWtCU3icXU7LCoMwEBT6I/0EY4nao8ZXMGmLRqqlFy0Eci7ksuy/N1HbQ+cyw+zM&#10;MrLNLVQdM0BwFExDiNNGd15oiGiMDVcaSBJhV/YaPPeDcYG8di29A8UkLIhsspC39eLOQyc8iYt8&#10;Q3B45sExICj71WTChVnpG6z1RimkBS5rC+O1Wkds9DfpNrqdYYiNF/MLVf8wkIaouHuleGEg0eco&#10;JbhrmizzV8/RKf5pmlLEQmUWcMcHGEtbktGSn+8AAAq1bWtCVPrOyv4Af1e6AAAAAAAAAAAAAAAA&#10;AAAAAAAAAAAAAAAAAAAAAAAAAAAAAAAAAAAAAAAAAAAAAAAAAAAAAAAAAAAAAAAAAAAAAAAAAAB4&#10;nO2djZHbOAxGU0gaSSEpJI2kkBSSRlJIbpCbd/PuC0jJWa8d23gzntXqh6QIEqIAkPr5cxiGYRiG&#10;YRiGYRiGYXhJvn///tvvx48f/x27J1WOe5fh2fnw4cNvv69fv/6q99q+Z/1XOaoMw/uBvM/i9vCW&#10;/rm7to7Vbyd/rkdXDXs+fvzY1tVK/u7/bH/69OnX32/fvv388uXLf/qi9he1r/IpKi/O5RjnkU79&#10;XK7az7Hab/mTdp1baVpf1bFhz0rOnf4vOvl//vz51zb1T/8tuZQMkDkyYj/nVP7IFJnX/mwX9GvO&#10;JT+3E9oC5Rv27ORfMvL4r+jkzzHkQn+1DJFztRX3WeTHNeA+vjqGPgDKYz0x7NnJ/6z+T/l37wzo&#10;eeRef6stINfatiz9zFjJ33oA6PuVnnXD0HNN+SPXklVd6z5IX/eYwHn4WZLHdroh24n1jOVfbcRp&#10;DP9SdeL+c7QfXc1YnG0fp19n+ylZWd4pD/pt5l3XeSyXsqxt2iB6hjHJ6pphGIZhGIZheEUYx9+T&#10;R7DXp//zby/vWfLd+h5c6mu6NvWueITL6O1qB8/mZ0id8Jb2vruW9/Od/M/Y8Y98hnme93W+xC69&#10;lfz/hv7zFlz+9LNhz8Omjk0m/Xfp28MX5GvpI53PkPokP85d+QNN52+kjFyP/ci+LNsv7d/apZfy&#10;tx/iUdtAyt9+Nh9zPyl9ic4suSAbbL7s55z0C9hnWCAj7HYF51HntA+T9me3HdoM90KemRby7uzZ&#10;mV7K33X0qOOBrv8DdWi94L5tP459e12M0C5+yH3Qdl/3/0o763jnb8xnSvbr9Fldkt6z639AtukD&#10;LuyrKZnhb3F/Q5b8v5M/fd8+QMf7WJ/Azt+Y8ict/ADk08n/KL1XkT/P9vqbsrG8i/TF2xfn+t7p&#10;BvSJ2wm6xboYdv7GlL/P6+RPnMqZ9FL+nNf5w/527FtLP1tBfaU/Lf139u3ltdRt0dWR/X08R8hj&#10;5UuElb8xfYi8p3Xl8XjmTHreph4eVf7DMAzDMAzDUGNb7Jv8PD6/Z1w99oAZY78ftn3xs02+iwu9&#10;FX/D/MNnZ2fT6vzg1gnoDseE59zA9C1CXuvza19nP8zyoK9GP5yjs6sg/5Xd13YwfHzYjtAb2H89&#10;x6dIv1DG7ttn53Pst+Mvx2gf2JHxSQ3HdP3cfhfXe5Hy5/puXqd9gbbvWub4D7p5RJ7rl/PP7Lfz&#10;NeiI6f/nWMl/pf9XdvD0padPHRsp7SL7sWMwzhzLdlngk9jFCwz/51ry73x+4LlfJS/PBSzO9H9w&#10;XIDLybl5zrDnWvIv0MnpOy94hhfW4c5z9fxf6Qa3OT//HatQzNyvNd27XO1bveN5fN7ZAhjD5/XE&#10;jTid1M/d+J9nAOT7v8vKsUx75D8MwzAMwzAM5xhf4GszvsDnhj60kuP4Ap8b29zGF/h65BqryfgC&#10;X4Od/McX+PxcU/7jC3w8rin/YnyBj8XK5ze+wGEYhmEYhmF4bi61lXTrhhxhfxI/bMT3XkPjld8R&#10;dmutrNi9I67g/dx+ZfuQ7in/tDM8M17XB9sbtrnCa/CsZGz5Y3/BJrdqSyubnOVvfyJl8vo8LuPK&#10;nmCbwepeKDN6zPLP9uh1Cp/BpmzbKza7+t92tO6bPJmG1xDDr4cNvms3Xf8vbNNjG1tg/U/a9vnQ&#10;bn291+fymoSr7wuRR8rf646xBprXxHp0kBG4Xnbf5DIpfz87V23GcvU1nfwdb+Rj9h+zn/5Jeuw/&#10;+r6Yj5FP7vd6ePeMe7km2Mch+4VluXou/qn8u/2d/NMX1MUi0a/R7aR/9A253TH8FNbz5MHxR2fX&#10;/+17K9KPA7eSf9cebPt3PAH9PX1H3b3s2kbGqJBe+ikf9Z2Btux6SR1w5Ee/lfwLr+NL7ACs1pzO&#10;e8172cnfZcjvC/uaR5V/kTEy6cfbra/Pca+nmWl1bWYXl5M+vy6/1f7dfayuzevynK5+nmHsPwzD&#10;MAzDMAywmlt1tL+bK/A3+FN2cazD7+zm1q32ec6F5wodvT/egpF/j30YtqHlnBpY+ed37cW2kdp2&#10;zD/f5bDfqfD3RPD/gY/5WtuT8C1xL5Y/37PxPb/qPBHLzH62jJuHI/3f2eat/9nmuz6209lGa/+M&#10;2yJx/vh6sAFyrb9R6G8JOcbEcqYs+IjuraduzVlbOxztp2/mOgEpf0APuC1g16ct2DeL/Ch7zhux&#10;36+bU9Ltp936u0CvwrXl3/WfS+TvOR/o7vzWoL/JuJN/Pg86n27BM+kV5wpfW/9fKn/rbXSwY23s&#10;w0M+5HGk/1P+tI1Mk/gQxwg8sj/nEjxuoo/Rr24h/8I+Pffn3TzyvDbHfzv548er9HP89+j+3GEY&#10;hmEYhmEYhnvgeMuMmVzFf96K3fvqcB1457Y/MNeLvBcj/zWe3+D4eubH0Y+Zg2O/XaazsqF4Dl76&#10;6myH8ryglQ/QxygT12b5sf86fh+fpsvT2aNeAWygaQ/Fbuc1Gjmvs6kXnlfHz363XDsU2z92/m6O&#10;l+279ueSNmXMcqXf0f2/81ViU352+af+o16591UMTzdPKOl8Oyv5U8/pR/T8NHw/2GbtH7T/0Pe2&#10;Kj/Hco6X91d+zzLPb8VO/pbZn8p/pf9T/jn/135kjmGr55jn8u7Wh9zJ320USIs29uxtwFj/W//d&#10;Sv6F/ZB+znMu4xLaA3mc0f+QbYM02bZP3O3vFXxCHv+tZPye8vf4L+f42QeY/sFiNf7byb/Ief7d&#10;+O9V5D8MwzAMwzAMwzAMwzAMwzAMwzAMwzC8LsRQFpd+DwQf/irWzjFAR1zin7/k3EvK8N4Q33JL&#10;WP+YtXMyf+KxKN+l8ue6jkrr7LcWujiUjownPuKSWEDilrwOzlGs+1H9GmKj4Npx9I6d8nd4iQvs&#10;Yvcpk7/r7rhfykt8lY+Rds4XIN7cMeeO1U28NhBrCGWfZS0yx5vv+jX5nzmX8x0/S16ORbqkfok5&#10;8s+xUe+xrlmu10a5OJbrfxEPTj/lfjs6PUo8l+/b3/6hLex0APG6xJJ5TkHeG8fpZ7v+Q/6OCVzh&#10;+0794ljKS+qXcykn6V5L/2dcfuLnMn2bNu191LO/t+HvKbke3G5dT7v7ct4dXhvM97Nqh36GIrfu&#10;ex9w5rni+TI5d4A2lBzVL9AuHJ96LXbtOvsr/cf/o/OyTXveV5ce/Y/7Slm5r1r3rcrqtaJgJbeM&#10;De3SpGw5j4W8EueV7Z62mRzVr88jT89VeivowVX/Pzvu/RP5c47n3GSafh528eBOt5uHRJ3nNyou&#10;WeerGyt2OtN5ZTv0+DjLfaZ+6f/dfIW3sivDkd6FTv45f6Pg3cB9lXtCxp4jdAav6ZjXeO6Q49Wt&#10;c49Yyb9rr4xTrB9W7Zv8L9Xnu3VKPW/qDEf9v/A8i9W7TCf/o7LzTKzyOg/kRF2yNtxqrGadmfJn&#10;TJjrBHqdL68r2L1be46Z3x26cvDdQ/RNrlnXcaZ+4ehbuxx7j3mLvKOu8s15GgljBch6Qb+n3vS7&#10;9JHeO9Pud++Eq7GAxzmXrBN6yXN6V7+U+0iunPPs81aHYXgz/wCggvog4L8lowAABXVta0JU+s7K&#10;/gB/aWAAAAAAAAAAAAAAAAAAAAAAAAAAAAAAAAAAAAAAAAAAAAAAAAAAAAAAAAAAAAAAAAAAAAAA&#10;AAAAAAAAAAAAAAAAAAAAAHic7ZvNjeM8DIbn6HOq8H3vrsJVpIpUkRbSR6pIFT7npu8zICIcgvq1&#10;PLPAPocHu4ht/bykSEr2fIUQvgAAAAD+Mqbw52uOjG57b/PS2O7IsbS209vv5ST9zmYfd4g8Thj/&#10;3u6rsV0Zz9G+H43zkvufHX2/4rOeD9yUxmfRqvHOerLtf9v+i5rfVohDL3Xv/R+w/109+/6fWyOT&#10;098U145eP3Zsr6jvGn/30HNKUZtTLtH2OY20jkun33n2Xwe2NRKtcS+psdm1q3WXXPOMPjSyf6kZ&#10;PJboA0viusT91PWaesSzWU9MPtP+Oh6GhrV+izbTz3rrf0drae0vMae0Llrj/zzAn4/4fMpmNkZN&#10;lVq/wycnl+6t8RGJyzoXpuzncW14dlFjt/aXeWl9vHWm9faw/V9CPldY3qqPludq6oecPc7w01vB&#10;jjbO6vtLOVR0re1L0OtXNBa/0LVBbx6qHUdJk974XDt2277Yf8v49hw+9co1c4/E2ZwWeoy2/pU+&#10;Uj5g68OWXPSMz0xKB4khur5agx/TSvnpaF4cYf97+MSFLXzXWX63+4i5st+aWHILdWtBtLe/672f&#10;9oFcvOihR+fW/J8a+yhK49d1VU38/0n753iocd/NnJ+hrUZotX+upimt/1QM+C37ax1r83+uzvBi&#10;SaqGOWL/S2Kua+g7D66tb0bUQUfmPSL+a/S4ZA95RJ8zddjX9DV8z1mixRxt39u2rcM3076uo3P1&#10;Tw1HYtNI+2u9rB+k7P/T8V9sbvfwO4/wyf86fvaeXZ2lc8kGLWcZom/ruaenibSla3bR0NbWtfaX&#10;tnI+XrL/3vfdWecyVlsT9uzFSvN4F+7r3f+NaufofMWeT+VTNob22D81zxb721zzjv5gfdKeCY6y&#10;v9ZgS/St107N+UtKl9b134td/zImeZehY/bduf+n8/9+7eroLuh8UPvOU9e6uRxhz9m8mNh6zl2z&#10;LmrQPt/bxmzaqJmL1Ec5f0/VTCPrf52jSnZM+UvuGdHmqubhxUTRrOac++Y830vrdwEeYifRv9aX&#10;LyFvt7VybD37/9Wsydo9/mT8suQv+pxf5wk5Y9iMZq2ktDgbrfXTjKXV/ikdX5lrvVi77//X+xOx&#10;i+cLtj4ovTO4Gq1snfBU7chcc+fc3nuhv8H+S/heQ3v2T/mC1vRq7h8V46ze3hwEWdubuaafrdnD&#10;Tc74vWfFh34j/8s6kH9HfffkzSU3Vp0PJQ7bnDICabfUptaj9x2A904q5zuj6v9aZHzv2MYWxvmA&#10;Z/+Sbt7ey67Bn8Lbm7xC2znbqrRtsf/R/N9ie53DpgNzrbF/Dd6Z3P5bbt82kiV83iWn6oNWP2q1&#10;/5nx39Y+tq7S3wfu3Dv9oGUuF0fzR/DP6kS/e/i89+p5N+PZ3O7PZZ820r9+w/5y3q3nV/r+177/&#10;3JTeR+0/RV1TmttvxlLnti31qW5vLbSp3wGMpsf++rxtjrFI4qTNLztztLenb0v94q1LTe67cDuX&#10;JXzOPI9oPsfxy/cmOb+wz3q5RTR8hP4Yf7b9c3WBF5+8/d8zcW8NqXekubxg5yJ+JOOTM/DRmksu&#10;SPmSzh9rYQ5nIH1718SnvXcS3vlfbr3IN+Vn+PRS0a43l7P+pgYAAAAAAAAAAAAAAAAAAAAAAAAA&#10;AAAAAAAAAAAAAAAAAAAAAAAAAAAAAAAAAAAAAAAAAAAAAAAAAAAAAAAAAAAAAAAAAAAAAAAAAAAA&#10;AAAAAAAAAAAAAAAAAAAAAAAAoJX/AOCrivumi2J+AAADJW1rQlT6zsr+AH95LAAAAAAAAAAAAAAA&#10;AAAAAAAAAAAAAAAAAAAAAAAAAAAAAAAAAAAAAAAAAAAAAAAAAAAAAAAAAAAAAAAAAAAAAAAAAAAA&#10;eJzt2s+R2jAUB+A9cqaKvedOFVRBFVRBC/RBFVTBmZsDM9bk5UVa22ADM/kO32TiP/Kuf9KzLO9X&#10;13VfAMB/a9X9+vq+uf+b9637fe/+GVnO/pZvd7Ov5Hzu903tA11/3rt/Nz4//1J/in3veHO//rVv&#10;S3+aN/OiZHwO24py74+VfY/kvw9ZPmKjD8zimQzGjMWp+Z+DU+hju1AXavMTHhPr7TGM8e/k0u/b&#10;VfY9k/9Q/eB15nj+x/FbzsnjettfQ/6fpcy5ahmXzIZq75jnxV7+H2OdxuYU64HsNj/MEeT/Gb6f&#10;mPcNPQsOI/K/LtDvmJ7/ecI9HTsXuIzIf4l+x/vzX6XMtmnc5vpf2vzpuqUt73/z5z/3OGyN79IH&#10;cv6HtD8rc4mr7BfLf+zzd0z+13TsLvWBnP82HFdrr/SPo/xntQnZjz1nqP5vK5nftx/DtXL+5Xlx&#10;arRZ1p+t+86rjP9r9++6fkvJopV/2R/nALHv1Mb/3SUdW6wr7TBv/nM9/8vYL+N4yvv/rrLtrtSN&#10;g/wXy//S/b2mv2tsj98CavnnOt3K/9DIOh8fa4h5/+tsGvkMyXP0Vv6tOUSuC8b+svLYzt8C9439&#10;re9/p7StlX+pE7X3vS5k7rm/rEef/V0jm5xn7ZjavDDapPbN+ZdTm98f0v0/VY555u9/dqHd2jnr&#10;dH3r/a916v6stTz6d38/5V9q/7bSZhz7V33gpe51ucztL+F+l22PfKvN+W+7du2Pa8Zlne8YtvlW&#10;vIx1mO/l7ItzGJOtNdox+deyjO+UtbqQfzbf/+YTa+zQGMvfdC7d8HtZzD/2ofv/V/0cILbXqvPb&#10;dG3fAeYR7+eY9ZVVqhVT8s/rRlNr+zrMCcwH5lGbg815bvlm2DrnMLLf5X7w7vsGAAAAAAAAAAAA&#10;AAAAAAAAAAAAAAAAAAAAAAAAAAAAAAAAAAAAAAAAAAAAAAAAAADM5zdT8ocUYo2ougAAAzxta0JU&#10;+s7K/gB/jlEAAAAAAAAAAAAAAAAAAAAAAAAAAAAAAAAAAAAAAAAAAAAAAAAAAAAAAAAAAAAAAAAA&#10;AAAAAAAAAAAAAAAAAAAAAAAAAHic7dq9caNAGAZgh8SuQvnlqkJVqApXoRbUh6tQFY6VcccMO/N5&#10;bxEIsxYwT/AEkoAF3v1j0Vvbtm8AAGzSof3z1nn1ebC8279c25F8236b+N27+rALc/L/6j+f1YHZ&#10;97u2W5ZN02eci1nmvzX9MfL8z6GcT3VgE/l/zDjGR3+MdM7xeIewXVeHjAfTvA+0w5J0f69P7JPk&#10;eRz6PHP3UEb+WxoTSvmna0nneJL/4vJ2WMOU8T9tU2rj7zvI/jTzHte+7rXlv9dnwKH+bcp+Nce+&#10;pfKfM/bPVbOu1s6/efLc41zuWOG64z09zDi/pOunbj+Q5ghfE7bd4liQcrwPzJGGpPtSq+6n414q&#10;ldFd9+eE/iv1HzXq+Bos+Uy25PNwfL6KZdwXyCI+X4xtm/LfYt/+2/kv+Twc23zT1628rk0dE/K+&#10;6yuc66M+run79FL+zYzzWKNaazI/baOlPv/Y/j/uTFmHnXsNcS0i79tSv3DfcPY1879UyD+5ZGXd&#10;RvqclOMx7HNqx9eRun2bUEbp/LY453t0L9fQ9sfyT5nm5Y71BelaY91M+045l/w4eZ3YoubJbB9Z&#10;cj1gLP8kzgse9cXHgW2m5B/XAOO6717WhJq+TTzzXJxnv/S7sKn5d04hn7Hjfbbf53ixnNL8r9s3&#10;tfdzuPbrTrKf65bdu6WPv/Sx587/3kL9il59/18t5V9rXWTp/MfeMw7N/0r1Z69rQc+4LDjW/0b+&#10;Y+VM3a7U73f1YevPAWvzG/nH9p/eg36EuVCq39ewXWnOn/pC/wlbX/7NgznrlPH/Wvg+7//vYftX&#10;37e9WLL9x7ab3vvk8//SuH/Nfo/bl47/6nu2J68e/+O6Qhzb47uD7vM5+8y28+/G/PtA9un30ljx&#10;0/Vu1pF/J/X7Q883pTqw5XeAa5T/D7d2OXP2Pbff1wkBAAAAAAAAAAAAAAAAAAAAAAAAAAAAAAAA&#10;AAAAAAAAAAAAAAAAAAAAAAAAAAAAAGBN/gI7hxmAP4Ji9QAADtdta0JU+s7K/gB/koEAAAAAAAAA&#10;AAAAAAAAAAAAAAAAAAAAAAAAAAAAAAAAAAAAAAAAAAAAAAAAAAAAAAAAAAAAAAAAAAAAAAAAAAAA&#10;AAAAAHic7Z2NkRwpDIUdiBNxIA7EiTgQB+JEHMhe6eo+17tnSUDPz/5Yr2pqZ7tpEBII0IOel5fB&#10;YDAYDAaDwWAwGAwGg8HgP/z69evl58+ff3ziOveq5+JzpawAZfj3wf9R6fmK/jN8//795dOnT398&#10;4jr3Mnz58uXfzy6+ffv2O++wN2UE9PtHRtT7tJ6Vnk/1vwI20f6u9l/1Ufp2laaT1+3f+Z1dVPKs&#10;5ARdGr1epcuuZ+28ez5wauereuvsH+Vr33W5tG97HpoPeQWq/q95ZfWO+58/f/73e+gt0v348eP3&#10;vXiGuqgvC0Q6vR7pM0T+nibyiLy5F2WrXkgX1/V56qBpIy9PRx30evyNz6r/x9+vX7/+fu4KOvtz&#10;TWXR8iNNlM8zWZ8jPfcy+7sMUZ7bCJvH39CZponvjFtccz1FGp3zOLR9RT6kRxfIqelU7vigC9qy&#10;yh3XVB+qZy2f8X3X/vrMFaz8f1Zm1v/pf528gcz+6m+oU1Z37Bx6Vn3RLuKDL9A+qH6BPFZydrpA&#10;PsohP/cVVZ39+ZDPy98Z/+8xF7jF/ug8+iP17uSl/pX9fR3iwLbYPf5GWyB//vd+hqz0UdqLQvOh&#10;Tpku8LcuK+2RuV5lf2TU5738TG8rW1zFLfanHWu77+QNZPZXf4fvzfoofd39j+o27nHd/SS+I7M/&#10;etA2lulC06nNaRfI7/bHP/JM/OUZzTeuIeMz7E9fUX3QnwF19e/qbxnfHJoemelb+j2epQ90a6XI&#10;i/v4TcD/kcbvISd9LwP1xodkutByMvnJX8dD+of/77Ko/DqXqfTpuh0MBoPBYDAYDDo495fdf83y&#10;b8E9uIQrOC3zNH3F257CY+XEpVjPZHGBe2JV/urZFZ/WcZiPwqnOrui44m3vIavGtqtnKs6q8h9V&#10;XHq3/Fv5tEdB5dY9E16nK3J18fx7tetMVuXV/P4J51WlPyn/Vj6t0pPzhs4p+h4F53iQhXycA1np&#10;rNKBxhW7Zx5pf/TjnFzFeWncXmPmVfrT8m/h0yo9EaMLwLPC8yHzyv7E7VQWlbPTWaUDtT9yZvJn&#10;/v/KHpoT+1ecl3PWyr1WHNlu+dT1Kp9W2R/uWPkj5RQ9/8xGyNz9f6oDz6uSf5crW6Eaq+BG9H7F&#10;eQVIq1xMl363/Fv5tM5P0oejjGgP9DWe3bW/jhme9lQHp/a/Fepv4BqUd698U2YXrvvcwdOflH8r&#10;n9bpKbO3zjsZF7TszEYB5RaztDs6eA3769jJx/fiKS+IT1POC3my61X6k/Jv4dMy3s5lA8opVmUz&#10;J3eulOeRZ0dnmY4970r+rl6DwWAwGAwGg8EKxL6I+ZyCdSBrmFUsqksTc9sd/uce2JE1gG4eWeau&#10;LPcG52JYd3sMfwXiH6y/d9Ym3fr1mfsZM65R15SB+E6s8FFldtcfCY9dB6ivxre69q9nY0iv+sue&#10;5xnuab2d94p77pf0zEGmM57p9El/8ziGx2iz8nfyymTM0nXXd8vI9LiDVRxJ9+RX53GUg/A4re7V&#10;1+dJoz4HnSuXo/FA5eyUD3CZ9BxRxZ/h88hHY/5al6r8nfJcxqrM6vqOvMQbVcYTrOzfnbcEXczS&#10;+S/4Ou3/6MrPM2TnO8mrOmdCOchSnY3I9O98R1d+lZfu13cZqzKr6zvyZno8QcePkd+KZ+zsX+l/&#10;52wR+fqnyxd50P2Oz9L+nsXis/I9r52zhFWZ1fUdeTM9niAb/5Vb9DZf7fu52v8zXVX9X8vu7O8c&#10;9Kr/a95d/6/mf13/17KrMqvrO/Leav+Aji0+huGfdHzp+CuXaTX+q9xu/4Ce4avOn2e6Ws1ZfDz1&#10;MU55xax8RTf+a/qqzOr6jrz3sD/1rtb/ei9rm9zXPuQ8ms//PY3OkX1On83luxiBzoX5ngEZ/D7l&#10;deVXea1krMqsrq/SZHocDAaDwWAwGAwq6NxcP1c4wEejksvXHx8Bz+ICWbv7HszVOoL90s9EFWer&#10;9mO+ZzyLC8z2MiuyuIDu2dX9/yfrV7UVsTa9nnFu2J97ngdy6HXnIne4PNJUa/TOLpke9FygcqSV&#10;vm7lG0/g++/VPlXsj5gTfmOHI1Q/o/Erruueefbve7xR+cIsjyxenXFGHS9Yxft2OLou1qlnE+HX&#10;M33tyLjiAk9Q+X/sjwx+biXjaFUH3kc0Dqfn+Chf+4VzbnxXfVRnJnheY+v0kyxG7f2Ftsf5FbDD&#10;0a24DvKr9LUr44oLPMHK/yMrfS/jVXc4Qs5SaF/Pyu/k0Xy7MzMhD22Wclw3VTmMberfKHvF0Z1w&#10;nZm+dmXc5QJ30Olb+6z6eK/rDkeo77XM+r+O313/37E/Zzv1LOdu39K9A9pvdzi6Xa6z0teV/q/P&#10;32J/9//I7uM/+sdPVum8Pfm4Wtlf887G/x37oyO/dmX8P+HodrnOTl9Xxv+ds44VqvW/ct5ZTIDr&#10;2m87jhD5sJ/OMbNnsjlwVl6VR7V+PplbX+HodrhOT7dT9x0ZnxUzGAwGg8FgMBi8f8Dn6NrvUbiS&#10;t75b4x7vvtfYwAl2ZX9PXBRrXjgA1pSPqAN2PAHrWmJ6uq+y2wdcAY7hFBpP7HCljq8FYha+biR+&#10;FvB9rL4Ox2/oepUzGPHRmA1tS+ML6KvjdlXGzv5dXrtptE66D97luFcdQfa7I7T3eI7rlKvpApHm&#10;at/KdMT17BwLcQuNszoHo7/PRT3QDXol1oXfcfkpQ2Px1VkBtUXF0e2kcZm0rsp5Ukf9LaErdQwo&#10;D0tcD/torFDTESel3Cpe2KGyv16v7K/xcdo9bRI9eXxL8/L4dsWrZfyJ21z9mHLIip00AbWfxx89&#10;jpvxe1fquPrdMdL7+wSdOz3dt+XyeBza6xNw+ztvQD76m5TImOkGVFzUjv0rHkOxkwY9Ku+Zyat8&#10;mL9H8EodT7hDyuUDV135lhV4jjEus5nvtaAPOV9Fn9CxqeINvf1W/XHH/gH1f8rjKXbSKOeo46DK&#10;kX3P7L9bR+UE8fkdd6icn+7HugId2/Tjey3ig2/0vRzcUx1k15Vfy57vzteDyv74MuXUHTtpVCaf&#10;dyrfznf6h7eZkzoG1Aa6p8fHZ9ettpNT/k+h4wdzzOzeao/d6rrvJVqNW35fy69k6daut6Txsiud&#10;nNbx9LnMd13Z/zcYDAaDwWAw+Lug6xhdz9xrHtntSYx1kL4rZadMXasS787Wgu8Bb0Fej+ew7js9&#10;R1Khsz+cAOl27K+xFtY7PPcW9HmCtyBvFo8kTu4xG+e0iD0636VQ7lbjFQGedZ+jPLTHIDwmq/y/&#10;6jNLq3kTQ6m4GC8X+TSWoxxyxylpPbX+Ki98zo5ekF3LUblO0J0xcY5HuQiNpXc+w7l75ZXhCzxG&#10;qvXz843OwVb+n3KyMr1u2d5sb//Yjdinx3yxbbZvm7YCJ+JxYuyt7aLTi8vucp1gZX/s6mVmsf8V&#10;j+g2CjAHqGx6kp9zQd5fsryrGLDuD9J4N7HW7LejKu5VfY3urVKuJfMZK724v0OuE6z8v9tf5wm3&#10;2p9+SVz9UfbXfrFrf/wGeanPI1+3/2pvB35EeVXlD8CuXqr6nmA1/6OecIy6B+UW+2u57odvtT86&#10;pBzVy679yUPHDrW57nfZyQd/rvyfy+s+P9NLds/lOkG2/vN9RTq3yM5fq24cK3vR/nX/wz3sr/O/&#10;6txyoLOb93HNk77Ms10+Pv/LZNF9GCu9+PzP5Rp8TLyF9eLg9TD2/7sx/P5gMBgM7oVs/beKZYC3&#10;9K75jmc6ha7XuvG2ip2eYFfX9ywzy0/jP6u9kQFdl74FXDn7UIH41+5+zVuwo2tP/wj7V/lp7Edj&#10;FX7GKeMIHcQtPJ4Od6a8Lv2PM3HMfZUP455/J3aqdfB3JFaxkqxuGpPRduHyKLJysrrC/7iuNY7v&#10;Mqm9iFM7V7iLyv9rjF/PS9HPlPOtOEIvB93BnWj56EXP1aAflyeLOep3P39LO9J4OvJ4G/C6BTyW&#10;7HxAtg/bY7PEz72uFYen+Vb64HnixhUHu2N/9/9A25aOUx53zThCBxyV8nGuw+7/XfujFz2P6TIH&#10;9GyPQtNlNlZ9Zfb3uYieravyUv0ot9jpw8vh3glW/t9lyvZaVByh64Q03fsf72F/ZKKtZTIH3pL9&#10;K27xWfbP5n/4QvWXuo8Cn1RxhK5T/H/X/wO7/g7flOk8m8Pv+H+tWybPPfx/Zv+OW3yG//cP9fdz&#10;sHruUOcpGUfo5ejZwap9e1rXhc4zq7OZbjfFav4XcPtX87/Od2bldPbvuEW/d8/531vHvdc7g/eF&#10;sf9gbD8YDAaDwWAwGAwGg8FgMBgMBoPBYPD34RF70dn79JHBfhP/rPa9s8fS32kRYG9M9nmEPnVv&#10;qcPfaVxxiexL83x9/wjvANIP+zeeyVN2dTnNR/ft8ansr79jwr4j9tnpPrcsz2pv8K3yd3v11Yb6&#10;HhCH1hvdsodM+wT5PattV+jq8sgydV+k9o2s/zjYr5bl6Z9qb54/u9obsmt/3stE+vjf37Gh9n9t&#10;vIb9/XcH1D70ww7sI66gfanbyxbX9bdFOqzsT9uhTzs8/6z/c538eZeb7qHUfZsB2pu+a4l9fvqM&#10;7rHVfLVNkobvJzgZQ1QX/q6hrG8rqFtXnvqCzPaMvfiGVZnkqe/vUZn1/XIn9ve97lznf60n55J0&#10;nFRZuM939IrMei5E86U9qNxXfNPJfnE9X6G+AHmqvk273PHn2dkBzcf3lq/kx49r/gF0p+9iUz0y&#10;5vt8pdKxz3m0TtpffU+v7mXX+ZTmkb3bj/bg/fB0TOCcUzafcWBD/+3Mahxm/bQzliPL6dywsz96&#10;1TEL/+ntSO2v/l33mpPnif31XCLtV8vM3l3l86zK/vxPO74yJ0C+7ONAfnRHG878Orqr/Krne+Xd&#10;dYHK/uo3AW0xixXomVFd31BXnR9W5xsy+1OujuV6Xc+lep/Scx+d/ZHJ29cz0MVdducWke6q3N14&#10;d9Ke9N062pc+2nmKwWDwofEPiCRqout3vRYAAAR5bWtCVPrOyv4Af6I2AAAAAAAAAAAAAAAAAAAA&#10;AAAAAAAAAAAAAAAAAAAAAAAAAAAAAAAAAAAAAAAAAAAAAAAAAAAAAAAAAAAAAAAAAAAAAAB4nO2a&#10;iW3rMBAFXUgaSSEpJI2kkBSSRlKIPzb4YzxsSNmxZPiaBwx0kOKxy0Mitd8rpZRSSimllFJK/df3&#10;9/f+6+trSoXfg7Iel0z7EulfU1Wf3W435fPzc//6+vpzfst1px5V1i1Vvn95eTnYY+v0r630//v7&#10;+y9Kdax6P6P/afvP4P+ZPj4+ftoAcwFto64rjHbBdYXVkfgVzr1ZmnXMOLO0+rN1ThnSP6RXUD7K&#10;MUpzpIpXaVb/5/yR/V91S/BFH/+Jz7iIL3KczPmjwohf4ppnS5VXXdexnpnNRVke8mNsyvMsW6af&#10;VJxZG0i7VL7P4P8Otpv5/+3t7fCOiH14pvfHTCN9QZsgvNLinPZH/J5WHcs3vJeRXvd9PpNp0p66&#10;si3nHPjo/p9p5v/sO32eTEr4sOxY7SbHVMpQ9zP9VN4jr/TfqB1n/67wSh8f1vlsDiAeZeT9J+89&#10;itb4P4XNmG/p5/lugO2xYfbr7Jv0vXw3GI0V+T6a/T/HkPRVliXLO6vvEo+irfyPL/Ft9rWeTn8v&#10;6ONJjrXZ92bzUdaD/Hp7yPE802TM6TbpZJlu+Tvor9rK/6WyUb4Dlm37e3v3Ne0k/cD7BGnRpnjm&#10;FP9nPMYk8iLNXr4lPer8r5RSSimlnlOX2ufNdO9lL/nWlOsgl7BhfRvNvmv699RftfZ5tT+sOdSa&#10;yWzNeo3S/31tI7/zR9/8S2shrJv082soyznqR/zjMbu/lN7oepbXLK1RvybubM1pVua/iv2y3Psj&#10;X9Y88pz2wjO5zp5tJPdeOWcNl3s5JrB3sya82zrLmeuJdY/1Ztaa+rpShfc61r1MK21Xx/QZkFde&#10;ox6nxHol90mXve6lMp+j7pdsb6P+z1obtmY/vms09le83Mct6COs860JP1Yv7JdjXv+3IfchEHsZ&#10;dcy1yrRVptnzGtm3/xNBnNH9kf9HZT5Hff4/xf8Zf/b+kHbinL0Zjvgz/8lYE35qvfqcl3sC+HpU&#10;p/RBt09ez/LKsNE+E/ezP3OdeY/KfK628H/fRymfUKY8LzHWMX4yltGe14afUi/CGDf4jwAb074Q&#10;c233fx9zco/ymP/5fyLzKPX73f+zMp+rY/7PuR079H6SdS318Sl9g7+Iyzy2Vfgxu2cYtuT9Oudh&#10;xnDiYue0NXud+DP3KI+Vg39r8SFtJ23KntnI/6Myn/MuyH5b1il9R9/OumKP0VhF3Eyv59f92fvB&#10;mnDCluqVYdSDuaT7N+fy0TcYz/fnRnn1MNpA34tMGxM/856Vufe1S2hpvUA9vvS/UkoppZRSSiml&#10;lFJKXU07ERERERERERERERERERERERERERERERERERERERERERERERERERERERERERERERERERER&#10;EREREREREREREREREREREREREREREREREREREREREZE75B+Hl45q2TuOnAAAAVNta0JU+s7K/gB/&#10;pYUAAAAAAAAAAAAAAAAAAAAAAAAAAAAAAAAAAAAAAAAAAAAAAAAAAAAAAAAAAAAAAAAAAAAAAAAA&#10;AAAAAAAAAAAAAAAAAHic7dbhaYNgFIZRB3ERB3EQF3EQB3ERB7G8gQu3piH/ignngUObT/vrTWzO&#10;U5IkSZIkSZIkSZIkSZIkSZIkSR/RcRznvu9P5znLtXf3v7pP929d13Mcx3OapsfP7Bj9LPfUvXUW&#10;y7I8XscwDH++h3TvsmOVfbNhdq3N+z21f9U3v/6N7l+263tWOeuf5XqdffvG2b+6XtP9y3O+71//&#10;1+d5fto/1+z/fWXbeu7X79u2/frM9+e//b+v+h7X96v3QK7Vd/ucRdWfHddrkiRJkiRJkiRJ+vcG&#10;AAAAAAAAAAAAAAAAAAAAAAAAAAAAAAAAAAAAAAAAAAAAAAAAAAAAAAD4QD8K+ay4UtoqZgAAEXJt&#10;a0JU+s7K/gB/q9EAAAABAAAAAAAAAAAAAAAAAAAAAAAAAAAAAAAAAAAAAAAAAAAAAAAAAAAAAAAA&#10;AAAAAAAAAAAAAAAAAAAAAAAAAAAAAHic7Vyts6y4037/NiQSGYuMjMQikZGxkcjIyNhIJBKLHMmb&#10;/ghwbm0Vkplf9bO1u/ceZk7xdDqd/sxgtBmM6buuW47jiEYBxvLnrUG4A7AYowv6Oc150q2Z3dh1&#10;bUEoDyd82APKd+kLBZ8wDMP/fTlinstbml518N7rQByUXo5A/PUGXGKREZOEx531kyoia7tUHiZ4&#10;VOmreJzY4vI2vyeUtyzLZLRyn/JHSzwKi+k4ehLAhEzG8iFzkRyWgHJQsP6zuQTTdf64421+T4B3&#10;XGfdjfCHrC89Xo5cBQAbI4MALv5qSEVnVD8suP7wLaaPGlGwJ599+rzN7wkZ3tU2DazjETQBWM5F&#10;6Yl/O/h123Ow9REKwNmuHcreyD7a8RJMpxaknyb86/g2vyfodGyFfjN+6kZmlnZejwHomwGVfEkD&#10;PsE1Lsx61Qx7+bmHL1/bv+tw/2c0JMVAvM3vCa2eNK6y/8BGNoYNfVnIPs6w+oWUPU7hqGL1mwYE&#10;YOOOJ4P1br4LoM+zJVMJn32b3xM6ZQdS8zE4awxLAPa26mFt20ILN0mAB7imRQLlqV9R0bM7vA2n&#10;4ei7cmRMqicBqO5tfk9Q/fwhAQx2hAObBFDIF8CDrjBBk5bhQY82rm27vvcolcNPzhYZmmo6usbu&#10;q9WsAeptfk+AxU2NCvMn6XwsE0mgvDq8vmtQADMSDfQA93hbxDOGFBMbSXMJrjPkLtE26t/m94Ti&#10;0hUTZkMOMRfLvTrir/H9R9oZZkbjyB4ACqDw18brYusWBZsEBIBfVHj+hdOQvM3vCbqsemxNoTWi&#10;o3esaUvo7RXH2DQMeLSeHgAcbH3fNsYWzVgm+IAaSAC6t2T+WR2+n7/9fCK5feHy2tapvP9gK/0m&#10;HdVPZE+v/OuyB43JqpwHxR0eUQCWhPhxrA/mbX5PGJbPVrYrqOpyc1ujm9OeKv12ctGF5KoH2J/S&#10;yt7pFoKkEJa4prV+Hw3J8AP8lyu6uQUux2ZWcm2QvsJQz1hLhhGUYEhg/5Mpj8BFdnfh4S/wpA9v&#10;83sC+eoeXvVze/19K84NuD+NdRrZFzF0Iyy8xnMQI904lPOgRRN5fXkJiwfXaEtLyPvb/J5w4It/&#10;8uoDL+FaYnzcxbMqrl3j5q67BKCL5Z9my1ZgwAMfBHAGfWnEJ6Yq09v8npCr1Vs0+TMY14HH84Ft&#10;7ZuRPP4WMezb+ikfrYGQRo+wCKDSDSSZKwx+m98TuoGXfVvwD9uABPR27LCtLfr/pwAwR1RO9zNK&#10;HPDIbzlLdCR9Ov5tEYlzX3/+Far+dvAdkY+4cOZ/zsAe+ONHV/ZtdI9+n1Z1/T8T/VjBbunT0HRf&#10;7//dUlbJF5ueOM1lA2c/PMf75PYvtEWqd2fpmGu1W5ZiNmZOkik0Fz3EDm/zewJqMez83SHRQVP8&#10;x3a92P8zswHpvkCHYw0T10/ecjYlGkTHWNfgEWPEIgHz9fxxGcG9c8yzcujVUBy8Wfv+yu10imyk&#10;NeTsU2AUyeLBp2rwyJvFfb//U9zcAPQtRXxwdBVuAyQ0LCj7x5ubAPiYTxadu5lPjvJVWHzd66Gu&#10;PwhAF536+vx3DnjW++rXFZM+uck0Y3TsEE+33H495j455FhdPjb68F8KgXizGEiAv83vCZyt9eX1&#10;OWJvOeu/LOTNb1facz7WfLr4l8MHwTIlfKCUwmrUqfKr89fz5xUdgT8Z7+6q+lSXjgQAPl31ku6Y&#10;WmW4OEAKQD5AOLacvt7+MZ1Ibj28O65//MPQdmqwuFEW77e/7HeM/xtFZ0Zf416wjV7N6W1+TzgX&#10;WfOZppp/1/9YIRGgXczHqgtTlsAefXTRqhokltOxLZGyRQlMWBdSy9f7vydJ3+PC8bF/X/+95kHA&#10;HcZgzxXi/kwO/UHYUsgh7dm7GeoGb/N7wkVz6PpOdUzjvv6UBsB8j1P/SfqGkQPhiYPit/k94aI5&#10;32noy8xvWB8xdNqt/73qjS3OMymH/5y/DELAt/k94eKf/xCa9tP44epXs7/+pwZwhpw0ILhANjH+&#10;Cv+YwFx590cDBrQBG62qPT9VjUF7FxYLhwRw7hT3I/xjObriceX7CjkMX4Zi54ry2xyW7fyULb6d&#10;yfMygqlQwQfFxWMWQNu7eaWd8ivrnzAE+rgz390qKnMiKjn6FLZIgC3Y81h03WfgfCU/fYfZE/Qq&#10;519Y/+gTlD3LGw+XPisKYf/oNtT/IEUMCQLiO2NGyJqmlkKPgzLpRQToIjg/f33/S4fdPrYscuXf&#10;doMvblCN4WEpt2WOa5gXtAjLRvRDz0nBEuucuXNOn0D7TIkLi0v0Nr8nIH+lpu2o1Q7jl8SF3prZ&#10;XfpLqytWTfypHaJnDdg4e4DNVKBEb/N7AvNX48ZuDqzkPg0UxXJmN5oeoxskuVJcGLFnri0uE1TD&#10;+hnz5mvm8rFFBVHqB/hzfs9v6jrJlwkrvR3v/8gxHdaBF53WsAR/tsJg5iRGzIHMXEAHEXlQobf5&#10;PQEXD3N3G/p27PjuOdl58GATjrOc32cwa1ucag8URPk9ZT6wNFb2SAABjLBTdg3ieZvfE3D58dCK&#10;4Nu1xe05Pb/jgNYQd3U/cq7o7PbDQjj2CpjaHBb2tCb8DREThm/ze4Licjbs4EiMzC34S2gAsPTf&#10;s5FbaxG861AIYPGGlDnvcaVHNFjHn+Dfo3VLAXqeEPPlz9COSCOUOSwfcbo2wsFXHcS7azERrCL1&#10;m45Khm/zewJ2suCCTtT0pP708Mam6W2Y9yUk65fziKMihynMq+tXVARbRqontHGj2Nv8ntDiDsbc&#10;7a271WzHBzbxNlAD4KUQ0AdES606ffcHQEXMcArOc8XobX5P4OWn7GdPPXsFk1VhW8JAwYC6Vwh3&#10;7pBS1DN8YptDyCmxAbDcKPY2vyco4q71RBlcXraWit8AsHJDgJRX3RPc6dTqP7nwZT72EiRyLdFy&#10;p9jb/J5Q0542cnNbpX9m+5oaCUE+fy7/bCSAERrjXHCJTEA2Nu+fTOu/lvj4N/ofOV9t13A194EA&#10;SmTr/0n1uGWi0YClnPFx5XjBQliwzEY1dyMBDfPYLPQ2vydg3944b2DWrib+Fqs3nOyzyzpDSsca&#10;to9k5DlbYuay4pAEmY6/2OLi3fQ2vyfkuFHX2jZdzY3g1Q9HTfYVBwBzmn+GQ658IWwCU7bI5BJq&#10;fvTLclbJvr//6VLYWw87eMW5rrFdyukf9pragE/AsxXaHmvKkMJgu9FUiL16Cd/m9wQ01hkj+3iN&#10;d/AACK/xBPt+dLWyV/6CWz20Q+JN0PH3RtpDet5+iH8q74wCcFd3KzeFUE1goI6YczKia8En3rJW&#10;2CJr/ci1c/SlTvn8BP+yUjD1hKfWXPUfWdT1bzuq6VqqbSvMeTlIAI14MNr98OdwHPvSIM7FR22+&#10;vv6thjXV3tfM3i+RgPYPh7lwYu64v52yXu7YsSyKp95aa8fQAQP/m8EfgFLi1/s/nfJl/5PTtnBr&#10;M/nDRSfI/tsVqNvVY7NfnX9aSDvG6JN3XPNG/jA8sJbIgbrA3ub3hK6npTfjEIeOyFP9fl35/HfQ&#10;HpvghIQkAJ2OGBLB+g+4X+r0Q9/BlyEKitwF9Ta/J6jeI/22o8S/4VEWkAqPf1wVgMGcx2Mxjx/4&#10;AifPWAAKesW1w98I+cBfiH8cNjGQz99A+wIoMCrF/A9/V9xCthBgHiE27tkloPmXYUw+DahR7E5/&#10;/f634x8fPx9LhI5PSvVTAHDG9A1Ow7EAJhwO66tPZOMSA/Y8F7ufYlogY/QD80+17NHRIANYc3D0&#10;yH+jAdgxZmhuXVEdaoqIGiXas2sOgqCqKDmU8wTzId9//tXuDtitLel62eYmfcp6fmaO8Cach8Si&#10;fksC6NoqNbIGyoSpmUPEREmCUUKYfgjr1/s/tP4de3ZtA45QXvJmNbi8DZa4Pc9yojCSt3RJQIu+&#10;UTEbMAyJfxt1j5kiFGn4Df8PG3Wa6ezb5rGFCJS7jnZE0CdhYBXYTW4x6sEsN06KNhAggrFIHDX+&#10;Av8N1njKZ98272GwAWcnZO5rORwy4Nt5EQQQJ38goKcI/lFacz79wh/gD8o67HE4+9ap8ScZLO82&#10;WP+NunYDYBvMOdva0fGnigsJ0yKNietSxLMcs9PtGEJ27uv7H52FLbvxaCtoPCQ+YJKDBpvAIu6m&#10;NgO0Ge4Iqc6+7mhMFmYBizOkMOmxbyWiMlxI6b++/7uhoz5y9gs4o+XyHZX/8W+D4rCnMTwHTOPB&#10;LWVP4RqIg5QDsVP1HMpJX+//VTsd2MYXjqAA29kNA/tfXyMwqTyqLb4ex37NAKnC6cY/mjON8PX8&#10;z8FFsuoQs1Gv38adjivbf3L04ZacwLPOodg8F3Isq5/gcGjPUbp6H47WX8//Glzk2QVo5pkXqOsF&#10;7OPLPOCgr8xGRP4B4l9qd12xFabpHF75AhYSzYPWw9fnf0/nfhvqDT8U5A31HptlHTgkBlIory0t&#10;3vusGx78nNk84B4xceEhgHne/dv8nuAy128OuvziyoHWot+qOnMOfHEP1Gc27AHT1Sh1PI7EMOIc&#10;EAjw8/X8YzonOrCspW8CYA1w08TXGRg9YWJ3m2jEsQC/Hc+6Gf1Ur8Us4Gno3ub3BOPttQXSZs/J&#10;Vqh68mUGx2rr/R4TtHfvU99Vqg00hewDl034p+osjM5v83tCp9R4G3x32twkcEnGD3W0a1qPub+o&#10;Ng3edzJySww3RNYv7l8f/8MpTUO9WLMa9K3KoW5TEBtdkgFT/+vQ/9F2MIEfuvIIt8GtXyB8ff5H&#10;caXjWDDn4eoU2K0NJkecjz2l4msWmCXQo/gGDiHQ7aFR8pzT19e/+9qztK24/r029Ta3rqP1z2Tj&#10;ql6oyfBC8yZoySfgswMzoqRROttf4G9vDX+a5iC5DwBofHbn4RNrnXnv/fBnJp5yBvXM78/a2bGv&#10;i/l6/l033gb6Qnve3AVpbkgNOyx+7meDm+6nwfwVAN2hd6ueDvX3TV/v/3LHMyFNeJMft3eShzNi&#10;XDxjDyxJwJ+dEiSBbqZdcvWPnY3i4evrP97ZsIIGpBhmVTw3VUMdngTE7GY7upkLI3pep+HWKVH4&#10;kwM1neuPy58X6Bf6/vtvvDs8DDRa1ZfFHkOxZCQA7fj6M1hsqOzAAWjgLrA43FtFahtc/uM2ZJwW&#10;8l/v//VmpD4vOsrQFVpCHvvWHSsIwEBxf9pX0zjfO/RqP95cTnLXc/wQT88JzCZ0Ccc8fH3/0znm&#10;hLp+nQQL1L89DP7tccH9PJmUmerur7twTW11ybqOkON9qUVHhp/o/1enBNrpdotVpAZASurkFV2g&#10;8+En8o2Xxp/Oc1IcJlNKIWcYE/h6/5cuKyL+Jbr9hByY0XAV/5ZC9s/wDwxIhOTi1e2+J6cVDtHP&#10;kdRkxe3wNr8n4OnGweyUggX/jozAWNN/tJn/veAMGn6vn0WKAPvRL+wvsj14m98T+KpTPOsjX18V&#10;yACc6V+sCPqw0PhHiPXm01oZjmE8O8c9DEihXNBh+Hr+6MpRrcOs0LVQZzh2f1Y8CpfVQVYM24Tm&#10;Wtvy/P+o++s4uFrF40/cfwiTfuX1Ie+b6I7Xc4bjfiRsA1KEy9A/bTPSjxq6Oyzr/pY1MtWdXtFf&#10;epvfEyCpgY07HbqxDv5q0dbtZ/77uKI/vO6+g5zPCj2vOBJzpodJANcw9PAD998LBAKBQCAQCAQC&#10;gUAgEAgEAoFAIBAIBAKBQCAQCAQCgUAgEAgEAoFAIBAIBAKBQCAQCAQCgUAgEAgEAoFAIBAIBAKB&#10;QCAQCAQCgUAgEAgEAoFAIBAIBAKBQCAQCAQCgUAgEAgEAoFAIBAIBAKBQCAQCAQCgUAgEAgEAoFA&#10;IBAIBAKBQCAQCAQCgUDwv4D/BzR/CDSC1LItAAAON0lEQVR4nO1dP2hcRxr/zXEgpZQMW6TaIiAb&#10;XMQwpDBIBhVJc4VDHFjDNUkRkAwpXKkwaA0uXKUQyIIUSRO4BdskRaoUBlvg4nhFCoO9cIWrFAJJ&#10;1zmq3hXffJo/b2bezNu3knKeHyxPu2/mzbyZb77/MxJ1XaOgoKAgBX877w4UFBT8dVAYRkFBQTIK&#10;wygoKEhGYRgFBQXJKAyjoKAgGYVhFBQUJKMwjIKCgmQUhlFQUJCMwjAKCgqSURhGQUFBMgrDKCgo&#10;SEZhGAUFBckoDKOgoCAZhWEUFBQkozCMgoKCZBSGUVBQkIzCMAoKCpJRGEZXSHEZUlw+7270DikW&#10;5/Zu9NzlDnX66Uvuc7q2K8Vya109zoud6p8TCsPwQYo3kKJumbTX6mPWy1sMFw3U/3eg99qeQwuv&#10;AbzsUOd1a6k2SPEvAK/VNaf8iw6tvVR1Y/SzBXqvrY71myCaneuZm3+f58PfK0hxBGAJUtxBVT+K&#10;lBtjPovRxBRVnUtstwA8Vt8mqOrbvffqfLEHYARgBCk+A/ARqvrIW1KKNwBW1LdXZ9O9MwZpNkPj&#10;l5G6rgC4pu4tAACqWnChi8Ew7AmaJ+yF1Bw0xkBd1yGFe+8tqvpPT517AHYB7EKKEap6bfbunhGk&#10;eARgQ307ATBVjC0VDxtjQmP7GwAEx4Lm/Zn6PGjp45vI3evBxc+o6heQ4hKA/wBYAknxJlO1JfQN&#10;VHUXDaMJYshXjV9Gp9cmjQ3VdRtSTK07VT3u0PYYswgpKdZ4HC4Gwzg/bCE+kLue3+4DGAOYwmRy&#10;Vf0IUjwDqZmrSuNoSjGa8HFyDzUzvYKqji2abmgy6wXkE9cEgN23qv4TUqxG2l1W7R6oT5vAiN0f&#10;ANDjHFflbwL4BcA3gXIT0GK+AeAg+Kz8uXgA/zusIDzeI89v48x2YzCZ0QGIcbt/WwLyojCM69BS&#10;vQ1sz05AizcHB873SaDcFmjhTGAPaqwOERFJsUOQFFsH8CSzj2cDKdYAPDd+yRnLdQAmM3gbKEeL&#10;z5BQBlij2EFVP0FoIbDEN9TiKGiBp/g8ns90X4pcBu7S+DaIIfjo+CWIfu5AL9w+cL+ThmLgYjAM&#10;ksJxlZKh1bfpzBKX6o89bYxAnP9+axtSLFtaRFUfKaaxrhZCqN4i/A4vF0N1baqnTUwS+sumAi/4&#10;YwAfBswsX/3NjLrsN9gA4DKMrwHgdIxI4wgLjbDW4JqIB2gy+RiGYFs9r54rfOJwaVzPZZOOpTgA&#10;MYxn0fkMmWn27/ey+tmCMMNgmyuXI0lxK7pQ/v9gq8MAE0fbGAyRp/r71FMfxsE7TVtWSxyX8TXr&#10;LoMkH6vV7dKK/AYA9V07UUm7WQCwb5Q2n+1DSGtgE5HbPILPNxGCHpN8R7F+RsgH99oRcObzJ87V&#10;xD2Qv+NtS8uh8TJ/vxoo0wkxDYNtrnHmMx9Aiu8R80JfBKQ5gswJn6VMbHEdg9TVEFLUU1Zvw7CJ&#10;+hjm/OgIzyXvnDWdoh9naHf7AD5x8g2YiE3pdw9+4uY5CplMYRPx7GDOywA0XwCN88FpGc10Tfic&#10;nr57TceuaaaZJqZrvuU5sKNoN0mkWExWVzWWABxCiv68zD6QmhqKWrThFfJUUBdDkJQ0iSLWVggH&#10;LWpnu3rabqoAVX1ZMY0dT9j3G1BI9dBiGjGNJBVmhISJn9p/5JR7Ap9WJsW2up/Xbn5kYCUxh6Gp&#10;iVT1ptGu6Ru6bs0Z0WvXaGBTk7WRooFuKXM7BxajSvFh/BdSPMxoYGj8/RxSzOxoCWAAVlO7tBEm&#10;0DcgBnCzRUUfgwjy5lyZYp8IqdxV/QRScHTgEFLsQWsUAGkJn3ZkzO1IkYDxMu2+m7PDRnuRDPMn&#10;PeUghREsJD7LhMWoUhhGlzCbiW1IsT6HvARzgLYhxRaIqLsvXi0BVjLMqXU0HXo5WGnJMeAJfqm0&#10;DR+GM7TPuAM9pkz0U5Cp8Eq1kb4ow9EKV5JfQRp9tZUZW99Sw9d9+DBsmHQ5gBRdQrB5IHNvyfh+&#10;C6SRujRMgpWZUCzypOforfnzWUVJwnkJ3bED4CG0x38BpNGkS8Om1PpWXY9bJNpDhMwMmrx3yJPK&#10;KVx/CSZR9AHq69cgf5X57CkoX+EqdPan7VxshxutMG17N/5/JeO5PrydsX4/oIVq4rn63TXNU82f&#10;VLjRtseqXb9PinwuK0FHN5lVAHDi0u9ZhlX792vQy6ypF/wNxDRWAbxrTdEmhKTWUuQeQI42Zhjr&#10;sBcST94nicwiLtlSErdy7HXNJEawcykAeq87KjRsPvPL7MiXG62IS/L+nOPNjMo2sEYwzHQOvvKM&#10;CeeWHEM7qndBguySUzbVf5YiTLZgJxJyu4eedgFiGBugd/etER6Tn90b55GHMcJsKnwTxIAWHW/+&#10;LqT4FvG0YZZsA2hH1Zdo2z9ACVrs9XdzB3iR/TOx923g57/t/ATyzj8Ajb2rpRwDuGcx16bd/Dgh&#10;EtSm0sdzTrpuD2iq1aGMyjbkmt5TmD4wbc7uQ2tTz0D0RA5lyh6lun35MIhBLoA0bspMpqzjVdB8&#10;v0QzkvSruoYYxtfquufeiDGMZ9GOdsN8oyZVvQkpdqBt5xUQl/VrGyyxibEAwJ6RSBTPMKTUZ24D&#10;qg63Me0xF2XptL3uGMB2xp0A+AHEKMxkIjf7sx9ooqa+0DjdCzDylKgTEKbNUHi2b7hC5Rd13YG5&#10;L4Ycynug9cTvlaPNDFvu/6SuP8DcylDVtyHFNVDI/lurBtHuMZoaJgsX3nTWWKsxhnEXaR7fFNhx&#10;/3mCmIAAbUvmAfkOfk7Ki2QDZK9tesuEQWqg3tbO43Uz4xlp9uwsNi9pRPdBBDsJ2K3meO0nOalp&#10;Czirr7GMwgcgJrUAYoAbADYCNrYdigy37R+PUPQr/Jxw/kL6M3S4lBiEvZGO6Upnq84aSOB2mRHv&#10;GwLMbPeyKuerTZslpRg7EUZmOg3tAogxDOrAB6DFtp7SfwWX86cRX9+o6jXoLdsfRkqyRP23l+v7&#10;JQHvzmQtbATNxVNDfOwUHCAsUUOOQhdDaAnuRyjsTKne5ia7NH+FzWDCdfRiYruaIy+sprvUnJIC&#10;3yeYyc+SAMbJWKn7cdxkvXXQ2PiS+DhxzwfWLtrSv5sp92S27IIY1xgA+7dYANz1PSjuw6BFkSd1&#10;bZtrXjkYaSAiTpUaq/CpaH5JwLsz2Xlkq4JpfTuCFNdBi2bHO06a4cXPp+iyfZme/RM0o0mL6hBR&#10;/QFNxG0M5ncAJoGaavoGpDhCVZsHD+UmFrn9G6Ob9B5lJjWZtP0KwGpCqjxpvy6k4AW94xE2sUOZ&#10;FkCacZuZzwLfZYr3QQyatYwf1e97ITqYp9Nzvv6K/hAK6b0O3udJJcI379xolE3DNqSIed2fRmvn&#10;bJlvMooTmPkr2nH8QYNomj6OUNiOy2+qdpqSl/xNV0Ehd3NRpO7QnP0Urv7Q7jeJb7nfSCzn5nTs&#10;g7J02zBUV1uTpZyMbRD9DcDMOmKai7ru+USvuEOrj+dzh+ervaRuq9b9aWoBtMAGUQlsL0LtnDUT&#10;n7ra1s22TDMC8I0h7ysBji3Jb9dt9/LrfBTdfxor9xCjZaVt5Z37kbvt3f+MP8FSmo8z6OOkMd+7&#10;9JV3Ye8fsfMofGPimwe7r64QiAr6/jWMfMfhxYPJ5e24/gCk3l1XRG6eD3nN86TvQU7NcE4I7ejk&#10;0NuuUos/Rb5dnIJPQeaE3wSi/iyrhbSk3m+KbvtJWL2N978pWGIZrf2B3o1V+kXFKGmz13yOJwyN&#10;gxvB2kfqGRhpQplDpPuB+260J5pScDHOwzgPEOf9XX2LhY8fe34bKHvctHlX0DwoZqiucQIg0+YG&#10;iNNT4hnhuFctikyMlIOKPwZpN+b7TUG7VFPDu08BfN6h//1ntLqwozsfGtd3IKZxDXnv2o6w05np&#10;ZQISOqsAvkl0nKfgO3Xd8bRtahesZdkbEB28v6eGEzGsqM9UffZBksCUBldOP1UtlFpnbie/YpR3&#10;cxg4nt0++cRoXCmwBCleQIpNnMWJ5FKsgU/L1jgBqamXsxYQmWEfd+iFHufYpwukuKW0J567L08X&#10;Br3bJVCkYgWULfwIvn8D0Afo3wwcgRjEMar6tjLVjkFHJox7aEPnv7hmMT2f6XWCql6Edooehtrv&#10;34cxb5y3DyMUTnRtfx2utH0BzXaWVTlTmk8AfAa/pJ1CJwFpr3dXiaTzUD6HHZql8GefhyH5fBj6&#10;3nx8GDoV/jvo94vnBdkZw1x+B6kh89i7NOe7SR+6/gmAu0FzttmuPSa+tULmthmqtaNctvZFYV7j&#10;Hd5fkyQXNNF/QBOdG078CHyWp+3gskNZRMD/APAF/Iv0puEo86V0s1YEmL6FZnKOz6G5DPLBrMOf&#10;Js79vTM3p3UutKR7pT4D6OjRiaf8ZegzR93xBdJOCtuEFHwKPI8TRxO41F6yv46Y8gjEuMz++PtC&#10;Z5eMVZu7yvw9BjGs1DZ5kZ+oaIjvaEbfIdW3IcVTkCm+BNJ2Tp3BhWGkgpycP4Mmvmnj6bM8D52a&#10;OgGGFqx7HwgtUvq+Cc6FocUwgna+moldbn/H1vdmhIRxAtpktHdBw+B8vqoPvv06IzTzMPahDxtO&#10;A439bUjxFfw7er2JTQHwRi/GBMBXUROPFvlDkPM4xNxj4NwONgt/hJ7/ONMkn9olaAF5h2/9FU2S&#10;sfprvoemcDvd/g/EJmjCfP+vYwzKCp2A3qG/RaqjOwdeDYFNAv2/QH7t1bHX3j9KdvNJSTIDdARK&#10;/74Gf6bxTsSkeAF+x76ZIG/9jj3X9y6k6j/tbOKlnJXLWoVOCbfrUL/uZs25E7r96zGMgoKCc8P7&#10;GyUpKCjIRmEYBQUFySgMo6CgIBn/A8ba7jvXcwuQAAAAAElFTkSuQmCC"/>
  <p:tag name="ISPRING_COMPANY_LOGO" val="ISPRING_PRESENTER_PHOTO_0"/>
  <p:tag name="ISPRING_COMPANY_WEBSITE" val="http://hi.ooopic.com/QQB58BB2BC/"/>
  <p:tag name="ISPRING_SCORM_ENDPOINT" val="&lt;endpoint&gt;&lt;enable&gt;0&lt;/enable&gt;&lt;lrs&gt;http://&lt;/lrs&gt;&lt;auth&gt;0&lt;/auth&gt;&lt;login&gt;&lt;/login&gt;&lt;password&gt;&lt;/password&gt;&lt;key&gt;&lt;/key&gt;&lt;name&gt;&lt;/name&gt;&lt;email&gt;&lt;/email&gt;&lt;/endpoint&gt;&#10;"/>
  <p:tag name="ISPRING_OUTPUT_FOLDER" val="E:\设计\LPJ\2017原创\000未发布\菱形 简约\WT"/>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wQUAAIACAA6K2RLKzpha/oEAAAZEQAAHQAAAHVuaXZlcnNhbC9jb21tb25fbWVzc2FnZXMubG5nvVhdTxpZGL5v0v9ASJrsXqxtN2nTC8UMcMRJhxk7M6jdj0zMaoyJxaTsbnqJH1QUFbJu/aQusBYRAb+iIqL7Y5YzZ+aqf2HfmQE6Yl1m7GYvTDzo87zfz3sOnd1vXo07fh15HRqbCHY5H3c8cjpGgj9NDI8FR7ucAbHnm2dOR+jnoeDw0PhEcKTLGZxwOrpd9+91jg8FR38ZGh2B3+/fczg6X42EQnAMubTTp7NjbLjL2eeWPJy/j2JfSgzn4yQ37XO6cKSA42U5t67kFxw/vP7q26fP3jx+8vTrzod1qBUmwU8xTAuXzvTkkQUiVuQ5RgI2xEgsGhSdrlo5ViuH1fSJPTAXEBmaReDI9g45PbQH7uNRv2Z53qLlAM8jVpQEhvYiiRYklhP1pDBIRF6nS57K4b8iaiqq7IRJMoYjOXU6J8+/w5eHZG5WnltUpi/JeZVUFtpZ8nJ+imYlHgkiT3tEmmMhwIPFWnlROTn7WF0gB2mcOsQXFbIXU8IRfHZETpdJdlIuZgzb9X+I7ODS+d/hqbb2eGqAZn2SyHGMICHW2/jE6SInCfn9H+Q8j5MrNml4SkA8pGU3TTZK8nL2DnCp3mRaJnE0r65v2yPppX29DPyImiPKVgZH5kjxrT2OPgTZt4CC1kA8dJYgDHA8tINSLePIB7z/lmSqRvHlfEbJrhi1kfO/y+loO06a9XDQdB7RxGswQi/IxT9JptKOwo8EgfIhyc0NQsMCPJG1A+GeQ/CZCi5t2EG9RAIUfm2/HYal+mkfpTW4Nk+Nfm8MUzwPScPFNRxfqZ3H8Nyi1ujJmDq5RDZmmoNlz4aAXgSgUjTFmAa2dvWeRHbU1FtciZNwXMleWmYHDfEgr9YtLwL0d1IPRTPIK0H7eLkBSdSlDcxok5vZw5FJJXcIcajhI5hivJkiUxX4q5zMq+ENCAsnP+mF40FdZ1gvGnzQASqlBV0uqLurNn26JlM3XDMygCNRvLaq7GZvd8FhdsGOmn3GHa2bb/XlZi6s+WEk1ro3ggexFE9ztxWNzKTl43dm7pai4dKCHE2Ao6RQuJ4rXD1pOm+4C/Kt7B7ewTm71bPsC75a+E+y17aemne2M3VX7wRDht00SJ0ym8dTx9ZBCLYuyIK6eYGLCXX6pHZxah1Msz1g0hB32MnK8aySm7cOZ7kGw0z6ziT9kFezE5YlrI4fQG6BFuE2RU6PyN56O6A+zkYxb6m8XnbzpKqbGXUlJhe3zXVvZ8d0D7q2ZURaZLSr38ESKDbsBpBYdT2Bo6cWCAN+1Ajc2A2tESjZSXy1BS0pF9I3l07tcpFcliAUvBOTJzP4ard+5Vpd6v4S60ZEZsZ2bM05/NdCNEdQH66WWjSjsnBVFBDFe3olD8V6kHY1i6/Ip1GLIOhxLXZGFCSGcmtw+eg3OTlHNsukkFVTEbJZskhlXOC9qIcCuka0iSQ+iHV0dFjkaPVFh2v33a3kx+qGLRKYXU0HUZPsezy1ruQufmzHIlLu60ADZwVWf/o0gZYeQCINnfe/vSv0dq7XihJFytPrh46HqyEIm1xJ2IH7Kf45KJR+JYda5bQs4bMPOHJmh0VPteUkm4A235lm6BeuCC1ike6TKK9Xf3nDfrrYkpfnYUHi+ZT2wjA9wa2SeXopFkS0hY+c5ZTqvh0+feE0NAfG2zhfG+7PSXzzFNK/xOh8aPpO4x9QSwMEFAACAAgAOitkS9wXQPwjBAAA0w0AACcAAAB1bml2ZXJzYWwvZmxhc2hfcHVibGlzaGluZ19zZXR0aW5ncy54bWzVV99P21YUfs9fYXnqY2PogDHkBDEIWjR+rcm09QndxJfkDse27JvR7CnQskFDgJcWRtkEaArQUQadulFE2P+y5trx0/6FHcchcQiiCW2nTVGU+N5zvvN95xz7XIv991My9w3WDaIqAb7T38FzWImrElESAf6L6PDtXp4zKFIkJKsKDvCKynP9QZ+opWMyMZIRTCmYGhzAKEafRgN8klKtTxBmZmb8xNB0Z1eV0xTwDX9cTQmajg2sUKwLmowy8EMzGjb4KkILAPBNqUrVLejzcZzoIo2qUlrGHJGAuUIcUUgelpGR5AXXLIbi0wldTSvSoCqrOqcnYgH+g94B53Nh40INkRRWnJwYQVh0lmkfkiTisEByhHyLuSQmiSTQ7bzTxXMzRKLJAA9/BcdBFJphKuCuduTADKqQBIVW8VOYIglR5F66ASm+T42LBXdJyigoReJR2OGcBAT4oejk4PjoxMDYvckvQ59EwtGQS+ENPp/emwjdHQmPfTYZHR8fiYYn6l5AviG2KDSSE0GEmtbjuMZNhJJoSMmMqAn1EmEDU2goGekJHFWHCeRrCskG5rmvNZz4PI1kQjOQww7ou2mMtQFDw3F610lQgKd6GvN1OBcQeEHW6tnv7qlnv6e3Qbvgxq/ruoqmiChF8STUCfRWuImCd+nCbEpVGorhXHMxVZZqinAqhqUxlMKe9otME2UYLDt5bgqKIIPWAZ0gmecIBe3xmrORjhmU0EqbD3stOcCC+xFzo5GmXMSTSAeBhne9mnanx+JBc26vXJhl5z+VTh6ZB9vWZs6eXbY2HpqPHrPisbX4famYt4qH9pMc282ZszvsfN862mZbx2xtud/Nnwt0TQD257y9tcAOl8yFVfPkwN5fMxfz5QdF++kO4JrPf2ZnL2vx2sK0sxtAl23u1dxvRUbCQ6HJ8NhQ6KtbHIhytHhiWq/OrNMltpi3sy/aoz+/wNbXyvsFbzSutXAtBiqd5Ms7v7D52fLescvw77Ml9nTLmjuFXXPzWbPcRgJ+L4G21VXqw47y5f3jS/WphXudnbsh7OaedXDQyNZbdZe4G5ydL73DWv0rYa2H2+Zvj72OlyrXfhbaElzezcKdy+b37Af13rhBB7KVZ+DCnq+zlSelVzmQwv540fxMaItb6fxHa37X3vqOna5Y2ZVyodgWTkfnnQ+7uns+6v24zy/8lS3cvtapOskmZESUi1E2eO38e4PnNVOwNkGaH7Ki4Dz8r54FlZn1XxwF0H2lk6y9/bKVspROcq0bm+u/tmLGVgutmFk7p+xwo6W4nnnVEoGjZWhPaHl4DNs/rLKF399lh96gV97q3OA22vvplfeo+W3uj/+NZPeqdnxuOC+LwpUvAc5OiigkBYmQiYRrbw7B7q4OOIFfueXzAVrji1jQ9w9QSwMEFAACAAgAOitkS1JaJ2SxAgAAXwoAACEAAAB1bml2ZXJzYWwvZmxhc2hfc2tpbl9zZXR0aW5ncy54bWyVVttu4jAQfd+vQOx70722K6VILWWlSt1tVaq+O8mQWDh2ZE/o8vfrW4gDCUltIeEz54zH4/FArLaULz7NZnEqmJBrQKQ8VwZpsBnNbuZJjSj4RSo4AscLLmRJ2Hzx+bcdcWSZYyqxAzlVsyEptNtc2TFF4vf4cWXmkCAVZUX4/lHk4iIh6TaXoubZaGjFvgLJKN9q5uWvq+VqcANGFT4glJ2YVtdmTpNUEpQCE9LPlZmjKkYSYM1Ol3ZM1LRbnT/9kWxHFUUru/1i5pCsIjl0k3x9a+Ywn2vvHcHKjvMChH+oqd++mjlIZWQP8kPORVVXH6mRSorcJLSrOX+JBw0TJNPPTwvuL80cFZgDmY1Gb8Gn5/u9mQHJfw3ffWyeqxTs2eT1qCGYS08YLFDWEEfNytlUId6fatTvAxYbwpQmhFBLetZBP5NaNW66WMt7gXfKs9CXR1rKm2B1CUsXcOCui7f85fLO9orQ6QELIpSw82AQYgu2zL86ryfMAGyZa0YzeOJsfxrBscmJmku+I/46z+dfW4ETvTxkrFk2ZrPVo3m7KojVAw2nFBksTEfQ/ZogFfyVlmDuL46syYUWncQWc7KjuVX8Mbxkv0aoVBwd4b7k+gssRooM+urORqq7dRi4WY5XpfttaA/o1jPUrfxmThBJWpT6rGo+87qbuU3fPOqX+NyAfOAbMVVUErkF+SoEm7wPFwiTycK9sSF6HAVZiKP+LMfeSV/6eV0mIFf61iiopry6oCMWNC+Y/uAbhXfIjhQDVifFQvvjhB6qMwB8EQCRadGUgFs4S1kzpAx20PSAALBHHjpbrPTLGyq4W3yEDYYP1SNHNRkQgqL0LaMtlpDXNfQI3nRc/Qpn6Ra+53UrH0mi7NE6DWCsQzd9zZRfSHKAL6eOa20/TaIGzR/L/1BLAwQUAAIACAA6K2RLx6WdgfIDAADkDAAAJgAAAHVuaXZlcnNhbC9odG1sX3B1Ymxpc2hpbmdfc2V0dGluZ3MueG1szVffT9tWFH7PX2G56mNj6FrGkBPEIKjRKLCSausTutiX5K6Obdk3o9lToM0KDQFeWhhlE6AphI4y6NQtRYT9L2uuHT/tX9gxDvlBUJogVlVRlPj6nu9833dO7nHE/kdxhfseGybR1ADf7e/iOaxKmkzUaIC/Hxm+0ctzJkWqjBRNxQFe1XiuP+gT9cSUQszYBKYUtpocwKhmn04DfIxSvU8QZmZm/MTUDfeupiQo4Jt+SYsLuoFNrFJsCLqCkvBBkzo2+QpCGwDwjmtqJSzo83Gc6CHd1eSEgjkiA3OVuKKQcofGFV7wdk0h6WHU0BKqPKgpmsEZ0akAf613wH2d7fGQhkgcq64lZhAW3WXah2SZuCSQMkF+wFwMk2gM2HbfvMVzM0SmsQAPXwU3QBSaYU7BPenIhRnUwAOVVvDjmCIZUeRdegkpfkTNswVvSU6qKE6kCNzhXP0BfigyOTh2d3xg9MHkN6EvJ8KRkEfhAzF3HoyH7o2ER7+ajIyNjUTC47UoIN+QWxQayYkgQksYEq5yE6EiOlKTI1pUO0fYxBT6SUFGFEe0YQJ+TSPFxDz3nY6jXyeQQmgSPOyCtnuIsT5g6lii91yDAjw1EpivwXmAwAtcq7l/u6fmfk9vg3bBy1/TdRFNEVGKpBjUCfSechOF+qWzbdOa2lAM95qb0hS5qmgaXFZAzIBBkMJzhII4qXqXuhbQYaKA/25st39apU3qpBgygLJZv14x0u0aKWjN5cu5WXbyS6nwzNrbsjcyzuySvf7EevacFQ/thaelYtYu7jsvMmwnY81us5Nd+2CLbR6y1aV+zxEPqEUC9nfa2Zxn+4vW/IpV2HN2V62FbPlx0Xm5DbjW61/Z8dtqvo4wndQ60GUb+Wr49YmR8FBoMjw6FPr2OgeiXC11Oe13x/bRIlvIOqk3ndFPz7O11fJurj4b1166NhOVCtny9m8sPVvOH3oM/z1eZC837bkjuGttvGqW20jAX0+gY3Wn9WEH2fLu4bn6VNO9T81dEnYjb+/tNbKtr7pH3EvOThavsFYfJa39ZMv643l94LnKde5CR4LLOyn45bJ03nlc641LdCBbfgUh7PUaW35RepcBKeyvN81nQkfcSic/2+kdZ/NHdrRsp5bLuWJHOF3dNz+7dbvn894v+vzCP6ncjZZBldk0riCing2nwZYT7QORLeZadSY0H7Ki4B7JF5/up1Po4xzu0E+lQsrZetuO0aVCpv3N1trv7WxjK7l2ttnbR2x/va28dROoLQIHS9Bw0MRwsDo/rbD5P6+y5y5R/daz3euNK6r+/6iiZQ9/uiK8q+pjaMNzpyhc+DDtg/XGfyZB339QSwMEFAACAAgAOitkS4StLLSIAQAACgYAAB8AAAB1bml2ZXJzYWwvaHRtbF9za2luX3NldHRpbmdzLmpzjZRNb8IwDIbv/Ioqu06IfbLthkYnTeIwabtNO6TFlIo0iZK0o0P899VhQJOmA/vSOE9f107jzSBqjKQkeoo29tmu39y1jQHGFpRpuHQ3GG4YVfrxAuNEKtDADTW54B95ASznQDyy2iscwtsjEdIn3Gon9bsBqVtyRAS+ksiAggrEdOjlKgB+B2Lr0Ms/h+CgVdaupFa/k9IYwYep4Kbp1ZALVVDLkIsXa+0SPVhUoE6gC5qCIzq21kceFe/G6G0uFYWkvJ6JTAwTmq4yJUo+78u/rCWo5sRXO2D0OH6OHTmWa/NqoPATxw/o/ST+VRr+8t7H6EGY0QRYS3dk7R/UEe4W5NFVrnOzpydX6G1a0gw6XXqYoLsYb7R8LrbW5QyszY64uUZ3CEZrUOdICVnKMw5QKpFhRzpot+cHlAk6z3m246Yj9CCHH4uyfd07Fno7RSfOFRLeFVqGrl/RNzp8UAdA40ylfV7t5Z2F5FgoGEzcP6+Cc6g7Sow/SnD9GX2dGKDuyN0Otr9QSwMEFAACAAgAOitkSz08L9HBAAAA5QEAABoAAAB1bml2ZXJzYWwvaTE4bl9wcmVzZXRzLnhtbJ2RsQrCMBCG9z5FuN3EbqUkdRPcHHSWmqYaaS8ll1of35SKdJGAQyD/8X0/JCd3r75jT+PJOlSQ8y0wg9o1Fm8Kzqf9pgBGocam7hwaBeiA7apM2rzAozdkArFYgaTgHsJQCjFNE7c0+NhArhtDLCauXS/i6R2K2RTDosLilvYv+zODKssYk9fRduGAVbzHtCCMvFYwOxeN3GLrQPwCGpMATKrBUAJofQJ4DAnAjytAiu+b56RHCvGjYpBitZ4qewNQSwMEFAACAAgAOitkS7DtXVduAAAAdgAAABwAAAB1bml2ZXJzYWwvbG9jYWxfc2V0dGluZ3MueG1sDcw9DsIwDEDhvaewvJefjaFpNzYQEuUAVmNQJMdGiYXg9nh7w6c3Ld8q8OHWi2nC4+6AwLpZLvpK+FjP4wmhO2kmMeWEagjLPExiG8md3QN2eAv9uK1cI5yvVEPeGndWJ48zjHCJ57Nwxv08/AF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OitkSxep4UFvAQAA+wIAACkAAAB1bml2ZXJzYWwvc2tpbl9jdXN0b21pemF0aW9uX3NldHRpbmdzLnhtbI1S22rcMBB9z1eI/MBKGt0M7oJuLn5JQrKQZ3etFtNELpZCS9HHV06ybLbZ0GqeZs6ZM8zotOn7FO1TyvPj9HvI0xzvQs5T/Ja2Fwi1+/lhXm6WkEJOm2Plforj/LOPX+e1VqspD3EcltGuaNpi1D0/pKRWTtWMGUaRZJ56hZzntmINuAZsxRwltt38JfGiu4R9iPm8ars5Qd839DGFJfdxDL+2cMp+C51u8HkZxqny0lawNcphanFsDcQIl9wXqgFAIMsdcbhI2UhNkMeMYyhGUaCACOekEYVIyqFmXSOqCvONQEwyRl2hntZupLVx1BYJDSG6TvOqsaXrjMQYEUKAucIFdAajyoaqoUGtBwQHBkTRRhMFqLOd6VjxzgvLkaJeYFyYMYDx8bjH7d6e61j973UO5/yH4NkvOIuu3tqcMVe7f1qWSt6Fxx8PQw7oy5BCP366vLn1d/5qp3f99dXlqzeffXxgroatm3/o7z9QSwMEFAACAAgAOitkSwKaTYiBEQAAmyUAABcAAAB1bml2ZXJzYWwvdW5pdmVyc2FsLnBuZ+1aaVhTZ9M+IoqIGy4BBUHBqlXZVRSUlEXBVhYVBYUQbBQqSAAh7CSAIqjBlK9vDYgQ1Lcssgk0CWQhoEJqWaIFQYghSIRIAokQkhCyvYf2bfXvd33X948fuc/1nDMzz8zcM/M8P3LLz8dz9cotKwEAWH3Cy+M0AOjqA8DS2BXLwTc3X488Bh9L4k57ugG1PaYT4EI33NXbFQDqcQaqi8vAtX6M1/k4AFjzfOG3hBldcQkAvrI94eHqnxQyxfmu6lL4IPO95mSPGlhjemubhVfMyLb1uq5511+46+n6btbdP7RBv2LEg+dxa3dmhp3lKdsNRRk/jni5ndzy1TM0Vxld8mHiTWINjCmC0etMrBMSz9ZcOKv0m+QHVEVwmwrGOYlcepJyimwznCKsmeNDtaDzwXbm6o+ejvYdwYwJM4ObIrtL1YpINXxraIncss1ZTOtFrgKFrDhuobafRSpTWgs8sjBaJXdq2RIgoypcNRONtSsKw3v5PTHoezcnxmjZIWC4Tfc9dBBdlxsjd+x+o4fsi1xHcVgQP7EDtHVQ6ZElWOo4nCbplp0EgJGI9fpYO3y3S37pfGueCNx0RPDPm1xdAIgJw9qFsSfM3Pv/tyuzDyohXEuZG7PBJE/P8XDMaIySLe+x6whu/0Loher9WkzT3LC8Ra5xLmNh7QISKcwfD1gsAYAHhcoD2jkm1Bo98xMhOG3cgXCF1zrygw6iVhSP2x7poQMAhxzKSy7MDnynT9n2qrJzC6J2/IsvBWxyNH9MlzD3YtfQuphCJ0EoLcB1a7rfw/csjCZu+HmrsWSkLHXVecv1ANBaeLgf67g9bbKeOZSt3clbbRCpjL2QnblytWTs5sq1RO9juZTg9uuUarvx2d6jN6sNQQ5HukydIqPdmk7QbVytPglzM5M7pH2KA3g6pu30stuKj9fHpCaINUUgcXleICvhYYRBmfcK/B4df/+3+1HDTVfV1LsnC8jcs1tRMb+dWs77mKt3VKqotdwZxl7+I0UdUnbx7gEO4rct+aByT1dto/DUUumkxtrgjaEZcphWmP1pZj5B+txc84keOZy+50ZXfqji9G2FN0RIsn58Igoappi5tdKYjfahsBRpHJTmrdwe2zdFsIns2v45gkn7ouFdoZWQJ8QYDv+86kIfTliZnUi/WupTtSwZJqYRoiap39SmswxLke7Hsux4cafIdWH7+pjPGD51EqZWqKLcndZOt6xkd62w4vShBRL7u68q2Ge1BNz+ivRurWMY9zPXCcXE7BSr48xHydzK9smmFmQm/M6k07sWSDf7xXUi3rG6O7APV4mxEQdZDTOjJmVnyXEemU4MDbSMZGL4SNRJi4o6w8f91vAuocRp9PuW4gNSRQE0USqOun7DLvKLkJyII6YGn06zSgauMNPKUkz74QP0qa7pUsgLnmwqbr+7dxQVYhyB4dnzKrLmAwl3Lupm3ad4E0vr2IEd/Jow09W2yEgYyUWPqG4SUeBE9cyKG0PIzesE9jxKpEBFWYNYU/yZ04HmyUINouuQP2OfUSu7i6Z2cYC8kVhgSpzoEIHl99jOAQu0btaFDwNapv/Jik4c+6yB4nBo3+XIIkpwMbTHRH65RbRyKa/ippO4wcs2q8OF8B1i/HPOZIUXbtzNFn4dti+iU1WtIJ0x+DCUgLc0HN/Mmkw8Q66BSCQOWsv1XWITP35eu+rQllIXuOUR7G7bMh9zw4stJbftO9vVK5YdQCk6LVy7TSHYwS/aKz3sCBXmI72ZtEmvw6XjWQp7s+FjF5EDsVVEqlFeMFDac8sM9Q9a9TMfoYfLNHRaNC/Bpi78MAJzAEXvxB/Dqnt6i8O6ar9IvQPxaU37FSt/X+In0xwOXlEojSqDTOe8Iw1xVfsw3hy+U1Rv/mqpInC4x8m+NOvb4pYjTy56ZBnqHveq6OxxfegDFzXWxgXDrTR4PmvAuQyprCV4Iu59sYMzr1CTvnaCcTXCNWgAHrGd1omdksE24vB6XWcwrmDZ4ogx5h3f03zq2tVzmHR0h6EeStet2HGN3Lzt4o3c2Eutb0kht21FkkMRiKvOIR1+ytrNfNxjfcHsYXtsZScW72ncKP48RJQ9gW97DPrcyyG9vPPyWM7lfbnkwvpWG8RrOqsvqkAcYDXkjJgOccjJM1zR0Tf1pLdD0SnfVXD9eHHIwFEZnP/mGYNUhHheMK/qUsI6MiglZ9pN4+hfTJ1LHd+3QH5V+ljlRr4OMhirf1VsRKOarfYzGK1XbxfjbZG9z21R0HsX2wrSv9QaD3+aCPtxoFGF8tIk3Uyr0A5MKM22QLll7uWp5zTvypCMxyu66r/U2LMKuyyZvlPbULlQkoprWQ1H4jHczeKfY357vRqx59LkzOmcqkMo5drkwWw7yecM5PhYdUSeCvEE4h1CfGytHasC/e68jd347BCl1DrIXPjLctSQakjTGTbJv5hcmWEXcOVzfbmX67QGzrI8dfpSl2LDpXjB7HRZ2iZgz/J4T6MugWolsGlTBNvbZqkxHiq3BLDNt7+crMTfCNxkBmSGk4Wh6b+fqchwOl0KURMr6sK1VMs1/djHazpkvFnD7Vg75ucRO27cOJGb6T5842lIlt+Sh8/c6Ny2srmnL2uj//0Dtjnts2uIrrT9rpXL1F9rPwxf9jSfnA/fkGfH9pYbNxzfAQAZDnHVm1mq1OXcgpzP/bIZgR1M+D+vCqfDl+bZhfVimbf+cfv4nyfzwufgDRaZduMNfybh/rqFg/hPiYEbXqHY5qsLjDTt7LDRbkV0SYtE9aEf/xkUlOxWUALdexSy6u8zA1ixiIu4iIu4iIu4iIu4iIu4iIu4iIu4iIu4iIv4/4y5dIs2k2ha7LRKwoIfkXQ5GPkelfa141tmf9lbjgzgtFCKUalU5RIAaJWejWwnaFX8884Jwt8PEL0rp+CpU0TZvDNqsJ6VLg9iEyKKqXE7KpxnX2zw/dVR9uQJm9pptBoAMnLYVXUtKb/uopNhcWZxR2FkusidTHCfNNUvSRU1y5aHoFBUqjKugqCZLX9dTJ4ds8EoRuswauHRcq1GzmAkzU+U8zyh86+P8uOcpFJjghKuFgQkFjtiYCHJYz9Te4reDGCCRWKMVgnj5/WS1RTkvNnhDpeDsFpRUPHBHniItt5UuWKHp8ES4GndhWrzvetWkZGcCPmBqs54tqhK9LyesI57eP0D9ildd45IpDF9BDlnPv8qp+GpoAee8iHfU3S4BoJBpVj5RZ6az8el7TDH43n7BXFw+PX5BxhRHCEVurHPLTnN6ncmVDOdl1le+9iln4Rqjg1Jh7+jJTvw8zAsdgJFnI+YRPSOCVzeqB9A9VCaa0r3rY0FCSQrMgD4+dqm8525VzB1R/zJjPPk7oeCFlPJicZiS9fExz3HEjGys6y5/u+j2MfOWnVEFI1NoC5Y9XRohRSfei9eiDSZYPROik2xKhByJW4U/3Vb4Iz60loMrtXBOoC7FoVWU3X+UFWrcqCq9wf3rypq8ZRxPDk502JvfJXygPl5P3mVwaYcirnntmLBD9sBwMwatSNCrvxgF68sQrFN3TnlSIxynb5s/xooN+EU3KA++SH5lqW+iHDhBxtGArGgFteZ5GBTstcMe2w+d+XzOXTFsrlr9TAtXDkEUjGYaC4Vz7twxkh96hC0z933aNPM+NuPswEgqakvco7K/Qr3C5tfzR43FiS+R9ChmV4xpfWhQpDWRgae3k+F/MBxePnguJxokh/anFti2XY1GG08MAhD9z5Lezt79NpHFxI9OBvn1DDaIO5Nj4fiyl9NmQDAt1v/BzMp3x4okDkLSYfvpQy6klmwW7p6WwxIItrgtfyDVcfOF9usewfnDIhcj2eJ5jvVubqo+BeVOq4TaDPfh2xHAPgXgnEltJwtBp0rEPhaJig52f91ziTCjjRhT9xd1T6omk8U4VLG09Y4SFLX903wvlp2Ge2bdR6GpokYWLlBRe89mw2Bqb5ZRHG+uzx2cEyAPrv/0Nltuzks3tfxyuVAhhE8rV6tnn5LSWdRou5OjeHhSDm9Rg+if69xKjnno4j1kHRLdxPQkWq8741OjYWr1fqcMQtcbwUrzuoec6CsBWKp25UzjPvR4ZFrenVd77UiSknyNMxAklw05paeMCj/zUVZIe7stA7Q1gqr5G7GXEwRkrmdQmB20j49M5iaiMTpc1qWAE3DPmo8KYyjCeccZCZ8hGvW66/xv1NdPzd0KblC7neH5RQ90SDkJQniYDkS/Nh7GdHWnJ93LKWQ2xSjeyO2WRHpCJlFzZtaOklRYh8bpehxbZwKAxY8upubOrbRkwhSU3RE8eEnI3I0d3iukTEx+wdIVIZwyh8jeto7hemPiluZQwP5Bx4EyyVvk2WD4Taid82SYV8NHWcgYfqQowGgti4lDy1P5VXGky+CCnuULX8rHKrunrn2t1R5ShRa7sz7GkVGgFLfKmlfSB1iKN9OyFaDMy0eCg+zjf9LhHVEcjLVuT9Xt/UlCop7PoSVUHHFSC4ABPtyxHfK+zl3wbasBO3leT19pDl5/Gf8woxKrOwV0JAmIyEgm08P8lQiRPlC4QyckStHK//aPIIzFWi5fr9mBs/YsfzI/MfHRlzVuCNX65DjTlcqw6HKweAyazZM71OmiB8bWBSLltf3/pmXl52rZcq9ehZtz4R1DPS0goVx2T6yMGKOg+Pr98uCBqJ3IqxVG7/g7T4bR8zkQjWNpDx5zKByN/tWUrc2IovODPFXJOWHvg/izp+zZmdn+sBIpIlagzmCgh/TbWBD+zTsq9aGuUSrMGl/qc8/wd9OZDiWfJtoEsY5WN7AKoJA8kNnft9b9+GyLmxVoKTSN10wasSYa28HB/aunpPqqVdMs1TsJq5alGgznMTLk4WHBYHZ2MlyUU62FzsnHtRMRjvR/2uciyAkjd6SJTLPfEQ+B9tqo8BFrHSmedlW/nFa7PoUC0gnx7+zoW+UiscU3LkOR+sWGbGOeMevtgV5sYtDIeBhYLiRJWkzL++wydFkfs3RnX9FXcVVULlbwbbVLlgNQSvGErTspND8EVewgarvWsy1rUXHBABJGgVffN6//4rkcotWLYanzfxEoPGvPchBnvrH/F/zQ7BiVCRnIoSyo+D4IPFLUms5cpJH1styqHqCCtH+EuR/b2zMRVaPI+J5AiGk/V2NMnnwmFyStHKhmUrf4RgJr6YSQf5PLpypbTabIPo7LdqkfVa3m4PkkoY7Iv70Rkr6UuCb5CnigI9Go8tBLzTerKCqjrQwZ2wnQpB+YEqC/a25+NbO1T1B5N3jSA6r01rELGrvc1nQbfWreyNG44/cQxJArhGK7mh0ryguwKLt35p/XZR3ZDOUHPEw3K+fgecPmBihx/bCmyPfv1R8/NtbuvUTZeGRMnd46jKwG2J+l+/6KHMEw72J0FjT4nY0ETAuowWk5HvT7UZwWtLsa0/xLQCfDJ6I1mhZI4Fo4FdLAssRN/WoYG3a9B34VUxIQqzAnSqgRJovJCG0UtMAk6eObReoAUp6t8CeQ8qpUP4xFQl39sxSTmNHvr4adM4Mo5q+U+QYTbIrPYOviaIIdVz86nBO7ddjYXy7kD8dO+VruzW1raX7vuStcIKyloluuMr3ioEOT75/mwA6F41RBg0XjVTB1REmy24GkZFj9qjBoTKqNXjDqS1LeTQRGMmOGnjADPYdkD4YfdkAHqqH3zhklT9lNWLrGJqUYcKIAXzuWXuvLzTdd9ucjMwoxn/VB/YXBwVaiCFuRURRhfclrpNxRqnHsoSjAwwNyu0b9ZUX54vP8VFsUKa1eb0++MhY9wU2TY8XRZPCF65ZA57STJNohjohdeeCwXR/86ZpEVVMCtf5+6ORFiqmSXxSwZsWMPI+AFa6M790vKfYeeGvROANKkCaYSf2zLoP3r+gRtF06TmqISj46VOFFIPKWDs+OqoF1r2rYH3H1Nm6sN+JYz4etW6hWf8BUEsDBBQAAgAIADorZEu2gi+oTQAAAGsAAAAbAAAAdW5pdmVyc2FsL3VuaXZlcnNhbC5wbmcueG1ss7GvyM1RKEstKs7Mz7NVMtQzULK34+WyKShKLctMLVeoAIoZ6RlAgJJCpa2SGRK3PDOlJAOowsDAEiGYkZqZnlFiq2Ruag4X1AeaCQBQSwECAAAUAAIACABDlFdHDcAxHsABAADaAwAADwAAAAAAAAABAAAAAAAAAAAAbm9uZS9wbGF5ZXIueG1sUEsBAgAAFAACAAgAOitkSys6YWv6BAAAGREAAB0AAAAAAAAAAQAAAAAA7QEAAHVuaXZlcnNhbC9jb21tb25fbWVzc2FnZXMubG5nUEsBAgAAFAACAAgAOitkS9wXQPwjBAAA0w0AACcAAAAAAAAAAQAAAAAAIgcAAHVuaXZlcnNhbC9mbGFzaF9wdWJsaXNoaW5nX3NldHRpbmdzLnhtbFBLAQIAABQAAgAIADorZEtSWidksQIAAF8KAAAhAAAAAAAAAAEAAAAAAIoLAAB1bml2ZXJzYWwvZmxhc2hfc2tpbl9zZXR0aW5ncy54bWxQSwECAAAUAAIACAA6K2RLx6WdgfIDAADkDAAAJgAAAAAAAAABAAAAAAB6DgAAdW5pdmVyc2FsL2h0bWxfcHVibGlzaGluZ19zZXR0aW5ncy54bWxQSwECAAAUAAIACAA6K2RLhK0stIgBAAAKBgAAHwAAAAAAAAABAAAAAACwEgAAdW5pdmVyc2FsL2h0bWxfc2tpbl9zZXR0aW5ncy5qc1BLAQIAABQAAgAIADorZEs9PC/RwQAAAOUBAAAaAAAAAAAAAAEAAAAAAHUUAAB1bml2ZXJzYWwvaTE4bl9wcmVzZXRzLnhtbFBLAQIAABQAAgAIADorZEuw7V1XbgAAAHYAAAAcAAAAAAAAAAEAAAAAAG4VAAB1bml2ZXJzYWwvbG9jYWxfc2V0dGluZ3MueG1sUEsBAgAAFAACAAgARJRXRyO0Tvv7AgAAsAgAABQAAAAAAAAAAQAAAAAAFhYAAHVuaXZlcnNhbC9wbGF5ZXIueG1sUEsBAgAAFAACAAgAOitkSxep4UFvAQAA+wIAACkAAAAAAAAAAQAAAAAAQxkAAHVuaXZlcnNhbC9za2luX2N1c3RvbWl6YXRpb25fc2V0dGluZ3MueG1sUEsBAgAAFAACAAgAOitkSwKaTYiBEQAAmyUAABcAAAAAAAAAAAAAAAAA+RoAAHVuaXZlcnNhbC91bml2ZXJzYWwucG5nUEsBAgAAFAACAAgAOitkS7aCL6hNAAAAawAAABsAAAAAAAAAAQAAAAAArywAAHVuaXZlcnNhbC91bml2ZXJzYWwucG5nLnhtbFBLBQYAAAAADAAMAIYDAAA1LQAAAAA="/>
</p:tagLst>
</file>

<file path=ppt/tags/tag2.xml><?xml version="1.0" encoding="utf-8"?>
<p:tagLst xmlns:p="http://schemas.openxmlformats.org/presentationml/2006/main">
  <p:tag name="PA" val="v4.0.0"/>
</p:tagLst>
</file>

<file path=ppt/tags/tag3.xml><?xml version="1.0" encoding="utf-8"?>
<p:tagLst xmlns:p="http://schemas.openxmlformats.org/presentationml/2006/main">
  <p:tag name="ISLIDE.DIAGRAM" val="188a2dbe-43a9-4945-9bd5-638fded57017"/>
</p:tagLst>
</file>

<file path=ppt/tags/tag4.xml><?xml version="1.0" encoding="utf-8"?>
<p:tagLst xmlns:p="http://schemas.openxmlformats.org/presentationml/2006/main">
  <p:tag name="ISLIDE.DIAGRAM" val="4b6a73c5-b78d-4024-ac1c-275d141178b8"/>
</p:tagLst>
</file>

<file path=ppt/tags/tag5.xml><?xml version="1.0" encoding="utf-8"?>
<p:tagLst xmlns:p="http://schemas.openxmlformats.org/presentationml/2006/main">
  <p:tag name="PA" val="v4.0.0"/>
</p:tagLst>
</file>

<file path=ppt/tags/tag6.xml><?xml version="1.0" encoding="utf-8"?>
<p:tagLst xmlns:p="http://schemas.openxmlformats.org/presentationml/2006/main">
  <p:tag name="PA" val="v4.0.0"/>
</p:tagLst>
</file>

<file path=ppt/tags/tag7.xml><?xml version="1.0" encoding="utf-8"?>
<p:tagLst xmlns:p="http://schemas.openxmlformats.org/presentationml/2006/main">
  <p:tag name="ISLIDE.DIAGRAM" val="5685fc8d-c542-4b61-a79c-00f31cae2da3"/>
</p:tagLst>
</file>

<file path=ppt/tags/tag8.xml><?xml version="1.0" encoding="utf-8"?>
<p:tagLst xmlns:p="http://schemas.openxmlformats.org/presentationml/2006/main">
  <p:tag name="ISLIDE.DIAGRAM" val="e96635f3-3451-4cbc-972b-1241385e6bc4"/>
</p:tagLst>
</file>

<file path=ppt/tags/tag9.xml><?xml version="1.0" encoding="utf-8"?>
<p:tagLst xmlns:p="http://schemas.openxmlformats.org/presentationml/2006/main">
  <p:tag name="ISLIDE.DIAGRAM" val="a5586871-1a6f-4c0f-885f-821dee8558f0"/>
</p:tagLst>
</file>

<file path=ppt/theme/theme1.xml><?xml version="1.0" encoding="utf-8"?>
<a:theme xmlns:a="http://schemas.openxmlformats.org/drawingml/2006/main" name="第一PPT，www.1ppt.com">
  <a:themeElements>
    <a:clrScheme name="自定义 24">
      <a:dk1>
        <a:sysClr val="windowText" lastClr="000000"/>
      </a:dk1>
      <a:lt1>
        <a:sysClr val="window" lastClr="FFFFFF"/>
      </a:lt1>
      <a:dk2>
        <a:srgbClr val="44546A"/>
      </a:dk2>
      <a:lt2>
        <a:srgbClr val="E7E6E6"/>
      </a:lt2>
      <a:accent1>
        <a:srgbClr val="F99302"/>
      </a:accent1>
      <a:accent2>
        <a:srgbClr val="E14956"/>
      </a:accent2>
      <a:accent3>
        <a:srgbClr val="A6315B"/>
      </a:accent3>
      <a:accent4>
        <a:srgbClr val="2070A1"/>
      </a:accent4>
      <a:accent5>
        <a:srgbClr val="34B2E4"/>
      </a:accent5>
      <a:accent6>
        <a:srgbClr val="2CC6D2"/>
      </a:accent6>
      <a:hlink>
        <a:srgbClr val="0563C1"/>
      </a:hlink>
      <a:folHlink>
        <a:srgbClr val="954F72"/>
      </a:folHlink>
    </a:clrScheme>
    <a:fontScheme name="gpmpuylo">
      <a:majorFont>
        <a:latin typeface="Calibri Light"/>
        <a:ea typeface="微软雅黑"/>
        <a:cs typeface=""/>
      </a:majorFont>
      <a:minorFont>
        <a:latin typeface="Calibri Light"/>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1452</Words>
  <Application>WPS 演示</Application>
  <PresentationFormat>自定义</PresentationFormat>
  <Paragraphs>112</Paragraphs>
  <Slides>14</Slides>
  <Notes>14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宋体</vt:lpstr>
      <vt:lpstr>Wingdings</vt:lpstr>
      <vt:lpstr>Calibri</vt:lpstr>
      <vt:lpstr>Agency FB</vt:lpstr>
      <vt:lpstr>微软雅黑</vt:lpstr>
      <vt:lpstr>Calibri Light</vt:lpstr>
      <vt:lpstr>Arial Unicode MS</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简洁方框</dc:title>
  <dc:creator>第一PPT</dc:creator>
  <cp:keywords>www.1ppt.com</cp:keywords>
  <dc:description>www.1ppt.com</dc:description>
  <cp:lastModifiedBy>玲</cp:lastModifiedBy>
  <cp:revision>101</cp:revision>
  <dcterms:created xsi:type="dcterms:W3CDTF">2017-09-17T15:37:00Z</dcterms:created>
  <dcterms:modified xsi:type="dcterms:W3CDTF">2019-10-10T15:20:01Z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2052-11.1.0.8648</vt:lpwstr>
  </property>
</Properties>
</file>