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9" r:id="rId2"/>
  </p:sldMasterIdLst>
  <p:notesMasterIdLst>
    <p:notesMasterId r:id="rId16"/>
  </p:notesMasterIdLst>
  <p:sldIdLst>
    <p:sldId id="261" r:id="rId3"/>
    <p:sldId id="262" r:id="rId4"/>
    <p:sldId id="275" r:id="rId5"/>
    <p:sldId id="281" r:id="rId6"/>
    <p:sldId id="266" r:id="rId7"/>
    <p:sldId id="264" r:id="rId8"/>
    <p:sldId id="283" r:id="rId9"/>
    <p:sldId id="267" r:id="rId10"/>
    <p:sldId id="282" r:id="rId11"/>
    <p:sldId id="271" r:id="rId12"/>
    <p:sldId id="274" r:id="rId13"/>
    <p:sldId id="279" r:id="rId14"/>
    <p:sldId id="280" r:id="rId15"/>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484ada963d8658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416"/>
  </p:normalViewPr>
  <p:slideViewPr>
    <p:cSldViewPr snapToGrid="0" snapToObjects="1">
      <p:cViewPr>
        <p:scale>
          <a:sx n="79" d="100"/>
          <a:sy n="79" d="100"/>
        </p:scale>
        <p:origin x="850" y="254"/>
      </p:cViewPr>
      <p:guideLst/>
    </p:cSldViewPr>
  </p:slideViewPr>
  <p:notesTextViewPr>
    <p:cViewPr>
      <p:scale>
        <a:sx n="1" d="1"/>
        <a:sy n="1" d="1"/>
      </p:scale>
      <p:origin x="0" y="0"/>
    </p:cViewPr>
  </p:notesText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F1-42AF-A7B8-B36DBEACB6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F1-42AF-A7B8-B36DBEACB6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F1-42AF-A7B8-B36DBEACB64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F1-42AF-A7B8-B36DBEACB64F}"/>
              </c:ext>
            </c:extLst>
          </c:dPt>
          <c:cat>
            <c:strRef>
              <c:f>工作表1!$A$2:$A$5</c:f>
              <c:strCache>
                <c:ptCount val="4"/>
                <c:pt idx="0">
                  <c:v>代码编写</c:v>
                </c:pt>
                <c:pt idx="1">
                  <c:v>页面设计</c:v>
                </c:pt>
                <c:pt idx="2">
                  <c:v>进度表</c:v>
                </c:pt>
                <c:pt idx="3">
                  <c:v>团队讨论</c:v>
                </c:pt>
              </c:strCache>
            </c:strRef>
          </c:cat>
          <c:val>
            <c:numRef>
              <c:f>工作表1!$B$2:$B$5</c:f>
              <c:numCache>
                <c:formatCode>General</c:formatCode>
                <c:ptCount val="4"/>
                <c:pt idx="0">
                  <c:v>4.2</c:v>
                </c:pt>
                <c:pt idx="1">
                  <c:v>4.2</c:v>
                </c:pt>
                <c:pt idx="2">
                  <c:v>1.4</c:v>
                </c:pt>
                <c:pt idx="3">
                  <c:v>3.2</c:v>
                </c:pt>
              </c:numCache>
            </c:numRef>
          </c:val>
          <c:extLst>
            <c:ext xmlns:c16="http://schemas.microsoft.com/office/drawing/2014/chart" uri="{C3380CC4-5D6E-409C-BE32-E72D297353CC}">
              <c16:uniqueId val="{00000008-25F1-42AF-A7B8-B36DBEACB64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9999860070580396E-2"/>
          <c:y val="0.90868041407411504"/>
          <c:w val="0.9"/>
          <c:h val="7.03405649468641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6-10T00:13:05.275" idx="1">
    <p:pos x="10" y="10"/>
    <p:text/>
    <p:extLst>
      <p:ext uri="{C676402C-5697-4E1C-873F-D02D1690AC5C}">
        <p15:threadingInfo xmlns:p15="http://schemas.microsoft.com/office/powerpoint/2012/main" timeZoneBias="-480"/>
      </p:ext>
    </p:extLst>
  </p:cm>
  <p:cm authorId="1" dt="2019-06-10T00:13:08.244" idx="2">
    <p:pos x="146" y="146"/>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2019/6/9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extLst>
      <p:ext uri="{BB962C8B-B14F-4D97-AF65-F5344CB8AC3E}">
        <p14:creationId xmlns:p14="http://schemas.microsoft.com/office/powerpoint/2010/main" val="91219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a:t>
            </a:fld>
            <a:endParaRPr kumimoji="1" lang="zh-CN" altLang="en-US"/>
          </a:p>
        </p:txBody>
      </p:sp>
    </p:spTree>
    <p:extLst>
      <p:ext uri="{BB962C8B-B14F-4D97-AF65-F5344CB8AC3E}">
        <p14:creationId xmlns:p14="http://schemas.microsoft.com/office/powerpoint/2010/main" val="161881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370986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extLst>
      <p:ext uri="{BB962C8B-B14F-4D97-AF65-F5344CB8AC3E}">
        <p14:creationId xmlns:p14="http://schemas.microsoft.com/office/powerpoint/2010/main" val="104178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a:t>
            </a:fld>
            <a:endParaRPr kumimoji="1" lang="zh-CN" altLang="en-US"/>
          </a:p>
        </p:txBody>
      </p:sp>
    </p:spTree>
    <p:extLst>
      <p:ext uri="{BB962C8B-B14F-4D97-AF65-F5344CB8AC3E}">
        <p14:creationId xmlns:p14="http://schemas.microsoft.com/office/powerpoint/2010/main" val="327112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a:t>
            </a:fld>
            <a:endParaRPr kumimoji="1" lang="zh-CN" altLang="en-US"/>
          </a:p>
        </p:txBody>
      </p:sp>
    </p:spTree>
    <p:extLst>
      <p:ext uri="{BB962C8B-B14F-4D97-AF65-F5344CB8AC3E}">
        <p14:creationId xmlns:p14="http://schemas.microsoft.com/office/powerpoint/2010/main" val="270046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extLst>
      <p:ext uri="{BB962C8B-B14F-4D97-AF65-F5344CB8AC3E}">
        <p14:creationId xmlns:p14="http://schemas.microsoft.com/office/powerpoint/2010/main" val="127358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34110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51250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10"/>
          </p:nvPr>
        </p:nvSpPr>
        <p:spPr/>
        <p:txBody>
          <a:bodyPr rtlCol="0"/>
          <a:lstStyle/>
          <a:p>
            <a:pPr rtl="0"/>
            <a:fld id="{6336304E-FDE3-4B4F-A3B7-EBE87F3FA5E2}" type="slidenum">
              <a:rPr lang="en-US" altLang="zh-CN" smtClean="0">
                <a:latin typeface="Microsoft YaHei UI" panose="020B0503020204020204" pitchFamily="34" charset="-122"/>
                <a:ea typeface="Microsoft YaHei UI" panose="020B0503020204020204" pitchFamily="34" charset="-122"/>
              </a:rPr>
              <a:t>9</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7905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327414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a:t>
            </a:fld>
            <a:endParaRPr kumimoji="1" lang="zh-CN" altLang="en-US"/>
          </a:p>
        </p:txBody>
      </p:sp>
    </p:spTree>
    <p:extLst>
      <p:ext uri="{BB962C8B-B14F-4D97-AF65-F5344CB8AC3E}">
        <p14:creationId xmlns:p14="http://schemas.microsoft.com/office/powerpoint/2010/main" val="178811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7.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hyperlink" Target="http://www.officeplus.cn/Template/Home.shtml" TargetMode="Externa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2" name="矩形 11"/>
          <p:cNvSpPr/>
          <p:nvPr userDrawn="1"/>
        </p:nvSpPr>
        <p:spPr>
          <a:xfrm>
            <a:off x="-2" y="1891430"/>
            <a:ext cx="9156527" cy="3075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 name="文本占位符 2"/>
          <p:cNvSpPr>
            <a:spLocks noGrp="1"/>
          </p:cNvSpPr>
          <p:nvPr>
            <p:ph type="body" sz="quarter" idx="10"/>
          </p:nvPr>
        </p:nvSpPr>
        <p:spPr>
          <a:xfrm>
            <a:off x="440304" y="2369615"/>
            <a:ext cx="8470255" cy="1172863"/>
          </a:xfrm>
          <a:prstGeom prst="rect">
            <a:avLst/>
          </a:prstGeom>
        </p:spPr>
        <p:txBody>
          <a:bodyPr/>
          <a:lstStyle>
            <a:lvl1pPr marL="0" indent="0" algn="r">
              <a:buNone/>
              <a:defRPr sz="8000" b="1">
                <a:solidFill>
                  <a:schemeClr val="accent5"/>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kumimoji="1" lang="zh-CN" altLang="en-US"/>
              <a:t>单击此处编辑母版文本样式</a:t>
            </a:r>
          </a:p>
        </p:txBody>
      </p:sp>
      <p:sp>
        <p:nvSpPr>
          <p:cNvPr id="16" name="文本占位符 2"/>
          <p:cNvSpPr>
            <a:spLocks noGrp="1"/>
          </p:cNvSpPr>
          <p:nvPr>
            <p:ph type="body" sz="quarter" idx="11"/>
          </p:nvPr>
        </p:nvSpPr>
        <p:spPr>
          <a:xfrm>
            <a:off x="440303" y="3548993"/>
            <a:ext cx="8470255" cy="597374"/>
          </a:xfrm>
          <a:prstGeom prst="rect">
            <a:avLst/>
          </a:prstGeom>
        </p:spPr>
        <p:txBody>
          <a:bodyPr/>
          <a:lstStyle>
            <a:lvl1pPr marL="0" indent="0" algn="r">
              <a:buNone/>
              <a:defRPr sz="4000" b="1">
                <a:solidFill>
                  <a:schemeClr val="accent5"/>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kumimoji="1" lang="zh-CN" altLang="en-US"/>
              <a:t>单击此处编辑母版文本样式</a:t>
            </a:r>
          </a:p>
        </p:txBody>
      </p:sp>
      <p:sp>
        <p:nvSpPr>
          <p:cNvPr id="18" name="文本占位符 2"/>
          <p:cNvSpPr>
            <a:spLocks noGrp="1"/>
          </p:cNvSpPr>
          <p:nvPr>
            <p:ph type="body" sz="quarter" idx="12"/>
          </p:nvPr>
        </p:nvSpPr>
        <p:spPr>
          <a:xfrm>
            <a:off x="440302" y="4223294"/>
            <a:ext cx="8470255" cy="315452"/>
          </a:xfrm>
          <a:prstGeom prst="rect">
            <a:avLst/>
          </a:prstGeom>
        </p:spPr>
        <p:txBody>
          <a:bodyPr/>
          <a:lstStyle>
            <a:lvl1pPr marL="0" indent="0" algn="r">
              <a:buNone/>
              <a:defRPr sz="1600" b="0">
                <a:solidFill>
                  <a:schemeClr val="accent5"/>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kumimoji="1" lang="zh-CN" altLang="en-US"/>
              <a:t>单击此处编辑母版文本样式</a:t>
            </a:r>
          </a:p>
        </p:txBody>
      </p:sp>
    </p:spTree>
    <p:extLst>
      <p:ext uri="{BB962C8B-B14F-4D97-AF65-F5344CB8AC3E}">
        <p14:creationId xmlns:p14="http://schemas.microsoft.com/office/powerpoint/2010/main" val="203866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37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团队幻灯片">
    <p:spTree>
      <p:nvGrpSpPr>
        <p:cNvPr id="1" name=""/>
        <p:cNvGrpSpPr/>
        <p:nvPr/>
      </p:nvGrpSpPr>
      <p:grpSpPr>
        <a:xfrm>
          <a:off x="0" y="0"/>
          <a:ext cx="0" cy="0"/>
          <a:chOff x="0" y="0"/>
          <a:chExt cx="0" cy="0"/>
        </a:xfrm>
      </p:grpSpPr>
      <p:grpSp>
        <p:nvGrpSpPr>
          <p:cNvPr id="35" name="组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任意多边形(F)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7" name="任意多边形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CN" altLang="en-US" noProof="0" dirty="0">
                <a:latin typeface="Microsoft YaHei UI" panose="020B0503020204020204" pitchFamily="34" charset="-122"/>
                <a:ea typeface="Microsoft YaHei UI" panose="020B0503020204020204" pitchFamily="34" charset="-122"/>
              </a:endParaRPr>
            </a:p>
          </p:txBody>
        </p:sp>
        <p:sp>
          <p:nvSpPr>
            <p:cNvPr id="38" name="任意多边形(F)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3" name="椭圆形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4" name="椭圆形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5" name="椭圆形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6" name="椭圆形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0" name="任意多边形：形状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1" name="任意多边形：形状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2" name="任意多边形：形状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任意多边形：形状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6" name="标题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sp>
        <p:nvSpPr>
          <p:cNvPr id="7" name="长方形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bg1"/>
              </a:solidFill>
              <a:latin typeface="Microsoft YaHei UI" panose="020B0503020204020204" pitchFamily="34" charset="-122"/>
              <a:ea typeface="Microsoft YaHei UI" panose="020B0503020204020204" pitchFamily="34" charset="-122"/>
            </a:endParaRPr>
          </a:p>
        </p:txBody>
      </p:sp>
      <p:pic>
        <p:nvPicPr>
          <p:cNvPr id="8" name="图片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椭圆形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灯片编号占位符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icrosoft YaHei UI" panose="020B0503020204020204" pitchFamily="34" charset="-122"/>
                <a:ea typeface="Microsoft YaHei UI" panose="020B0503020204020204" pitchFamily="34" charset="-122"/>
              </a:defRPr>
            </a:lvl1pPr>
          </a:lstStyle>
          <a:p>
            <a:fld id="{9EC71654-96A5-4280-94F3-931C61A9F92C}" type="slidenum">
              <a:rPr lang="en-US" altLang="zh-CN" smtClean="0"/>
              <a:pPr/>
              <a:t>‹#›</a:t>
            </a:fld>
            <a:endParaRPr lang="zh-CN" altLang="en-US" dirty="0"/>
          </a:p>
        </p:txBody>
      </p:sp>
      <p:sp>
        <p:nvSpPr>
          <p:cNvPr id="3" name="图片占位符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11" name="图片占位符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12" name="图片占位符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13" name="图片占位符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7" name="内容占位符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zh-CN" altLang="en-US" noProof="0"/>
              <a:t>单击此处编辑母版文本样式</a:t>
            </a:r>
          </a:p>
        </p:txBody>
      </p:sp>
      <p:sp>
        <p:nvSpPr>
          <p:cNvPr id="28" name="内容占位符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zh-CN" altLang="en-US" noProof="0" dirty="0"/>
              <a:t>管理者 </a:t>
            </a:r>
            <a:r>
              <a:rPr lang="en-US" altLang="zh-CN" noProof="0" dirty="0"/>
              <a:t>01</a:t>
            </a:r>
          </a:p>
        </p:txBody>
      </p:sp>
      <p:sp>
        <p:nvSpPr>
          <p:cNvPr id="29" name="内容占位符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zh-CN" altLang="en-US" noProof="0"/>
              <a:t>单击此处编辑母版文本样式</a:t>
            </a:r>
          </a:p>
        </p:txBody>
      </p:sp>
      <p:sp>
        <p:nvSpPr>
          <p:cNvPr id="30" name="内容占位符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zh-CN" altLang="en-US" noProof="0" dirty="0"/>
              <a:t>管理者 </a:t>
            </a:r>
            <a:r>
              <a:rPr lang="en-US" altLang="zh-CN" noProof="0" dirty="0"/>
              <a:t>01</a:t>
            </a:r>
          </a:p>
        </p:txBody>
      </p:sp>
      <p:sp>
        <p:nvSpPr>
          <p:cNvPr id="31" name="内容占位符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zh-CN" altLang="en-US" noProof="0"/>
              <a:t>单击此处编辑母版文本样式</a:t>
            </a:r>
          </a:p>
        </p:txBody>
      </p:sp>
      <p:sp>
        <p:nvSpPr>
          <p:cNvPr id="32" name="内容占位符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zh-CN" altLang="en-US" noProof="0" dirty="0"/>
              <a:t>管理者 </a:t>
            </a:r>
            <a:r>
              <a:rPr lang="en-US" altLang="zh-CN" noProof="0" dirty="0"/>
              <a:t>01</a:t>
            </a:r>
          </a:p>
        </p:txBody>
      </p:sp>
      <p:sp>
        <p:nvSpPr>
          <p:cNvPr id="33" name="内容占位符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zh-CN" altLang="en-US" noProof="0"/>
              <a:t>单击此处编辑母版文本样式</a:t>
            </a:r>
          </a:p>
        </p:txBody>
      </p:sp>
      <p:sp>
        <p:nvSpPr>
          <p:cNvPr id="34" name="内容占位符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zh-CN" altLang="en-US" noProof="0" dirty="0"/>
              <a:t>管理者 </a:t>
            </a:r>
            <a:r>
              <a:rPr lang="en-US" altLang="zh-CN" noProof="0" dirty="0"/>
              <a:t>01</a:t>
            </a:r>
          </a:p>
        </p:txBody>
      </p:sp>
    </p:spTree>
    <p:extLst>
      <p:ext uri="{BB962C8B-B14F-4D97-AF65-F5344CB8AC3E}">
        <p14:creationId xmlns:p14="http://schemas.microsoft.com/office/powerpoint/2010/main" val="218869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模板使用技巧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672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模板使用技巧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39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110594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使用小程序">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C50F7A0F-4C8A-4DA1-8AA3-1810FF4E70A3}"/>
              </a:ext>
            </a:extLst>
          </p:cNvPr>
          <p:cNvPicPr>
            <a:picLocks noChangeAspect="1"/>
          </p:cNvPicPr>
          <p:nvPr userDrawn="1"/>
        </p:nvPicPr>
        <p:blipFill rotWithShape="1">
          <a:blip r:embed="rId2">
            <a:clrChange>
              <a:clrFrom>
                <a:srgbClr val="FFFFFF"/>
              </a:clrFrom>
              <a:clrTo>
                <a:srgbClr val="FFFFFF">
                  <a:alpha val="0"/>
                </a:srgbClr>
              </a:clrTo>
            </a:clrChange>
          </a:blip>
          <a:srcRect l="13924" t="13924" r="13924" b="13924"/>
          <a:stretch/>
        </p:blipFill>
        <p:spPr>
          <a:xfrm>
            <a:off x="4705130" y="1673081"/>
            <a:ext cx="2743200" cy="2743200"/>
          </a:xfrm>
          <a:prstGeom prst="rect">
            <a:avLst/>
          </a:prstGeom>
        </p:spPr>
      </p:pic>
      <p:pic>
        <p:nvPicPr>
          <p:cNvPr id="15" name="图片 14">
            <a:extLst>
              <a:ext uri="{FF2B5EF4-FFF2-40B4-BE49-F238E27FC236}">
                <a16:creationId xmlns:a16="http://schemas.microsoft.com/office/drawing/2014/main" id="{260AD2DE-F13F-4332-90AE-87C7001EAD9A}"/>
              </a:ext>
            </a:extLst>
          </p:cNvPr>
          <p:cNvPicPr>
            <a:picLocks noChangeAspect="1"/>
          </p:cNvPicPr>
          <p:nvPr userDrawn="1"/>
        </p:nvPicPr>
        <p:blipFill rotWithShape="1">
          <a:blip r:embed="rId3">
            <a:clrChange>
              <a:clrFrom>
                <a:srgbClr val="FFFFFF"/>
              </a:clrFrom>
              <a:clrTo>
                <a:srgbClr val="FFFFFF">
                  <a:alpha val="0"/>
                </a:srgbClr>
              </a:clrTo>
            </a:clrChange>
          </a:blip>
          <a:srcRect l="14439" r="14439"/>
          <a:stretch/>
        </p:blipFill>
        <p:spPr>
          <a:xfrm>
            <a:off x="8519321" y="1673081"/>
            <a:ext cx="2743200" cy="2743200"/>
          </a:xfrm>
          <a:prstGeom prst="rect">
            <a:avLst/>
          </a:prstGeom>
        </p:spPr>
      </p:pic>
      <p:pic>
        <p:nvPicPr>
          <p:cNvPr id="16" name="图片 15">
            <a:extLst>
              <a:ext uri="{FF2B5EF4-FFF2-40B4-BE49-F238E27FC236}">
                <a16:creationId xmlns:a16="http://schemas.microsoft.com/office/drawing/2014/main" id="{19418449-E7C2-4E37-8045-DD4782B1252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a:extLst>
              <a:ext uri="{FF2B5EF4-FFF2-40B4-BE49-F238E27FC236}">
                <a16:creationId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p>
        </p:txBody>
      </p:sp>
      <p:cxnSp>
        <p:nvCxnSpPr>
          <p:cNvPr id="20" name="直接连接符 19">
            <a:extLst>
              <a:ext uri="{FF2B5EF4-FFF2-40B4-BE49-F238E27FC236}">
                <a16:creationId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a:extLst>
              <a:ext uri="{FF2B5EF4-FFF2-40B4-BE49-F238E27FC236}">
                <a16:creationId xmlns:a16="http://schemas.microsoft.com/office/drawing/2014/main" id="{46C855E7-2DCA-4970-A954-7CB7F69FADAB}"/>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248307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en-US" altLang="zh-CN" sz="1400" b="0" i="0" u="none" strike="noStrike" kern="0" cap="none" spc="0" normalizeH="0" baseline="0" noProof="0" dirty="0">
                <a:ln>
                  <a:noFill/>
                </a:ln>
                <a:solidFill>
                  <a:srgbClr val="FFFFFF"/>
                </a:solidFill>
                <a:effectLst/>
                <a:uLnTx/>
                <a:uFillTx/>
                <a:latin typeface="Segoe UI Light"/>
                <a:cs typeface="Segoe UI Light"/>
              </a:rPr>
              <a:t>Century Gothic</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rgbClr val="FFFFFF"/>
                </a:solidFill>
                <a:effectLst/>
                <a:uLnTx/>
                <a:uFillTx/>
                <a:latin typeface="Segoe UI Light"/>
                <a:ea typeface="微软雅黑"/>
                <a:cs typeface="Segoe UI Light"/>
              </a:rPr>
              <a:t>cn.bing.com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57399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矩形 29"/>
          <p:cNvSpPr/>
          <p:nvPr userDrawn="1"/>
        </p:nvSpPr>
        <p:spPr>
          <a:xfrm>
            <a:off x="-1" y="-5824"/>
            <a:ext cx="6165880" cy="6863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 name="文本占位符 2"/>
          <p:cNvSpPr>
            <a:spLocks noGrp="1"/>
          </p:cNvSpPr>
          <p:nvPr>
            <p:ph type="body" sz="quarter" idx="10" hasCustomPrompt="1"/>
          </p:nvPr>
        </p:nvSpPr>
        <p:spPr>
          <a:xfrm>
            <a:off x="9229255" y="2344909"/>
            <a:ext cx="2505140" cy="1205051"/>
          </a:xfrm>
          <a:prstGeom prst="rect">
            <a:avLst/>
          </a:prstGeom>
        </p:spPr>
        <p:txBody>
          <a:bodyPr/>
          <a:lstStyle>
            <a:lvl1pPr marL="0" indent="0" algn="ctr">
              <a:buNone/>
              <a:defRPr sz="8800" b="1">
                <a:solidFill>
                  <a:schemeClr val="bg1"/>
                </a:solidFill>
              </a:defRPr>
            </a:lvl1pPr>
          </a:lstStyle>
          <a:p>
            <a:pPr lvl="0"/>
            <a:r>
              <a:rPr kumimoji="1" lang="zh-CN" altLang="en-US" dirty="0"/>
              <a:t>标题</a:t>
            </a:r>
          </a:p>
        </p:txBody>
      </p:sp>
      <p:sp>
        <p:nvSpPr>
          <p:cNvPr id="14" name="文本占位符 2"/>
          <p:cNvSpPr>
            <a:spLocks noGrp="1"/>
          </p:cNvSpPr>
          <p:nvPr>
            <p:ph type="body" sz="quarter" idx="11" hasCustomPrompt="1"/>
          </p:nvPr>
        </p:nvSpPr>
        <p:spPr>
          <a:xfrm>
            <a:off x="9229255" y="3555848"/>
            <a:ext cx="2505140" cy="551144"/>
          </a:xfrm>
          <a:prstGeom prst="rect">
            <a:avLst/>
          </a:prstGeom>
        </p:spPr>
        <p:txBody>
          <a:bodyPr/>
          <a:lstStyle>
            <a:lvl1pPr marL="0" indent="0" algn="ctr">
              <a:buNone/>
              <a:defRPr sz="3600" b="1">
                <a:solidFill>
                  <a:schemeClr val="bg1"/>
                </a:solidFill>
              </a:defRPr>
            </a:lvl1pPr>
          </a:lstStyle>
          <a:p>
            <a:pPr lvl="0"/>
            <a:r>
              <a:rPr kumimoji="1" lang="en-US" altLang="zh-CN"/>
              <a:t>CONTENTS</a:t>
            </a:r>
            <a:endParaRPr kumimoji="1" lang="zh-CN" altLang="en-US" dirty="0"/>
          </a:p>
        </p:txBody>
      </p:sp>
      <p:sp>
        <p:nvSpPr>
          <p:cNvPr id="37" name="文本占位符 3"/>
          <p:cNvSpPr>
            <a:spLocks noGrp="1"/>
          </p:cNvSpPr>
          <p:nvPr>
            <p:ph type="body" sz="quarter" idx="12"/>
          </p:nvPr>
        </p:nvSpPr>
        <p:spPr>
          <a:xfrm>
            <a:off x="913262" y="1908720"/>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38" name="文本占位符 3"/>
          <p:cNvSpPr>
            <a:spLocks noGrp="1"/>
          </p:cNvSpPr>
          <p:nvPr>
            <p:ph type="body" sz="quarter" idx="13"/>
          </p:nvPr>
        </p:nvSpPr>
        <p:spPr>
          <a:xfrm>
            <a:off x="913262" y="3155860"/>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40" name="文本占位符 3"/>
          <p:cNvSpPr>
            <a:spLocks noGrp="1"/>
          </p:cNvSpPr>
          <p:nvPr>
            <p:ph type="body" sz="quarter" idx="15"/>
          </p:nvPr>
        </p:nvSpPr>
        <p:spPr>
          <a:xfrm>
            <a:off x="913262" y="4403000"/>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154375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矩形 29"/>
          <p:cNvSpPr/>
          <p:nvPr userDrawn="1"/>
        </p:nvSpPr>
        <p:spPr>
          <a:xfrm>
            <a:off x="-1" y="-5824"/>
            <a:ext cx="6165880" cy="6863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 name="文本占位符 2"/>
          <p:cNvSpPr>
            <a:spLocks noGrp="1"/>
          </p:cNvSpPr>
          <p:nvPr>
            <p:ph type="body" sz="quarter" idx="10" hasCustomPrompt="1"/>
          </p:nvPr>
        </p:nvSpPr>
        <p:spPr>
          <a:xfrm>
            <a:off x="9229255" y="2344909"/>
            <a:ext cx="2505140" cy="1205051"/>
          </a:xfrm>
          <a:prstGeom prst="rect">
            <a:avLst/>
          </a:prstGeom>
        </p:spPr>
        <p:txBody>
          <a:bodyPr/>
          <a:lstStyle>
            <a:lvl1pPr marL="0" indent="0" algn="ctr">
              <a:buNone/>
              <a:defRPr sz="8800" b="1">
                <a:solidFill>
                  <a:schemeClr val="bg1"/>
                </a:solidFill>
              </a:defRPr>
            </a:lvl1pPr>
          </a:lstStyle>
          <a:p>
            <a:pPr lvl="0"/>
            <a:r>
              <a:rPr kumimoji="1" lang="zh-CN" altLang="en-US" dirty="0"/>
              <a:t>标题</a:t>
            </a:r>
          </a:p>
        </p:txBody>
      </p:sp>
      <p:sp>
        <p:nvSpPr>
          <p:cNvPr id="14" name="文本占位符 2"/>
          <p:cNvSpPr>
            <a:spLocks noGrp="1"/>
          </p:cNvSpPr>
          <p:nvPr>
            <p:ph type="body" sz="quarter" idx="11" hasCustomPrompt="1"/>
          </p:nvPr>
        </p:nvSpPr>
        <p:spPr>
          <a:xfrm>
            <a:off x="9229255" y="3555848"/>
            <a:ext cx="2505140" cy="551144"/>
          </a:xfrm>
          <a:prstGeom prst="rect">
            <a:avLst/>
          </a:prstGeom>
        </p:spPr>
        <p:txBody>
          <a:bodyPr/>
          <a:lstStyle>
            <a:lvl1pPr marL="0" indent="0" algn="ctr">
              <a:buNone/>
              <a:defRPr sz="3600" b="1">
                <a:solidFill>
                  <a:schemeClr val="bg1"/>
                </a:solidFill>
              </a:defRPr>
            </a:lvl1pPr>
          </a:lstStyle>
          <a:p>
            <a:pPr lvl="0"/>
            <a:r>
              <a:rPr kumimoji="1" lang="en-US" altLang="zh-CN"/>
              <a:t>CONTENTS</a:t>
            </a:r>
            <a:endParaRPr kumimoji="1" lang="zh-CN" altLang="en-US" dirty="0"/>
          </a:p>
        </p:txBody>
      </p:sp>
      <p:sp>
        <p:nvSpPr>
          <p:cNvPr id="37" name="文本占位符 3"/>
          <p:cNvSpPr>
            <a:spLocks noGrp="1"/>
          </p:cNvSpPr>
          <p:nvPr>
            <p:ph type="body" sz="quarter" idx="12"/>
          </p:nvPr>
        </p:nvSpPr>
        <p:spPr>
          <a:xfrm>
            <a:off x="913262" y="1295402"/>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38" name="文本占位符 3"/>
          <p:cNvSpPr>
            <a:spLocks noGrp="1"/>
          </p:cNvSpPr>
          <p:nvPr>
            <p:ph type="body" sz="quarter" idx="13"/>
          </p:nvPr>
        </p:nvSpPr>
        <p:spPr>
          <a:xfrm>
            <a:off x="913262" y="2542542"/>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40" name="文本占位符 3"/>
          <p:cNvSpPr>
            <a:spLocks noGrp="1"/>
          </p:cNvSpPr>
          <p:nvPr>
            <p:ph type="body" sz="quarter" idx="15"/>
          </p:nvPr>
        </p:nvSpPr>
        <p:spPr>
          <a:xfrm>
            <a:off x="913262" y="3789682"/>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41" name="文本占位符 3"/>
          <p:cNvSpPr>
            <a:spLocks noGrp="1"/>
          </p:cNvSpPr>
          <p:nvPr>
            <p:ph type="body" sz="quarter" idx="16"/>
          </p:nvPr>
        </p:nvSpPr>
        <p:spPr>
          <a:xfrm>
            <a:off x="913262" y="5036822"/>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111350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矩形 29"/>
          <p:cNvSpPr/>
          <p:nvPr userDrawn="1"/>
        </p:nvSpPr>
        <p:spPr>
          <a:xfrm>
            <a:off x="-1" y="-5824"/>
            <a:ext cx="6165880" cy="6863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 name="文本占位符 2"/>
          <p:cNvSpPr>
            <a:spLocks noGrp="1"/>
          </p:cNvSpPr>
          <p:nvPr>
            <p:ph type="body" sz="quarter" idx="10" hasCustomPrompt="1"/>
          </p:nvPr>
        </p:nvSpPr>
        <p:spPr>
          <a:xfrm>
            <a:off x="9229255" y="2344909"/>
            <a:ext cx="2505140" cy="1205051"/>
          </a:xfrm>
          <a:prstGeom prst="rect">
            <a:avLst/>
          </a:prstGeom>
        </p:spPr>
        <p:txBody>
          <a:bodyPr/>
          <a:lstStyle>
            <a:lvl1pPr marL="0" indent="0" algn="ctr">
              <a:buNone/>
              <a:defRPr sz="8800" b="1">
                <a:solidFill>
                  <a:schemeClr val="bg1"/>
                </a:solidFill>
              </a:defRPr>
            </a:lvl1pPr>
          </a:lstStyle>
          <a:p>
            <a:pPr lvl="0"/>
            <a:r>
              <a:rPr kumimoji="1" lang="zh-CN" altLang="en-US" dirty="0"/>
              <a:t>标题</a:t>
            </a:r>
          </a:p>
        </p:txBody>
      </p:sp>
      <p:sp>
        <p:nvSpPr>
          <p:cNvPr id="14" name="文本占位符 2"/>
          <p:cNvSpPr>
            <a:spLocks noGrp="1"/>
          </p:cNvSpPr>
          <p:nvPr>
            <p:ph type="body" sz="quarter" idx="11" hasCustomPrompt="1"/>
          </p:nvPr>
        </p:nvSpPr>
        <p:spPr>
          <a:xfrm>
            <a:off x="9229255" y="3555848"/>
            <a:ext cx="2505140" cy="551144"/>
          </a:xfrm>
          <a:prstGeom prst="rect">
            <a:avLst/>
          </a:prstGeom>
        </p:spPr>
        <p:txBody>
          <a:bodyPr/>
          <a:lstStyle>
            <a:lvl1pPr marL="0" indent="0" algn="ctr">
              <a:buNone/>
              <a:defRPr sz="3600" b="1">
                <a:solidFill>
                  <a:schemeClr val="bg1"/>
                </a:solidFill>
              </a:defRPr>
            </a:lvl1pPr>
          </a:lstStyle>
          <a:p>
            <a:pPr lvl="0"/>
            <a:r>
              <a:rPr kumimoji="1" lang="en-US" altLang="zh-CN"/>
              <a:t>CONTENTS</a:t>
            </a:r>
            <a:endParaRPr kumimoji="1" lang="zh-CN" altLang="en-US" dirty="0"/>
          </a:p>
        </p:txBody>
      </p:sp>
      <p:sp>
        <p:nvSpPr>
          <p:cNvPr id="37" name="文本占位符 3"/>
          <p:cNvSpPr>
            <a:spLocks noGrp="1"/>
          </p:cNvSpPr>
          <p:nvPr>
            <p:ph type="body" sz="quarter" idx="12"/>
          </p:nvPr>
        </p:nvSpPr>
        <p:spPr>
          <a:xfrm>
            <a:off x="913262" y="1295402"/>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38" name="文本占位符 3"/>
          <p:cNvSpPr>
            <a:spLocks noGrp="1"/>
          </p:cNvSpPr>
          <p:nvPr>
            <p:ph type="body" sz="quarter" idx="13"/>
          </p:nvPr>
        </p:nvSpPr>
        <p:spPr>
          <a:xfrm>
            <a:off x="913262" y="2230757"/>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39" name="文本占位符 3"/>
          <p:cNvSpPr>
            <a:spLocks noGrp="1"/>
          </p:cNvSpPr>
          <p:nvPr>
            <p:ph type="body" sz="quarter" idx="14"/>
          </p:nvPr>
        </p:nvSpPr>
        <p:spPr>
          <a:xfrm>
            <a:off x="913262" y="3166112"/>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40" name="文本占位符 3"/>
          <p:cNvSpPr>
            <a:spLocks noGrp="1"/>
          </p:cNvSpPr>
          <p:nvPr>
            <p:ph type="body" sz="quarter" idx="15"/>
          </p:nvPr>
        </p:nvSpPr>
        <p:spPr>
          <a:xfrm>
            <a:off x="913262" y="4101467"/>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41" name="文本占位符 3"/>
          <p:cNvSpPr>
            <a:spLocks noGrp="1"/>
          </p:cNvSpPr>
          <p:nvPr>
            <p:ph type="body" sz="quarter" idx="16"/>
          </p:nvPr>
        </p:nvSpPr>
        <p:spPr>
          <a:xfrm>
            <a:off x="913262" y="5036822"/>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181228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矩形 29"/>
          <p:cNvSpPr/>
          <p:nvPr userDrawn="1"/>
        </p:nvSpPr>
        <p:spPr>
          <a:xfrm>
            <a:off x="-1" y="-5824"/>
            <a:ext cx="6165880" cy="6863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 name="文本占位符 2"/>
          <p:cNvSpPr>
            <a:spLocks noGrp="1"/>
          </p:cNvSpPr>
          <p:nvPr>
            <p:ph type="body" sz="quarter" idx="10" hasCustomPrompt="1"/>
          </p:nvPr>
        </p:nvSpPr>
        <p:spPr>
          <a:xfrm>
            <a:off x="9229255" y="2344909"/>
            <a:ext cx="2505140" cy="1205051"/>
          </a:xfrm>
          <a:prstGeom prst="rect">
            <a:avLst/>
          </a:prstGeom>
        </p:spPr>
        <p:txBody>
          <a:bodyPr/>
          <a:lstStyle>
            <a:lvl1pPr marL="0" indent="0" algn="ctr">
              <a:buNone/>
              <a:defRPr sz="8800" b="1">
                <a:solidFill>
                  <a:schemeClr val="bg1"/>
                </a:solidFill>
              </a:defRPr>
            </a:lvl1pPr>
          </a:lstStyle>
          <a:p>
            <a:pPr lvl="0"/>
            <a:r>
              <a:rPr kumimoji="1" lang="zh-CN" altLang="en-US" dirty="0"/>
              <a:t>标题</a:t>
            </a:r>
          </a:p>
        </p:txBody>
      </p:sp>
      <p:sp>
        <p:nvSpPr>
          <p:cNvPr id="14" name="文本占位符 2"/>
          <p:cNvSpPr>
            <a:spLocks noGrp="1"/>
          </p:cNvSpPr>
          <p:nvPr>
            <p:ph type="body" sz="quarter" idx="11" hasCustomPrompt="1"/>
          </p:nvPr>
        </p:nvSpPr>
        <p:spPr>
          <a:xfrm>
            <a:off x="9229255" y="3555848"/>
            <a:ext cx="2505140" cy="551144"/>
          </a:xfrm>
          <a:prstGeom prst="rect">
            <a:avLst/>
          </a:prstGeom>
        </p:spPr>
        <p:txBody>
          <a:bodyPr/>
          <a:lstStyle>
            <a:lvl1pPr marL="0" indent="0" algn="ctr">
              <a:buNone/>
              <a:defRPr sz="3600" b="1">
                <a:solidFill>
                  <a:schemeClr val="bg1"/>
                </a:solidFill>
              </a:defRPr>
            </a:lvl1pPr>
          </a:lstStyle>
          <a:p>
            <a:pPr lvl="0"/>
            <a:r>
              <a:rPr kumimoji="1" lang="en-US" altLang="zh-CN"/>
              <a:t>CONTENTS</a:t>
            </a:r>
            <a:endParaRPr kumimoji="1" lang="zh-CN" altLang="en-US" dirty="0"/>
          </a:p>
        </p:txBody>
      </p:sp>
      <p:sp>
        <p:nvSpPr>
          <p:cNvPr id="37" name="文本占位符 3"/>
          <p:cNvSpPr>
            <a:spLocks noGrp="1"/>
          </p:cNvSpPr>
          <p:nvPr>
            <p:ph type="body" sz="quarter" idx="12"/>
          </p:nvPr>
        </p:nvSpPr>
        <p:spPr>
          <a:xfrm>
            <a:off x="913262" y="819005"/>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38" name="文本占位符 3"/>
          <p:cNvSpPr>
            <a:spLocks noGrp="1"/>
          </p:cNvSpPr>
          <p:nvPr>
            <p:ph type="body" sz="quarter" idx="13"/>
          </p:nvPr>
        </p:nvSpPr>
        <p:spPr>
          <a:xfrm>
            <a:off x="913262" y="1754360"/>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39" name="文本占位符 3"/>
          <p:cNvSpPr>
            <a:spLocks noGrp="1"/>
          </p:cNvSpPr>
          <p:nvPr>
            <p:ph type="body" sz="quarter" idx="14"/>
          </p:nvPr>
        </p:nvSpPr>
        <p:spPr>
          <a:xfrm>
            <a:off x="913262" y="2689715"/>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40" name="文本占位符 3"/>
          <p:cNvSpPr>
            <a:spLocks noGrp="1"/>
          </p:cNvSpPr>
          <p:nvPr>
            <p:ph type="body" sz="quarter" idx="15"/>
          </p:nvPr>
        </p:nvSpPr>
        <p:spPr>
          <a:xfrm>
            <a:off x="913262" y="3625070"/>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41" name="文本占位符 3"/>
          <p:cNvSpPr>
            <a:spLocks noGrp="1"/>
          </p:cNvSpPr>
          <p:nvPr>
            <p:ph type="body" sz="quarter" idx="16"/>
          </p:nvPr>
        </p:nvSpPr>
        <p:spPr>
          <a:xfrm>
            <a:off x="913262" y="4560425"/>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
        <p:nvSpPr>
          <p:cNvPr id="42" name="文本占位符 3"/>
          <p:cNvSpPr>
            <a:spLocks noGrp="1"/>
          </p:cNvSpPr>
          <p:nvPr>
            <p:ph type="body" sz="quarter" idx="17"/>
          </p:nvPr>
        </p:nvSpPr>
        <p:spPr>
          <a:xfrm>
            <a:off x="913262" y="5495782"/>
            <a:ext cx="4208707" cy="590549"/>
          </a:xfrm>
          <a:prstGeom prst="rect">
            <a:avLst/>
          </a:prstGeom>
        </p:spPr>
        <p:txBody>
          <a:bodyPr anchor="ctr"/>
          <a:lstStyle>
            <a:lvl1pPr marL="0" indent="0" algn="l">
              <a:buNone/>
              <a:defRPr sz="3200" b="1">
                <a:solidFill>
                  <a:schemeClr val="accent5"/>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162069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矩形 29"/>
          <p:cNvSpPr/>
          <p:nvPr userDrawn="1"/>
        </p:nvSpPr>
        <p:spPr>
          <a:xfrm>
            <a:off x="-1" y="3545305"/>
            <a:ext cx="12192001" cy="331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2" name="文本占位符 3"/>
          <p:cNvSpPr>
            <a:spLocks noGrp="1"/>
          </p:cNvSpPr>
          <p:nvPr>
            <p:ph type="body" sz="quarter" idx="12" hasCustomPrompt="1"/>
          </p:nvPr>
        </p:nvSpPr>
        <p:spPr>
          <a:xfrm>
            <a:off x="4481987" y="896554"/>
            <a:ext cx="3228027" cy="2648750"/>
          </a:xfrm>
          <a:prstGeom prst="rect">
            <a:avLst/>
          </a:prstGeom>
        </p:spPr>
        <p:txBody>
          <a:bodyPr anchor="ctr"/>
          <a:lstStyle>
            <a:lvl1pPr marL="0" indent="0" algn="ctr">
              <a:buNone/>
              <a:defRPr sz="19900" b="1">
                <a:solidFill>
                  <a:schemeClr val="bg1"/>
                </a:solidFill>
              </a:defRPr>
            </a:lvl1pPr>
          </a:lstStyle>
          <a:p>
            <a:pPr lvl="0"/>
            <a:r>
              <a:rPr kumimoji="1" lang="en-US" altLang="zh-CN"/>
              <a:t>00</a:t>
            </a:r>
            <a:endParaRPr kumimoji="1" lang="zh-CN" altLang="en-US" dirty="0"/>
          </a:p>
        </p:txBody>
      </p:sp>
      <p:sp>
        <p:nvSpPr>
          <p:cNvPr id="14" name="文本占位符 3"/>
          <p:cNvSpPr>
            <a:spLocks noGrp="1"/>
          </p:cNvSpPr>
          <p:nvPr>
            <p:ph type="body" sz="quarter" idx="13"/>
          </p:nvPr>
        </p:nvSpPr>
        <p:spPr>
          <a:xfrm>
            <a:off x="2219525" y="3841312"/>
            <a:ext cx="7752947" cy="590549"/>
          </a:xfrm>
          <a:prstGeom prst="rect">
            <a:avLst/>
          </a:prstGeom>
        </p:spPr>
        <p:txBody>
          <a:bodyPr anchor="ctr"/>
          <a:lstStyle>
            <a:lvl1pPr marL="0" indent="0" algn="ctr">
              <a:buNone/>
              <a:defRPr sz="2800" b="1">
                <a:solidFill>
                  <a:schemeClr val="accent5"/>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214517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矩形 29"/>
          <p:cNvSpPr/>
          <p:nvPr userDrawn="1"/>
        </p:nvSpPr>
        <p:spPr>
          <a:xfrm>
            <a:off x="324648" y="786062"/>
            <a:ext cx="11542704" cy="5758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2" name="文本占位符 3"/>
          <p:cNvSpPr>
            <a:spLocks noGrp="1"/>
          </p:cNvSpPr>
          <p:nvPr>
            <p:ph type="body" sz="quarter" idx="12"/>
          </p:nvPr>
        </p:nvSpPr>
        <p:spPr>
          <a:xfrm>
            <a:off x="284148" y="97757"/>
            <a:ext cx="7752947" cy="590549"/>
          </a:xfrm>
          <a:prstGeom prst="rect">
            <a:avLst/>
          </a:prstGeom>
        </p:spPr>
        <p:txBody>
          <a:bodyPr anchor="ctr"/>
          <a:lstStyle>
            <a:lvl1pPr marL="0" indent="0" algn="l">
              <a:buNone/>
              <a:defRPr sz="2800" b="1">
                <a:solidFill>
                  <a:schemeClr val="bg1"/>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29470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矩形 29"/>
          <p:cNvSpPr/>
          <p:nvPr userDrawn="1"/>
        </p:nvSpPr>
        <p:spPr>
          <a:xfrm>
            <a:off x="-1" y="770021"/>
            <a:ext cx="12192001" cy="608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2" name="文本占位符 3"/>
          <p:cNvSpPr>
            <a:spLocks noGrp="1"/>
          </p:cNvSpPr>
          <p:nvPr>
            <p:ph type="body" sz="quarter" idx="12"/>
          </p:nvPr>
        </p:nvSpPr>
        <p:spPr>
          <a:xfrm>
            <a:off x="284148" y="97757"/>
            <a:ext cx="7752947" cy="590549"/>
          </a:xfrm>
          <a:prstGeom prst="rect">
            <a:avLst/>
          </a:prstGeom>
        </p:spPr>
        <p:txBody>
          <a:bodyPr anchor="ctr"/>
          <a:lstStyle>
            <a:lvl1pPr marL="0" indent="0" algn="l">
              <a:buNone/>
              <a:defRPr sz="2800" b="1">
                <a:solidFill>
                  <a:schemeClr val="bg1"/>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86102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bg>
      <p:bgPr>
        <a:solidFill>
          <a:schemeClr val="accent2"/>
        </a:solidFill>
        <a:effectLst/>
      </p:bgPr>
    </p:bg>
    <p:spTree>
      <p:nvGrpSpPr>
        <p:cNvPr id="1" name=""/>
        <p:cNvGrpSpPr/>
        <p:nvPr/>
      </p:nvGrpSpPr>
      <p:grpSpPr>
        <a:xfrm>
          <a:off x="0" y="0"/>
          <a:ext cx="0" cy="0"/>
          <a:chOff x="0" y="0"/>
          <a:chExt cx="0" cy="0"/>
        </a:xfrm>
      </p:grpSpPr>
      <p:sp>
        <p:nvSpPr>
          <p:cNvPr id="13" name="任意形状 12"/>
          <p:cNvSpPr/>
          <p:nvPr userDrawn="1"/>
        </p:nvSpPr>
        <p:spPr>
          <a:xfrm>
            <a:off x="1" y="0"/>
            <a:ext cx="2486683" cy="4106992"/>
          </a:xfrm>
          <a:custGeom>
            <a:avLst/>
            <a:gdLst>
              <a:gd name="connsiteX0" fmla="*/ 0 w 2486683"/>
              <a:gd name="connsiteY0" fmla="*/ 0 h 4106992"/>
              <a:gd name="connsiteX1" fmla="*/ 300639 w 2486683"/>
              <a:gd name="connsiteY1" fmla="*/ 0 h 4106992"/>
              <a:gd name="connsiteX2" fmla="*/ 351924 w 2486683"/>
              <a:gd name="connsiteY2" fmla="*/ 75072 h 4106992"/>
              <a:gd name="connsiteX3" fmla="*/ 1780674 w 2486683"/>
              <a:gd name="connsiteY3" fmla="*/ 2133600 h 4106992"/>
              <a:gd name="connsiteX4" fmla="*/ 2486526 w 2486683"/>
              <a:gd name="connsiteY4" fmla="*/ 2791326 h 4106992"/>
              <a:gd name="connsiteX5" fmla="*/ 1732547 w 2486683"/>
              <a:gd name="connsiteY5" fmla="*/ 3689684 h 4106992"/>
              <a:gd name="connsiteX6" fmla="*/ 208547 w 2486683"/>
              <a:gd name="connsiteY6" fmla="*/ 4010526 h 4106992"/>
              <a:gd name="connsiteX7" fmla="*/ 8397 w 2486683"/>
              <a:gd name="connsiteY7" fmla="*/ 4099760 h 4106992"/>
              <a:gd name="connsiteX8" fmla="*/ 0 w 2486683"/>
              <a:gd name="connsiteY8" fmla="*/ 4106992 h 41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683" h="4106992">
                <a:moveTo>
                  <a:pt x="0" y="0"/>
                </a:moveTo>
                <a:lnTo>
                  <a:pt x="300639" y="0"/>
                </a:lnTo>
                <a:lnTo>
                  <a:pt x="351924" y="75072"/>
                </a:lnTo>
                <a:cubicBezTo>
                  <a:pt x="799599" y="731921"/>
                  <a:pt x="1469858" y="1730543"/>
                  <a:pt x="1780674" y="2133600"/>
                </a:cubicBezTo>
                <a:cubicBezTo>
                  <a:pt x="2195095" y="2671010"/>
                  <a:pt x="2494547" y="2531979"/>
                  <a:pt x="2486526" y="2791326"/>
                </a:cubicBezTo>
                <a:cubicBezTo>
                  <a:pt x="2478505" y="3050673"/>
                  <a:pt x="2112210" y="3486484"/>
                  <a:pt x="1732547" y="3689684"/>
                </a:cubicBezTo>
                <a:cubicBezTo>
                  <a:pt x="1352884" y="3892884"/>
                  <a:pt x="540084" y="3959726"/>
                  <a:pt x="208547" y="4010526"/>
                </a:cubicBezTo>
                <a:cubicBezTo>
                  <a:pt x="125663" y="4023226"/>
                  <a:pt x="60659" y="4059822"/>
                  <a:pt x="8397" y="4099760"/>
                </a:cubicBezTo>
                <a:lnTo>
                  <a:pt x="0" y="410699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0" y="3249297"/>
            <a:ext cx="2929358" cy="3608703"/>
          </a:xfrm>
          <a:custGeom>
            <a:avLst/>
            <a:gdLst>
              <a:gd name="connsiteX0" fmla="*/ 2879629 w 2929358"/>
              <a:gd name="connsiteY0" fmla="*/ 175 h 3608703"/>
              <a:gd name="connsiteX1" fmla="*/ 2903621 w 2929358"/>
              <a:gd name="connsiteY1" fmla="*/ 7250 h 3608703"/>
              <a:gd name="connsiteX2" fmla="*/ 2486526 w 2929358"/>
              <a:gd name="connsiteY2" fmla="*/ 1531250 h 3608703"/>
              <a:gd name="connsiteX3" fmla="*/ 1219200 w 2929358"/>
              <a:gd name="connsiteY3" fmla="*/ 3199629 h 3608703"/>
              <a:gd name="connsiteX4" fmla="*/ 856498 w 2929358"/>
              <a:gd name="connsiteY4" fmla="*/ 3545788 h 3608703"/>
              <a:gd name="connsiteX5" fmla="*/ 783857 w 2929358"/>
              <a:gd name="connsiteY5" fmla="*/ 3608703 h 3608703"/>
              <a:gd name="connsiteX6" fmla="*/ 0 w 2929358"/>
              <a:gd name="connsiteY6" fmla="*/ 3608703 h 3608703"/>
              <a:gd name="connsiteX7" fmla="*/ 0 w 2929358"/>
              <a:gd name="connsiteY7" fmla="*/ 1591065 h 3608703"/>
              <a:gd name="connsiteX8" fmla="*/ 68633 w 2929358"/>
              <a:gd name="connsiteY8" fmla="*/ 1543893 h 3608703"/>
              <a:gd name="connsiteX9" fmla="*/ 1844842 w 2929358"/>
              <a:gd name="connsiteY9" fmla="*/ 985819 h 3608703"/>
              <a:gd name="connsiteX10" fmla="*/ 2879629 w 2929358"/>
              <a:gd name="connsiteY10" fmla="*/ 175 h 36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58" h="3608703">
                <a:moveTo>
                  <a:pt x="2879629" y="175"/>
                </a:moveTo>
                <a:cubicBezTo>
                  <a:pt x="2888916" y="-677"/>
                  <a:pt x="2896937" y="1569"/>
                  <a:pt x="2903621" y="7250"/>
                </a:cubicBezTo>
                <a:cubicBezTo>
                  <a:pt x="3010568" y="98155"/>
                  <a:pt x="2767263" y="999187"/>
                  <a:pt x="2486526" y="1531250"/>
                </a:cubicBezTo>
                <a:cubicBezTo>
                  <a:pt x="2205789" y="2063313"/>
                  <a:pt x="1657684" y="2750450"/>
                  <a:pt x="1219200" y="3199629"/>
                </a:cubicBezTo>
                <a:cubicBezTo>
                  <a:pt x="1109579" y="3311924"/>
                  <a:pt x="985253" y="3430569"/>
                  <a:pt x="856498" y="3545788"/>
                </a:cubicBezTo>
                <a:lnTo>
                  <a:pt x="783857" y="3608703"/>
                </a:lnTo>
                <a:lnTo>
                  <a:pt x="0" y="3608703"/>
                </a:lnTo>
                <a:lnTo>
                  <a:pt x="0" y="1591065"/>
                </a:lnTo>
                <a:lnTo>
                  <a:pt x="68633" y="1543893"/>
                </a:lnTo>
                <a:cubicBezTo>
                  <a:pt x="520992" y="1272405"/>
                  <a:pt x="1405021" y="1231464"/>
                  <a:pt x="1844842" y="985819"/>
                </a:cubicBezTo>
                <a:cubicBezTo>
                  <a:pt x="2316079" y="722628"/>
                  <a:pt x="2740318" y="12953"/>
                  <a:pt x="2879629" y="17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1573641" y="3545305"/>
            <a:ext cx="2199207" cy="3312695"/>
          </a:xfrm>
          <a:custGeom>
            <a:avLst/>
            <a:gdLst>
              <a:gd name="connsiteX0" fmla="*/ 1634780 w 2199207"/>
              <a:gd name="connsiteY0" fmla="*/ 0 h 3312695"/>
              <a:gd name="connsiteX1" fmla="*/ 2035833 w 2199207"/>
              <a:gd name="connsiteY1" fmla="*/ 1138990 h 3312695"/>
              <a:gd name="connsiteX2" fmla="*/ 2051875 w 2199207"/>
              <a:gd name="connsiteY2" fmla="*/ 2951748 h 3312695"/>
              <a:gd name="connsiteX3" fmla="*/ 2186980 w 2199207"/>
              <a:gd name="connsiteY3" fmla="*/ 3293896 h 3312695"/>
              <a:gd name="connsiteX4" fmla="*/ 2199207 w 2199207"/>
              <a:gd name="connsiteY4" fmla="*/ 3312695 h 3312695"/>
              <a:gd name="connsiteX5" fmla="*/ 0 w 2199207"/>
              <a:gd name="connsiteY5" fmla="*/ 3312695 h 3312695"/>
              <a:gd name="connsiteX6" fmla="*/ 76565 w 2199207"/>
              <a:gd name="connsiteY6" fmla="*/ 3178468 h 3312695"/>
              <a:gd name="connsiteX7" fmla="*/ 1410189 w 2199207"/>
              <a:gd name="connsiteY7" fmla="*/ 1219201 h 33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207" h="3312695">
                <a:moveTo>
                  <a:pt x="1634780" y="0"/>
                </a:moveTo>
                <a:cubicBezTo>
                  <a:pt x="1835306" y="569495"/>
                  <a:pt x="1966317" y="647032"/>
                  <a:pt x="2035833" y="1138990"/>
                </a:cubicBezTo>
                <a:cubicBezTo>
                  <a:pt x="2105349" y="1630948"/>
                  <a:pt x="1963644" y="2457117"/>
                  <a:pt x="2051875" y="2951748"/>
                </a:cubicBezTo>
                <a:cubicBezTo>
                  <a:pt x="2073933" y="3075406"/>
                  <a:pt x="2124900" y="3188536"/>
                  <a:pt x="2186980" y="3293896"/>
                </a:cubicBezTo>
                <a:lnTo>
                  <a:pt x="2199207" y="3312695"/>
                </a:lnTo>
                <a:lnTo>
                  <a:pt x="0" y="3312695"/>
                </a:lnTo>
                <a:lnTo>
                  <a:pt x="76565" y="3178468"/>
                </a:lnTo>
                <a:cubicBezTo>
                  <a:pt x="523362" y="2438902"/>
                  <a:pt x="1366073" y="1495928"/>
                  <a:pt x="1410189" y="12192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042737" y="-5822"/>
            <a:ext cx="7728913" cy="6863822"/>
          </a:xfrm>
          <a:custGeom>
            <a:avLst/>
            <a:gdLst>
              <a:gd name="connsiteX0" fmla="*/ 0 w 7728913"/>
              <a:gd name="connsiteY0" fmla="*/ 0 h 6863822"/>
              <a:gd name="connsiteX1" fmla="*/ 1502592 w 7728913"/>
              <a:gd name="connsiteY1" fmla="*/ 0 h 6863822"/>
              <a:gd name="connsiteX2" fmla="*/ 1559030 w 7728913"/>
              <a:gd name="connsiteY2" fmla="*/ 104926 h 6863822"/>
              <a:gd name="connsiteX3" fmla="*/ 2630905 w 7728913"/>
              <a:gd name="connsiteY3" fmla="*/ 1593990 h 6863822"/>
              <a:gd name="connsiteX4" fmla="*/ 5710989 w 7728913"/>
              <a:gd name="connsiteY4" fmla="*/ 3631338 h 6863822"/>
              <a:gd name="connsiteX5" fmla="*/ 6849979 w 7728913"/>
              <a:gd name="connsiteY5" fmla="*/ 5588475 h 6863822"/>
              <a:gd name="connsiteX6" fmla="*/ 7660105 w 7728913"/>
              <a:gd name="connsiteY6" fmla="*/ 6761554 h 6863822"/>
              <a:gd name="connsiteX7" fmla="*/ 7728913 w 7728913"/>
              <a:gd name="connsiteY7" fmla="*/ 6863822 h 6863822"/>
              <a:gd name="connsiteX8" fmla="*/ 3768459 w 7728913"/>
              <a:gd name="connsiteY8" fmla="*/ 6863822 h 6863822"/>
              <a:gd name="connsiteX9" fmla="*/ 3676446 w 7728913"/>
              <a:gd name="connsiteY9" fmla="*/ 6778834 h 6863822"/>
              <a:gd name="connsiteX10" fmla="*/ 3416968 w 7728913"/>
              <a:gd name="connsiteY10" fmla="*/ 6486833 h 6863822"/>
              <a:gd name="connsiteX11" fmla="*/ 2775284 w 7728913"/>
              <a:gd name="connsiteY11" fmla="*/ 3583211 h 6863822"/>
              <a:gd name="connsiteX12" fmla="*/ 577516 w 7728913"/>
              <a:gd name="connsiteY12" fmla="*/ 872096 h 6863822"/>
              <a:gd name="connsiteX13" fmla="*/ 11029 w 7728913"/>
              <a:gd name="connsiteY13" fmla="*/ 20862 h 686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8913" h="6863822">
                <a:moveTo>
                  <a:pt x="0" y="0"/>
                </a:moveTo>
                <a:lnTo>
                  <a:pt x="1502592" y="0"/>
                </a:lnTo>
                <a:lnTo>
                  <a:pt x="1559030" y="104926"/>
                </a:lnTo>
                <a:cubicBezTo>
                  <a:pt x="1811881" y="570470"/>
                  <a:pt x="2161340" y="1159516"/>
                  <a:pt x="2630905" y="1593990"/>
                </a:cubicBezTo>
                <a:cubicBezTo>
                  <a:pt x="3382210" y="2289148"/>
                  <a:pt x="5007810" y="2965591"/>
                  <a:pt x="5710989" y="3631338"/>
                </a:cubicBezTo>
                <a:cubicBezTo>
                  <a:pt x="6414168" y="4297085"/>
                  <a:pt x="6849979" y="5588475"/>
                  <a:pt x="6849979" y="5588475"/>
                </a:cubicBezTo>
                <a:cubicBezTo>
                  <a:pt x="7049169" y="5932044"/>
                  <a:pt x="7385384" y="6361838"/>
                  <a:pt x="7660105" y="6761554"/>
                </a:cubicBezTo>
                <a:lnTo>
                  <a:pt x="7728913" y="6863822"/>
                </a:lnTo>
                <a:lnTo>
                  <a:pt x="3768459" y="6863822"/>
                </a:lnTo>
                <a:lnTo>
                  <a:pt x="3676446" y="6778834"/>
                </a:lnTo>
                <a:cubicBezTo>
                  <a:pt x="3577724" y="6682138"/>
                  <a:pt x="3490160" y="6584423"/>
                  <a:pt x="3416968" y="6486833"/>
                </a:cubicBezTo>
                <a:cubicBezTo>
                  <a:pt x="2831431" y="5706117"/>
                  <a:pt x="3248526" y="4519000"/>
                  <a:pt x="2775284" y="3583211"/>
                </a:cubicBezTo>
                <a:cubicBezTo>
                  <a:pt x="2302042" y="2647422"/>
                  <a:pt x="1058779" y="1551212"/>
                  <a:pt x="577516" y="872096"/>
                </a:cubicBezTo>
                <a:cubicBezTo>
                  <a:pt x="336885" y="532538"/>
                  <a:pt x="137027" y="248459"/>
                  <a:pt x="11029" y="2086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任意形状 20"/>
          <p:cNvSpPr/>
          <p:nvPr userDrawn="1"/>
        </p:nvSpPr>
        <p:spPr>
          <a:xfrm>
            <a:off x="3371919" y="0"/>
            <a:ext cx="3718692" cy="2791326"/>
          </a:xfrm>
          <a:custGeom>
            <a:avLst/>
            <a:gdLst>
              <a:gd name="connsiteX0" fmla="*/ 0 w 3718692"/>
              <a:gd name="connsiteY0" fmla="*/ 0 h 2791326"/>
              <a:gd name="connsiteX1" fmla="*/ 3226728 w 3718692"/>
              <a:gd name="connsiteY1" fmla="*/ 0 h 2791326"/>
              <a:gd name="connsiteX2" fmla="*/ 3226401 w 3718692"/>
              <a:gd name="connsiteY2" fmla="*/ 5013 h 2791326"/>
              <a:gd name="connsiteX3" fmla="*/ 3173261 w 3718692"/>
              <a:gd name="connsiteY3" fmla="*/ 1219200 h 2791326"/>
              <a:gd name="connsiteX4" fmla="*/ 3718692 w 3718692"/>
              <a:gd name="connsiteY4" fmla="*/ 2791326 h 2791326"/>
              <a:gd name="connsiteX5" fmla="*/ 1777597 w 3718692"/>
              <a:gd name="connsiteY5" fmla="*/ 2037347 h 2791326"/>
              <a:gd name="connsiteX6" fmla="*/ 47432 w 3718692"/>
              <a:gd name="connsiteY6" fmla="*/ 70252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692" h="2791326">
                <a:moveTo>
                  <a:pt x="0" y="0"/>
                </a:moveTo>
                <a:lnTo>
                  <a:pt x="3226728" y="0"/>
                </a:lnTo>
                <a:lnTo>
                  <a:pt x="3226401" y="5013"/>
                </a:lnTo>
                <a:cubicBezTo>
                  <a:pt x="3188635" y="438484"/>
                  <a:pt x="3122461" y="899695"/>
                  <a:pt x="3173261" y="1219200"/>
                </a:cubicBezTo>
                <a:cubicBezTo>
                  <a:pt x="3274861" y="1858211"/>
                  <a:pt x="3614419" y="2446421"/>
                  <a:pt x="3718692" y="2791326"/>
                </a:cubicBezTo>
                <a:cubicBezTo>
                  <a:pt x="3357744" y="2783305"/>
                  <a:pt x="2462060" y="2622884"/>
                  <a:pt x="1777597" y="2037347"/>
                </a:cubicBezTo>
                <a:cubicBezTo>
                  <a:pt x="1307029" y="1634790"/>
                  <a:pt x="535692" y="769707"/>
                  <a:pt x="47432" y="70252"/>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7118577" y="-1"/>
            <a:ext cx="700375" cy="2534652"/>
          </a:xfrm>
          <a:custGeom>
            <a:avLst/>
            <a:gdLst>
              <a:gd name="connsiteX0" fmla="*/ 199 w 700375"/>
              <a:gd name="connsiteY0" fmla="*/ 0 h 2534652"/>
              <a:gd name="connsiteX1" fmla="*/ 700375 w 700375"/>
              <a:gd name="connsiteY1" fmla="*/ 0 h 2534652"/>
              <a:gd name="connsiteX2" fmla="*/ 680364 w 700375"/>
              <a:gd name="connsiteY2" fmla="*/ 62300 h 2534652"/>
              <a:gd name="connsiteX3" fmla="*/ 485603 w 700375"/>
              <a:gd name="connsiteY3" fmla="*/ 813522 h 2534652"/>
              <a:gd name="connsiteX4" fmla="*/ 437476 w 700375"/>
              <a:gd name="connsiteY4" fmla="*/ 2530028 h 2534652"/>
              <a:gd name="connsiteX5" fmla="*/ 36424 w 700375"/>
              <a:gd name="connsiteY5" fmla="*/ 1214575 h 2534652"/>
              <a:gd name="connsiteX6" fmla="*/ 0 w 700375"/>
              <a:gd name="connsiteY6" fmla="*/ 67721 h 25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375" h="2534652">
                <a:moveTo>
                  <a:pt x="199" y="0"/>
                </a:moveTo>
                <a:lnTo>
                  <a:pt x="700375" y="0"/>
                </a:lnTo>
                <a:lnTo>
                  <a:pt x="680364" y="62300"/>
                </a:lnTo>
                <a:cubicBezTo>
                  <a:pt x="596269" y="325115"/>
                  <a:pt x="516685" y="587930"/>
                  <a:pt x="485603" y="813522"/>
                </a:cubicBezTo>
                <a:cubicBezTo>
                  <a:pt x="402719" y="1415101"/>
                  <a:pt x="512339" y="2463186"/>
                  <a:pt x="437476" y="2530028"/>
                </a:cubicBezTo>
                <a:cubicBezTo>
                  <a:pt x="362613" y="2596870"/>
                  <a:pt x="87224" y="1928449"/>
                  <a:pt x="36424" y="1214575"/>
                </a:cubicBezTo>
                <a:cubicBezTo>
                  <a:pt x="17374" y="946872"/>
                  <a:pt x="2836" y="518623"/>
                  <a:pt x="0" y="677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7985085" y="1"/>
            <a:ext cx="4206917" cy="2534651"/>
          </a:xfrm>
          <a:custGeom>
            <a:avLst/>
            <a:gdLst>
              <a:gd name="connsiteX0" fmla="*/ 416581 w 4206917"/>
              <a:gd name="connsiteY0" fmla="*/ 0 h 2534651"/>
              <a:gd name="connsiteX1" fmla="*/ 4206917 w 4206917"/>
              <a:gd name="connsiteY1" fmla="*/ 0 h 2534651"/>
              <a:gd name="connsiteX2" fmla="*/ 4206917 w 4206917"/>
              <a:gd name="connsiteY2" fmla="*/ 2014007 h 2534651"/>
              <a:gd name="connsiteX3" fmla="*/ 3947233 w 4206917"/>
              <a:gd name="connsiteY3" fmla="*/ 2071436 h 2534651"/>
              <a:gd name="connsiteX4" fmla="*/ 2634788 w 4206917"/>
              <a:gd name="connsiteY4" fmla="*/ 2261936 h 2534651"/>
              <a:gd name="connsiteX5" fmla="*/ 3883 w 4206917"/>
              <a:gd name="connsiteY5" fmla="*/ 2534651 h 2534651"/>
              <a:gd name="connsiteX6" fmla="*/ 385364 w 4206917"/>
              <a:gd name="connsiteY6" fmla="*/ 69608 h 253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917" h="2534651">
                <a:moveTo>
                  <a:pt x="416581" y="0"/>
                </a:moveTo>
                <a:lnTo>
                  <a:pt x="4206917" y="0"/>
                </a:lnTo>
                <a:lnTo>
                  <a:pt x="4206917" y="2014007"/>
                </a:lnTo>
                <a:lnTo>
                  <a:pt x="3947233" y="2071436"/>
                </a:lnTo>
                <a:cubicBezTo>
                  <a:pt x="3523788" y="2149642"/>
                  <a:pt x="3045199" y="2187073"/>
                  <a:pt x="2634788" y="2261936"/>
                </a:cubicBezTo>
                <a:cubicBezTo>
                  <a:pt x="1813967" y="2411662"/>
                  <a:pt x="741819" y="2294019"/>
                  <a:pt x="3883" y="2534651"/>
                </a:cubicBezTo>
                <a:cubicBezTo>
                  <a:pt x="-22185" y="1987214"/>
                  <a:pt x="80596" y="818480"/>
                  <a:pt x="385364" y="69608"/>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8037095" y="2565911"/>
            <a:ext cx="4154905" cy="2044209"/>
          </a:xfrm>
          <a:custGeom>
            <a:avLst/>
            <a:gdLst>
              <a:gd name="connsiteX0" fmla="*/ 4026568 w 4154905"/>
              <a:gd name="connsiteY0" fmla="*/ 827 h 2044209"/>
              <a:gd name="connsiteX1" fmla="*/ 4154905 w 4154905"/>
              <a:gd name="connsiteY1" fmla="*/ 7296 h 2044209"/>
              <a:gd name="connsiteX2" fmla="*/ 4154905 w 4154905"/>
              <a:gd name="connsiteY2" fmla="*/ 1783390 h 2044209"/>
              <a:gd name="connsiteX3" fmla="*/ 4090737 w 4154905"/>
              <a:gd name="connsiteY3" fmla="*/ 1813585 h 2044209"/>
              <a:gd name="connsiteX4" fmla="*/ 2197768 w 4154905"/>
              <a:gd name="connsiteY4" fmla="*/ 1909837 h 2044209"/>
              <a:gd name="connsiteX5" fmla="*/ 0 w 4154905"/>
              <a:gd name="connsiteY5" fmla="*/ 417922 h 2044209"/>
              <a:gd name="connsiteX6" fmla="*/ 2005263 w 4154905"/>
              <a:gd name="connsiteY6" fmla="*/ 273543 h 2044209"/>
              <a:gd name="connsiteX7" fmla="*/ 4026568 w 4154905"/>
              <a:gd name="connsiteY7" fmla="*/ 827 h 20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4905" h="2044209">
                <a:moveTo>
                  <a:pt x="4026568" y="827"/>
                </a:moveTo>
                <a:lnTo>
                  <a:pt x="4154905" y="7296"/>
                </a:lnTo>
                <a:lnTo>
                  <a:pt x="4154905" y="1783390"/>
                </a:lnTo>
                <a:lnTo>
                  <a:pt x="4090737" y="1813585"/>
                </a:lnTo>
                <a:cubicBezTo>
                  <a:pt x="3539958" y="2048869"/>
                  <a:pt x="2879557" y="2142447"/>
                  <a:pt x="2197768" y="1909837"/>
                </a:cubicBezTo>
                <a:cubicBezTo>
                  <a:pt x="1515979" y="1677227"/>
                  <a:pt x="176463" y="722723"/>
                  <a:pt x="0" y="417922"/>
                </a:cubicBezTo>
                <a:cubicBezTo>
                  <a:pt x="481263" y="417921"/>
                  <a:pt x="1334168" y="343059"/>
                  <a:pt x="2005263" y="273543"/>
                </a:cubicBezTo>
                <a:cubicBezTo>
                  <a:pt x="2486526" y="206701"/>
                  <a:pt x="3307347" y="-15215"/>
                  <a:pt x="4026568" y="82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userDrawn="1"/>
        </p:nvSpPr>
        <p:spPr>
          <a:xfrm>
            <a:off x="7766064" y="3276796"/>
            <a:ext cx="4425936" cy="3581205"/>
          </a:xfrm>
          <a:custGeom>
            <a:avLst/>
            <a:gdLst>
              <a:gd name="connsiteX0" fmla="*/ 0 w 4425936"/>
              <a:gd name="connsiteY0" fmla="*/ 0 h 3581205"/>
              <a:gd name="connsiteX1" fmla="*/ 2565040 w 4425936"/>
              <a:gd name="connsiteY1" fmla="*/ 1853042 h 3581205"/>
              <a:gd name="connsiteX2" fmla="*/ 4085264 w 4425936"/>
              <a:gd name="connsiteY2" fmla="*/ 1693713 h 3581205"/>
              <a:gd name="connsiteX3" fmla="*/ 4425936 w 4425936"/>
              <a:gd name="connsiteY3" fmla="*/ 1602364 h 3581205"/>
              <a:gd name="connsiteX4" fmla="*/ 4425936 w 4425936"/>
              <a:gd name="connsiteY4" fmla="*/ 3581205 h 3581205"/>
              <a:gd name="connsiteX5" fmla="*/ 1627818 w 4425936"/>
              <a:gd name="connsiteY5" fmla="*/ 3581205 h 3581205"/>
              <a:gd name="connsiteX6" fmla="*/ 1593563 w 4425936"/>
              <a:gd name="connsiteY6" fmla="*/ 3520244 h 3581205"/>
              <a:gd name="connsiteX7" fmla="*/ 0 w 4425936"/>
              <a:gd name="connsiteY7" fmla="*/ 0 h 358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5936" h="3581205">
                <a:moveTo>
                  <a:pt x="0" y="0"/>
                </a:moveTo>
                <a:cubicBezTo>
                  <a:pt x="589739" y="494430"/>
                  <a:pt x="1659571" y="1594929"/>
                  <a:pt x="2565040" y="1853042"/>
                </a:cubicBezTo>
                <a:cubicBezTo>
                  <a:pt x="3017774" y="1982099"/>
                  <a:pt x="3565909" y="1836715"/>
                  <a:pt x="4085264" y="1693713"/>
                </a:cubicBezTo>
                <a:lnTo>
                  <a:pt x="4425936" y="1602364"/>
                </a:lnTo>
                <a:lnTo>
                  <a:pt x="4425936" y="3581205"/>
                </a:lnTo>
                <a:lnTo>
                  <a:pt x="1627818" y="3581205"/>
                </a:lnTo>
                <a:lnTo>
                  <a:pt x="1593563" y="3520244"/>
                </a:lnTo>
                <a:cubicBezTo>
                  <a:pt x="860194" y="2190067"/>
                  <a:pt x="203813" y="509386"/>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矩形 29"/>
          <p:cNvSpPr/>
          <p:nvPr userDrawn="1"/>
        </p:nvSpPr>
        <p:spPr>
          <a:xfrm>
            <a:off x="-1" y="0"/>
            <a:ext cx="12192001" cy="331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2" name="文本占位符 3"/>
          <p:cNvSpPr>
            <a:spLocks noGrp="1"/>
          </p:cNvSpPr>
          <p:nvPr>
            <p:ph type="body" sz="quarter" idx="12"/>
          </p:nvPr>
        </p:nvSpPr>
        <p:spPr>
          <a:xfrm>
            <a:off x="284148" y="97757"/>
            <a:ext cx="7752947" cy="590549"/>
          </a:xfrm>
          <a:prstGeom prst="rect">
            <a:avLst/>
          </a:prstGeom>
        </p:spPr>
        <p:txBody>
          <a:bodyPr anchor="ctr"/>
          <a:lstStyle>
            <a:lvl1pPr marL="0" indent="0" algn="l">
              <a:buNone/>
              <a:defRPr sz="2800" b="1">
                <a:solidFill>
                  <a:schemeClr val="accent5"/>
                </a:solidFill>
              </a:defRPr>
            </a:lvl1pPr>
          </a:lstStyle>
          <a:p>
            <a:pPr lvl="0"/>
            <a:r>
              <a:rPr kumimoji="1" lang="zh-CN" altLang="en-US"/>
              <a:t>单击此处编辑母版文本样式</a:t>
            </a:r>
          </a:p>
        </p:txBody>
      </p:sp>
    </p:spTree>
    <p:extLst>
      <p:ext uri="{BB962C8B-B14F-4D97-AF65-F5344CB8AC3E}">
        <p14:creationId xmlns:p14="http://schemas.microsoft.com/office/powerpoint/2010/main" val="113117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41500"/>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3" r:id="rId3"/>
    <p:sldLayoutId id="2147483692" r:id="rId4"/>
    <p:sldLayoutId id="2147483686" r:id="rId5"/>
    <p:sldLayoutId id="2147483689" r:id="rId6"/>
    <p:sldLayoutId id="2147483687" r:id="rId7"/>
    <p:sldLayoutId id="2147483688" r:id="rId8"/>
    <p:sldLayoutId id="2147483690" r:id="rId9"/>
    <p:sldLayoutId id="2147483684"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0872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积梦格行工作总结</a:t>
            </a:r>
          </a:p>
        </p:txBody>
      </p:sp>
      <p:sp>
        <p:nvSpPr>
          <p:cNvPr id="3" name="文本占位符 2"/>
          <p:cNvSpPr>
            <a:spLocks noGrp="1"/>
          </p:cNvSpPr>
          <p:nvPr>
            <p:ph type="body" sz="quarter" idx="11"/>
          </p:nvPr>
        </p:nvSpPr>
        <p:spPr>
          <a:xfrm>
            <a:off x="440303" y="3548993"/>
            <a:ext cx="8470255" cy="597374"/>
          </a:xfrm>
        </p:spPr>
        <p:txBody>
          <a:bodyPr/>
          <a:lstStyle/>
          <a:p>
            <a:r>
              <a:rPr kumimoji="1" lang="en-US" altLang="zh-CN" dirty="0"/>
              <a:t>BUSINESS</a:t>
            </a:r>
            <a:r>
              <a:rPr kumimoji="1" lang="zh-CN" altLang="en-US" dirty="0"/>
              <a:t> </a:t>
            </a:r>
            <a:r>
              <a:rPr kumimoji="1" lang="en-US" altLang="zh-CN" dirty="0"/>
              <a:t>REPORT</a:t>
            </a:r>
            <a:endParaRPr kumimoji="1" lang="zh-CN" altLang="en-US" dirty="0"/>
          </a:p>
        </p:txBody>
      </p:sp>
      <p:sp>
        <p:nvSpPr>
          <p:cNvPr id="5" name="文本占位符 4">
            <a:extLst>
              <a:ext uri="{FF2B5EF4-FFF2-40B4-BE49-F238E27FC236}">
                <a16:creationId xmlns:a16="http://schemas.microsoft.com/office/drawing/2014/main" id="{C728CC8B-DF2A-445E-B39E-1735E5A37CA4}"/>
              </a:ext>
            </a:extLst>
          </p:cNvPr>
          <p:cNvSpPr>
            <a:spLocks noGrp="1"/>
          </p:cNvSpPr>
          <p:nvPr>
            <p:ph type="body" sz="quarter" idx="12"/>
          </p:nvPr>
        </p:nvSpPr>
        <p:spPr/>
        <p:txBody>
          <a:bodyPr/>
          <a:lstStyle/>
          <a:p>
            <a:endParaRPr lang="zh-CN" altLang="en-US"/>
          </a:p>
        </p:txBody>
      </p:sp>
    </p:spTree>
    <p:extLst>
      <p:ext uri="{BB962C8B-B14F-4D97-AF65-F5344CB8AC3E}">
        <p14:creationId xmlns:p14="http://schemas.microsoft.com/office/powerpoint/2010/main" val="19776485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kumimoji="1" lang="en-US" altLang="zh-CN" dirty="0"/>
              <a:t>04</a:t>
            </a:r>
            <a:endParaRPr kumimoji="1" lang="zh-CN" altLang="en-US" dirty="0"/>
          </a:p>
        </p:txBody>
      </p:sp>
      <p:sp>
        <p:nvSpPr>
          <p:cNvPr id="3" name="文本占位符 2"/>
          <p:cNvSpPr>
            <a:spLocks noGrp="1"/>
          </p:cNvSpPr>
          <p:nvPr>
            <p:ph type="body" sz="quarter" idx="13"/>
          </p:nvPr>
        </p:nvSpPr>
        <p:spPr/>
        <p:txBody>
          <a:bodyPr/>
          <a:lstStyle/>
          <a:p>
            <a:r>
              <a:rPr kumimoji="1" lang="zh-CN" altLang="en-US" dirty="0"/>
              <a:t>经验教训</a:t>
            </a:r>
          </a:p>
        </p:txBody>
      </p:sp>
    </p:spTree>
    <p:extLst>
      <p:ext uri="{BB962C8B-B14F-4D97-AF65-F5344CB8AC3E}">
        <p14:creationId xmlns:p14="http://schemas.microsoft.com/office/powerpoint/2010/main" val="1859639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kumimoji="1" lang="en-US" altLang="zh-CN" dirty="0"/>
              <a:t>THREE</a:t>
            </a:r>
            <a:r>
              <a:rPr kumimoji="1" lang="zh-CN" altLang="en-US" dirty="0"/>
              <a:t> 经验教训</a:t>
            </a:r>
          </a:p>
        </p:txBody>
      </p:sp>
      <p:grpSp>
        <p:nvGrpSpPr>
          <p:cNvPr id="4" name="组 3"/>
          <p:cNvGrpSpPr/>
          <p:nvPr/>
        </p:nvGrpSpPr>
        <p:grpSpPr>
          <a:xfrm>
            <a:off x="648448" y="1145664"/>
            <a:ext cx="3287280" cy="1625207"/>
            <a:chOff x="1043559" y="1150820"/>
            <a:chExt cx="3287280" cy="1625207"/>
          </a:xfrm>
        </p:grpSpPr>
        <p:sp>
          <p:nvSpPr>
            <p:cNvPr id="13" name="矩形 12"/>
            <p:cNvSpPr/>
            <p:nvPr/>
          </p:nvSpPr>
          <p:spPr>
            <a:xfrm>
              <a:off x="1043559" y="2083530"/>
              <a:ext cx="3287280" cy="692497"/>
            </a:xfrm>
            <a:prstGeom prst="rect">
              <a:avLst/>
            </a:prstGeom>
          </p:spPr>
          <p:txBody>
            <a:bodyPr wrap="square">
              <a:spAutoFit/>
            </a:bodyPr>
            <a:lstStyle/>
            <a:p>
              <a:pPr lvl="0">
                <a:lnSpc>
                  <a:spcPct val="130000"/>
                </a:lnSpc>
              </a:pPr>
              <a:r>
                <a:rPr lang="zh-CN" altLang="en-US" sz="1000" dirty="0">
                  <a:solidFill>
                    <a:schemeClr val="tx1">
                      <a:lumMod val="75000"/>
                      <a:lumOff val="25000"/>
                    </a:schemeClr>
                  </a:solidFill>
                  <a:latin typeface="+mn-ea"/>
                </a:rPr>
                <a:t>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mn-ea"/>
                </a:rPr>
                <a:t>8-14</a:t>
              </a:r>
              <a:r>
                <a:rPr lang="zh-CN" altLang="en-US" sz="1000" dirty="0">
                  <a:solidFill>
                    <a:schemeClr val="tx1">
                      <a:lumMod val="75000"/>
                      <a:lumOff val="25000"/>
                    </a:schemeClr>
                  </a:solidFill>
                  <a:latin typeface="+mn-ea"/>
                </a:rPr>
                <a:t>号字，</a:t>
              </a:r>
              <a:r>
                <a:rPr lang="en-US" altLang="zh-CN" sz="1000" dirty="0">
                  <a:solidFill>
                    <a:schemeClr val="tx1">
                      <a:lumMod val="75000"/>
                      <a:lumOff val="25000"/>
                    </a:schemeClr>
                  </a:solidFill>
                  <a:latin typeface="+mn-ea"/>
                </a:rPr>
                <a:t>1.3</a:t>
              </a:r>
              <a:r>
                <a:rPr lang="zh-CN" altLang="en-US" sz="1000" dirty="0">
                  <a:solidFill>
                    <a:schemeClr val="tx1">
                      <a:lumMod val="75000"/>
                      <a:lumOff val="25000"/>
                    </a:schemeClr>
                  </a:solidFill>
                  <a:latin typeface="+mn-ea"/>
                </a:rPr>
                <a:t>倍字间距。</a:t>
              </a:r>
            </a:p>
          </p:txBody>
        </p:sp>
        <p:sp>
          <p:nvSpPr>
            <p:cNvPr id="17" name="矩形 16"/>
            <p:cNvSpPr/>
            <p:nvPr/>
          </p:nvSpPr>
          <p:spPr>
            <a:xfrm>
              <a:off x="2094329" y="1631329"/>
              <a:ext cx="2236510" cy="452432"/>
            </a:xfrm>
            <a:prstGeom prst="rect">
              <a:avLst/>
            </a:prstGeom>
            <a:noFill/>
          </p:spPr>
          <p:txBody>
            <a:bodyPr wrap="none">
              <a:spAutoFit/>
            </a:bodyPr>
            <a:lstStyle/>
            <a:p>
              <a:pPr defTabSz="1219170">
                <a:lnSpc>
                  <a:spcPct val="130000"/>
                </a:lnSpc>
                <a:defRPr/>
              </a:pPr>
              <a:r>
                <a:rPr lang="zh-CN" altLang="en-US" sz="2000" b="1" kern="0" dirty="0">
                  <a:solidFill>
                    <a:schemeClr val="tx1">
                      <a:lumMod val="75000"/>
                      <a:lumOff val="25000"/>
                    </a:schemeClr>
                  </a:solidFill>
                </a:rPr>
                <a:t>代码敲打不够熟练</a:t>
              </a:r>
              <a:endParaRPr lang="en-US" altLang="zh-CN" sz="2000" b="1" kern="0" dirty="0">
                <a:solidFill>
                  <a:schemeClr val="tx1">
                    <a:lumMod val="75000"/>
                    <a:lumOff val="25000"/>
                  </a:schemeClr>
                </a:solidFill>
              </a:endParaRPr>
            </a:p>
          </p:txBody>
        </p:sp>
        <p:sp>
          <p:nvSpPr>
            <p:cNvPr id="18" name="矩形 17"/>
            <p:cNvSpPr/>
            <p:nvPr/>
          </p:nvSpPr>
          <p:spPr>
            <a:xfrm>
              <a:off x="1043559" y="1150820"/>
              <a:ext cx="567784" cy="1056123"/>
            </a:xfrm>
            <a:prstGeom prst="rect">
              <a:avLst/>
            </a:prstGeom>
            <a:noFill/>
          </p:spPr>
          <p:txBody>
            <a:bodyPr wrap="none">
              <a:spAutoFit/>
            </a:bodyPr>
            <a:lstStyle/>
            <a:p>
              <a:pPr defTabSz="1219170">
                <a:lnSpc>
                  <a:spcPct val="130000"/>
                </a:lnSpc>
                <a:defRPr/>
              </a:pPr>
              <a:r>
                <a:rPr lang="en-US" altLang="zh-CN" sz="5400" kern="0" dirty="0">
                  <a:solidFill>
                    <a:schemeClr val="tx1">
                      <a:lumMod val="75000"/>
                      <a:lumOff val="25000"/>
                    </a:schemeClr>
                  </a:solidFill>
                </a:rPr>
                <a:t>1</a:t>
              </a:r>
              <a:endParaRPr lang="en-US" altLang="zh-CN" sz="2000" kern="0" dirty="0">
                <a:solidFill>
                  <a:schemeClr val="tx1">
                    <a:lumMod val="75000"/>
                    <a:lumOff val="25000"/>
                  </a:schemeClr>
                </a:solidFill>
              </a:endParaRPr>
            </a:p>
          </p:txBody>
        </p:sp>
      </p:grpSp>
      <p:grpSp>
        <p:nvGrpSpPr>
          <p:cNvPr id="19" name="组 18"/>
          <p:cNvGrpSpPr/>
          <p:nvPr/>
        </p:nvGrpSpPr>
        <p:grpSpPr>
          <a:xfrm>
            <a:off x="4455661" y="1145664"/>
            <a:ext cx="3287280" cy="1625207"/>
            <a:chOff x="1043559" y="1150820"/>
            <a:chExt cx="3287280" cy="1625207"/>
          </a:xfrm>
        </p:grpSpPr>
        <p:sp>
          <p:nvSpPr>
            <p:cNvPr id="20" name="矩形 19"/>
            <p:cNvSpPr/>
            <p:nvPr/>
          </p:nvSpPr>
          <p:spPr>
            <a:xfrm>
              <a:off x="1043559" y="2083530"/>
              <a:ext cx="3287280" cy="692497"/>
            </a:xfrm>
            <a:prstGeom prst="rect">
              <a:avLst/>
            </a:prstGeom>
          </p:spPr>
          <p:txBody>
            <a:bodyPr wrap="square">
              <a:spAutoFit/>
            </a:bodyPr>
            <a:lstStyle/>
            <a:p>
              <a:pPr lvl="0">
                <a:lnSpc>
                  <a:spcPct val="130000"/>
                </a:lnSpc>
              </a:pPr>
              <a:r>
                <a:rPr lang="zh-CN" altLang="en-US" sz="1000" dirty="0">
                  <a:solidFill>
                    <a:schemeClr val="tx1">
                      <a:lumMod val="75000"/>
                      <a:lumOff val="25000"/>
                    </a:schemeClr>
                  </a:solidFill>
                  <a:latin typeface="+mn-ea"/>
                </a:rPr>
                <a:t>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mn-ea"/>
                </a:rPr>
                <a:t>8-14</a:t>
              </a:r>
              <a:r>
                <a:rPr lang="zh-CN" altLang="en-US" sz="1000" dirty="0">
                  <a:solidFill>
                    <a:schemeClr val="tx1">
                      <a:lumMod val="75000"/>
                      <a:lumOff val="25000"/>
                    </a:schemeClr>
                  </a:solidFill>
                  <a:latin typeface="+mn-ea"/>
                </a:rPr>
                <a:t>号字，</a:t>
              </a:r>
              <a:r>
                <a:rPr lang="en-US" altLang="zh-CN" sz="1000" dirty="0">
                  <a:solidFill>
                    <a:schemeClr val="tx1">
                      <a:lumMod val="75000"/>
                      <a:lumOff val="25000"/>
                    </a:schemeClr>
                  </a:solidFill>
                  <a:latin typeface="+mn-ea"/>
                </a:rPr>
                <a:t>1.3</a:t>
              </a:r>
              <a:r>
                <a:rPr lang="zh-CN" altLang="en-US" sz="1000" dirty="0">
                  <a:solidFill>
                    <a:schemeClr val="tx1">
                      <a:lumMod val="75000"/>
                      <a:lumOff val="25000"/>
                    </a:schemeClr>
                  </a:solidFill>
                  <a:latin typeface="+mn-ea"/>
                </a:rPr>
                <a:t>倍字间距。</a:t>
              </a:r>
            </a:p>
          </p:txBody>
        </p:sp>
        <p:sp>
          <p:nvSpPr>
            <p:cNvPr id="21" name="矩形 20"/>
            <p:cNvSpPr/>
            <p:nvPr/>
          </p:nvSpPr>
          <p:spPr>
            <a:xfrm>
              <a:off x="2094329" y="1631329"/>
              <a:ext cx="2236510" cy="452432"/>
            </a:xfrm>
            <a:prstGeom prst="rect">
              <a:avLst/>
            </a:prstGeom>
            <a:noFill/>
          </p:spPr>
          <p:txBody>
            <a:bodyPr wrap="none">
              <a:spAutoFit/>
            </a:bodyPr>
            <a:lstStyle/>
            <a:p>
              <a:pPr defTabSz="1219170">
                <a:lnSpc>
                  <a:spcPct val="130000"/>
                </a:lnSpc>
                <a:defRPr/>
              </a:pPr>
              <a:r>
                <a:rPr lang="zh-CN" altLang="en-US" sz="2000" b="1" kern="0" dirty="0">
                  <a:solidFill>
                    <a:schemeClr val="tx1">
                      <a:lumMod val="75000"/>
                      <a:lumOff val="25000"/>
                    </a:schemeClr>
                  </a:solidFill>
                </a:rPr>
                <a:t>页面设计不够实用</a:t>
              </a:r>
              <a:endParaRPr lang="en-US" altLang="zh-CN" sz="2000" b="1" kern="0" dirty="0">
                <a:solidFill>
                  <a:schemeClr val="tx1">
                    <a:lumMod val="75000"/>
                    <a:lumOff val="25000"/>
                  </a:schemeClr>
                </a:solidFill>
              </a:endParaRPr>
            </a:p>
          </p:txBody>
        </p:sp>
        <p:sp>
          <p:nvSpPr>
            <p:cNvPr id="22" name="矩形 21"/>
            <p:cNvSpPr/>
            <p:nvPr/>
          </p:nvSpPr>
          <p:spPr>
            <a:xfrm>
              <a:off x="1043559" y="1150820"/>
              <a:ext cx="567784" cy="1056123"/>
            </a:xfrm>
            <a:prstGeom prst="rect">
              <a:avLst/>
            </a:prstGeom>
            <a:noFill/>
          </p:spPr>
          <p:txBody>
            <a:bodyPr wrap="none">
              <a:spAutoFit/>
            </a:bodyPr>
            <a:lstStyle/>
            <a:p>
              <a:pPr defTabSz="1219170">
                <a:lnSpc>
                  <a:spcPct val="130000"/>
                </a:lnSpc>
                <a:defRPr/>
              </a:pPr>
              <a:r>
                <a:rPr lang="en-US" altLang="zh-CN" sz="5400" kern="0" dirty="0">
                  <a:solidFill>
                    <a:schemeClr val="tx1">
                      <a:lumMod val="75000"/>
                      <a:lumOff val="25000"/>
                    </a:schemeClr>
                  </a:solidFill>
                </a:rPr>
                <a:t>2</a:t>
              </a:r>
              <a:endParaRPr lang="en-US" altLang="zh-CN" sz="2000" kern="0" dirty="0">
                <a:solidFill>
                  <a:schemeClr val="tx1">
                    <a:lumMod val="75000"/>
                    <a:lumOff val="25000"/>
                  </a:schemeClr>
                </a:solidFill>
              </a:endParaRPr>
            </a:p>
          </p:txBody>
        </p:sp>
      </p:grpSp>
      <p:grpSp>
        <p:nvGrpSpPr>
          <p:cNvPr id="23" name="组 22"/>
          <p:cNvGrpSpPr/>
          <p:nvPr/>
        </p:nvGrpSpPr>
        <p:grpSpPr>
          <a:xfrm>
            <a:off x="8262873" y="1145664"/>
            <a:ext cx="3287280" cy="1625207"/>
            <a:chOff x="1043559" y="1150820"/>
            <a:chExt cx="3287280" cy="1625207"/>
          </a:xfrm>
        </p:grpSpPr>
        <p:sp>
          <p:nvSpPr>
            <p:cNvPr id="24" name="矩形 23"/>
            <p:cNvSpPr/>
            <p:nvPr/>
          </p:nvSpPr>
          <p:spPr>
            <a:xfrm>
              <a:off x="1043559" y="2083530"/>
              <a:ext cx="3287280" cy="692497"/>
            </a:xfrm>
            <a:prstGeom prst="rect">
              <a:avLst/>
            </a:prstGeom>
          </p:spPr>
          <p:txBody>
            <a:bodyPr wrap="square">
              <a:spAutoFit/>
            </a:bodyPr>
            <a:lstStyle/>
            <a:p>
              <a:pPr lvl="0">
                <a:lnSpc>
                  <a:spcPct val="130000"/>
                </a:lnSpc>
              </a:pPr>
              <a:r>
                <a:rPr lang="zh-CN" altLang="en-US" sz="1000" dirty="0">
                  <a:solidFill>
                    <a:schemeClr val="tx1">
                      <a:lumMod val="75000"/>
                      <a:lumOff val="25000"/>
                    </a:schemeClr>
                  </a:solidFill>
                  <a:latin typeface="+mn-ea"/>
                </a:rPr>
                <a:t>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mn-ea"/>
                </a:rPr>
                <a:t>8-14</a:t>
              </a:r>
              <a:r>
                <a:rPr lang="zh-CN" altLang="en-US" sz="1000" dirty="0">
                  <a:solidFill>
                    <a:schemeClr val="tx1">
                      <a:lumMod val="75000"/>
                      <a:lumOff val="25000"/>
                    </a:schemeClr>
                  </a:solidFill>
                  <a:latin typeface="+mn-ea"/>
                </a:rPr>
                <a:t>号字，</a:t>
              </a:r>
              <a:r>
                <a:rPr lang="en-US" altLang="zh-CN" sz="1000" dirty="0">
                  <a:solidFill>
                    <a:schemeClr val="tx1">
                      <a:lumMod val="75000"/>
                      <a:lumOff val="25000"/>
                    </a:schemeClr>
                  </a:solidFill>
                  <a:latin typeface="+mn-ea"/>
                </a:rPr>
                <a:t>1.3</a:t>
              </a:r>
              <a:r>
                <a:rPr lang="zh-CN" altLang="en-US" sz="1000" dirty="0">
                  <a:solidFill>
                    <a:schemeClr val="tx1">
                      <a:lumMod val="75000"/>
                      <a:lumOff val="25000"/>
                    </a:schemeClr>
                  </a:solidFill>
                  <a:latin typeface="+mn-ea"/>
                </a:rPr>
                <a:t>倍字间距。</a:t>
              </a:r>
            </a:p>
          </p:txBody>
        </p:sp>
        <p:sp>
          <p:nvSpPr>
            <p:cNvPr id="25" name="矩形 24"/>
            <p:cNvSpPr/>
            <p:nvPr/>
          </p:nvSpPr>
          <p:spPr>
            <a:xfrm>
              <a:off x="2094329" y="1631329"/>
              <a:ext cx="2236510" cy="452432"/>
            </a:xfrm>
            <a:prstGeom prst="rect">
              <a:avLst/>
            </a:prstGeom>
            <a:noFill/>
          </p:spPr>
          <p:txBody>
            <a:bodyPr wrap="none">
              <a:spAutoFit/>
            </a:bodyPr>
            <a:lstStyle/>
            <a:p>
              <a:pPr defTabSz="1219170">
                <a:lnSpc>
                  <a:spcPct val="130000"/>
                </a:lnSpc>
                <a:defRPr/>
              </a:pPr>
              <a:r>
                <a:rPr lang="zh-CN" altLang="en-US" sz="2000" b="1" kern="0" dirty="0">
                  <a:solidFill>
                    <a:schemeClr val="tx1">
                      <a:lumMod val="75000"/>
                      <a:lumOff val="25000"/>
                    </a:schemeClr>
                  </a:solidFill>
                </a:rPr>
                <a:t>页面没有考虑实际</a:t>
              </a:r>
              <a:endParaRPr lang="en-US" altLang="zh-CN" sz="2000" b="1" kern="0" dirty="0">
                <a:solidFill>
                  <a:schemeClr val="tx1">
                    <a:lumMod val="75000"/>
                    <a:lumOff val="25000"/>
                  </a:schemeClr>
                </a:solidFill>
              </a:endParaRPr>
            </a:p>
          </p:txBody>
        </p:sp>
        <p:sp>
          <p:nvSpPr>
            <p:cNvPr id="26" name="矩形 25"/>
            <p:cNvSpPr/>
            <p:nvPr/>
          </p:nvSpPr>
          <p:spPr>
            <a:xfrm>
              <a:off x="1043559" y="1150820"/>
              <a:ext cx="567784" cy="1056123"/>
            </a:xfrm>
            <a:prstGeom prst="rect">
              <a:avLst/>
            </a:prstGeom>
            <a:noFill/>
          </p:spPr>
          <p:txBody>
            <a:bodyPr wrap="none">
              <a:spAutoFit/>
            </a:bodyPr>
            <a:lstStyle/>
            <a:p>
              <a:pPr defTabSz="1219170">
                <a:lnSpc>
                  <a:spcPct val="130000"/>
                </a:lnSpc>
                <a:defRPr/>
              </a:pPr>
              <a:r>
                <a:rPr lang="en-US" altLang="zh-CN" sz="5400" kern="0" dirty="0">
                  <a:solidFill>
                    <a:schemeClr val="tx1">
                      <a:lumMod val="75000"/>
                      <a:lumOff val="25000"/>
                    </a:schemeClr>
                  </a:solidFill>
                </a:rPr>
                <a:t>3</a:t>
              </a:r>
              <a:endParaRPr lang="en-US" altLang="zh-CN" sz="2000" kern="0" dirty="0">
                <a:solidFill>
                  <a:schemeClr val="tx1">
                    <a:lumMod val="75000"/>
                    <a:lumOff val="25000"/>
                  </a:schemeClr>
                </a:solidFill>
              </a:endParaRPr>
            </a:p>
          </p:txBody>
        </p:sp>
      </p:grpSp>
      <p:cxnSp>
        <p:nvCxnSpPr>
          <p:cNvPr id="8" name="直线连接符 7"/>
          <p:cNvCxnSpPr/>
          <p:nvPr/>
        </p:nvCxnSpPr>
        <p:spPr>
          <a:xfrm>
            <a:off x="4176889" y="1354667"/>
            <a:ext cx="0" cy="14162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p:cNvCxnSpPr/>
          <p:nvPr/>
        </p:nvCxnSpPr>
        <p:spPr>
          <a:xfrm>
            <a:off x="7997584" y="1354667"/>
            <a:ext cx="0" cy="14162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95753" y="4374493"/>
            <a:ext cx="12383518" cy="2048766"/>
          </a:xfrm>
          <a:prstGeom prst="rect">
            <a:avLst/>
          </a:prstGeom>
          <a:noFill/>
        </p:spPr>
        <p:txBody>
          <a:bodyPr wrap="none">
            <a:spAutoFit/>
          </a:bodyPr>
          <a:lstStyle/>
          <a:p>
            <a:pPr algn="ctr" defTabSz="1219170">
              <a:lnSpc>
                <a:spcPct val="130000"/>
              </a:lnSpc>
              <a:defRPr/>
            </a:pPr>
            <a:r>
              <a:rPr lang="zh-CN" altLang="en-US" sz="2000" b="1" kern="0" dirty="0">
                <a:solidFill>
                  <a:schemeClr val="bg1"/>
                </a:solidFill>
              </a:rPr>
              <a:t>在这几周的页面设计中，我们组虽然成功完成任务，但是仍有大量问题，第一，代码敲打十分</a:t>
            </a:r>
            <a:endParaRPr lang="en-US" altLang="zh-CN" sz="2000" b="1" kern="0" dirty="0">
              <a:solidFill>
                <a:schemeClr val="bg1"/>
              </a:solidFill>
            </a:endParaRPr>
          </a:p>
          <a:p>
            <a:pPr algn="ctr" defTabSz="1219170">
              <a:lnSpc>
                <a:spcPct val="130000"/>
              </a:lnSpc>
              <a:defRPr/>
            </a:pPr>
            <a:r>
              <a:rPr lang="zh-CN" altLang="en-US" sz="2000" b="1" kern="0" dirty="0">
                <a:solidFill>
                  <a:schemeClr val="bg1"/>
                </a:solidFill>
              </a:rPr>
              <a:t>生疏，这是因为，我们没有独立完成过一个页面的编写，以及没有进行好的复习，导致代码十分不熟，</a:t>
            </a:r>
            <a:endParaRPr lang="en-US" altLang="zh-CN" sz="2000" b="1" kern="0" dirty="0">
              <a:solidFill>
                <a:schemeClr val="bg1"/>
              </a:solidFill>
            </a:endParaRPr>
          </a:p>
          <a:p>
            <a:pPr algn="ctr" defTabSz="1219170">
              <a:lnSpc>
                <a:spcPct val="130000"/>
              </a:lnSpc>
              <a:defRPr/>
            </a:pPr>
            <a:r>
              <a:rPr lang="zh-CN" altLang="en-US" sz="2000" b="1" kern="0" dirty="0">
                <a:solidFill>
                  <a:schemeClr val="bg1"/>
                </a:solidFill>
              </a:rPr>
              <a:t>第二，我们的页面在设计上遵循简约的风格，但是在实用性上还有待更改。第三，我们在设计页面的时候</a:t>
            </a:r>
            <a:endParaRPr lang="en-US" altLang="zh-CN" sz="2000" b="1" kern="0" dirty="0">
              <a:solidFill>
                <a:schemeClr val="bg1"/>
              </a:solidFill>
            </a:endParaRPr>
          </a:p>
          <a:p>
            <a:pPr algn="ctr" defTabSz="1219170">
              <a:lnSpc>
                <a:spcPct val="130000"/>
              </a:lnSpc>
              <a:defRPr/>
            </a:pPr>
            <a:r>
              <a:rPr lang="zh-CN" altLang="en-US" sz="2000" b="1" kern="0" dirty="0">
                <a:solidFill>
                  <a:schemeClr val="bg1"/>
                </a:solidFill>
              </a:rPr>
              <a:t>没有充分考虑到代码敲打的困难，代码敲打无法做到和设计页面一样。当然，在后面的</a:t>
            </a:r>
            <a:r>
              <a:rPr lang="en-US" altLang="zh-CN" sz="2000" b="1" kern="0" dirty="0">
                <a:solidFill>
                  <a:schemeClr val="bg1"/>
                </a:solidFill>
              </a:rPr>
              <a:t>2</a:t>
            </a:r>
            <a:r>
              <a:rPr lang="zh-CN" altLang="en-US" sz="2000" b="1" kern="0" dirty="0">
                <a:solidFill>
                  <a:schemeClr val="bg1"/>
                </a:solidFill>
              </a:rPr>
              <a:t>次页面设计中，我们</a:t>
            </a:r>
            <a:endParaRPr lang="en-US" altLang="zh-CN" sz="2000" b="1" kern="0" dirty="0">
              <a:solidFill>
                <a:schemeClr val="bg1"/>
              </a:solidFill>
            </a:endParaRPr>
          </a:p>
          <a:p>
            <a:pPr algn="ctr" defTabSz="1219170">
              <a:lnSpc>
                <a:spcPct val="130000"/>
              </a:lnSpc>
              <a:defRPr/>
            </a:pPr>
            <a:r>
              <a:rPr lang="zh-CN" altLang="en-US" sz="2000" b="1" kern="0" dirty="0">
                <a:solidFill>
                  <a:schemeClr val="bg1"/>
                </a:solidFill>
              </a:rPr>
              <a:t>会改变方法，针对不足加以改进。</a:t>
            </a:r>
            <a:endParaRPr lang="en-US" altLang="zh-CN" sz="2000" b="1" kern="0" dirty="0">
              <a:solidFill>
                <a:schemeClr val="bg1"/>
              </a:solidFill>
            </a:endParaRPr>
          </a:p>
        </p:txBody>
      </p:sp>
    </p:spTree>
    <p:extLst>
      <p:ext uri="{BB962C8B-B14F-4D97-AF65-F5344CB8AC3E}">
        <p14:creationId xmlns:p14="http://schemas.microsoft.com/office/powerpoint/2010/main" val="137694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感谢聆听</a:t>
            </a:r>
          </a:p>
        </p:txBody>
      </p:sp>
      <p:sp>
        <p:nvSpPr>
          <p:cNvPr id="3" name="文本占位符 2"/>
          <p:cNvSpPr>
            <a:spLocks noGrp="1"/>
          </p:cNvSpPr>
          <p:nvPr>
            <p:ph type="body" sz="quarter" idx="11"/>
          </p:nvPr>
        </p:nvSpPr>
        <p:spPr/>
        <p:txBody>
          <a:bodyPr/>
          <a:lstStyle/>
          <a:p>
            <a:r>
              <a:rPr kumimoji="1" lang="en-US" altLang="zh-CN" dirty="0"/>
              <a:t>THANK</a:t>
            </a:r>
            <a:r>
              <a:rPr kumimoji="1" lang="zh-CN" altLang="en-US" dirty="0"/>
              <a:t> </a:t>
            </a:r>
            <a:r>
              <a:rPr kumimoji="1" lang="en-US" altLang="zh-CN" dirty="0"/>
              <a:t>YOU</a:t>
            </a:r>
            <a:r>
              <a:rPr kumimoji="1" lang="zh-CN" altLang="en-US" dirty="0"/>
              <a:t> </a:t>
            </a:r>
            <a:r>
              <a:rPr kumimoji="1" lang="en-US" altLang="zh-CN" dirty="0"/>
              <a:t>FOR</a:t>
            </a:r>
            <a:r>
              <a:rPr kumimoji="1" lang="zh-CN" altLang="en-US" dirty="0"/>
              <a:t> </a:t>
            </a:r>
            <a:r>
              <a:rPr kumimoji="1" lang="en-US" altLang="zh-CN" dirty="0"/>
              <a:t>WATCHING</a:t>
            </a:r>
            <a:endParaRPr kumimoji="1" lang="zh-CN" altLang="en-US" dirty="0"/>
          </a:p>
        </p:txBody>
      </p:sp>
      <p:sp>
        <p:nvSpPr>
          <p:cNvPr id="4" name="文本占位符 3"/>
          <p:cNvSpPr>
            <a:spLocks noGrp="1"/>
          </p:cNvSpPr>
          <p:nvPr>
            <p:ph type="body" sz="quarter" idx="12"/>
          </p:nvPr>
        </p:nvSpPr>
        <p:spPr/>
        <p:txBody>
          <a:bodyPr/>
          <a:lstStyle/>
          <a:p>
            <a:r>
              <a:rPr kumimoji="1" lang="en-US" altLang="zh-CN" dirty="0"/>
              <a:t>PRESENTED</a:t>
            </a:r>
            <a:r>
              <a:rPr kumimoji="1" lang="zh-CN" altLang="en-US" dirty="0"/>
              <a:t> </a:t>
            </a:r>
            <a:r>
              <a:rPr kumimoji="1" lang="en-US" altLang="zh-CN" dirty="0"/>
              <a:t>BY</a:t>
            </a:r>
            <a:r>
              <a:rPr kumimoji="1" lang="zh-CN" altLang="en-US" dirty="0"/>
              <a:t> </a:t>
            </a:r>
            <a:r>
              <a:rPr kumimoji="1" lang="en-US" altLang="zh-CN" dirty="0"/>
              <a:t>OfficePLUS</a:t>
            </a:r>
            <a:endParaRPr kumimoji="1" lang="zh-CN" altLang="en-US" dirty="0"/>
          </a:p>
        </p:txBody>
      </p:sp>
    </p:spTree>
    <p:extLst>
      <p:ext uri="{BB962C8B-B14F-4D97-AF65-F5344CB8AC3E}">
        <p14:creationId xmlns:p14="http://schemas.microsoft.com/office/powerpoint/2010/main" val="3741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47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目录</a:t>
            </a:r>
          </a:p>
        </p:txBody>
      </p:sp>
      <p:sp>
        <p:nvSpPr>
          <p:cNvPr id="3" name="文本占位符 2"/>
          <p:cNvSpPr>
            <a:spLocks noGrp="1"/>
          </p:cNvSpPr>
          <p:nvPr>
            <p:ph type="body" sz="quarter" idx="11"/>
          </p:nvPr>
        </p:nvSpPr>
        <p:spPr/>
        <p:txBody>
          <a:bodyPr/>
          <a:lstStyle/>
          <a:p>
            <a:r>
              <a:rPr kumimoji="1" lang="en-US" altLang="zh-CN" dirty="0"/>
              <a:t>CONTENTS</a:t>
            </a:r>
            <a:endParaRPr kumimoji="1" lang="zh-CN" altLang="en-US" dirty="0"/>
          </a:p>
        </p:txBody>
      </p:sp>
      <p:sp>
        <p:nvSpPr>
          <p:cNvPr id="4" name="文本占位符 3"/>
          <p:cNvSpPr>
            <a:spLocks noGrp="1"/>
          </p:cNvSpPr>
          <p:nvPr>
            <p:ph type="body" sz="quarter" idx="12"/>
          </p:nvPr>
        </p:nvSpPr>
        <p:spPr/>
        <p:txBody>
          <a:bodyPr/>
          <a:lstStyle/>
          <a:p>
            <a:r>
              <a:rPr kumimoji="1" lang="en-US" altLang="zh-CN" dirty="0"/>
              <a:t>ONE</a:t>
            </a:r>
            <a:r>
              <a:rPr kumimoji="1" lang="zh-CN" altLang="en-US" dirty="0"/>
              <a:t> 网站展示</a:t>
            </a:r>
          </a:p>
        </p:txBody>
      </p:sp>
      <p:sp>
        <p:nvSpPr>
          <p:cNvPr id="5" name="文本占位符 4"/>
          <p:cNvSpPr>
            <a:spLocks noGrp="1"/>
          </p:cNvSpPr>
          <p:nvPr>
            <p:ph type="body" sz="quarter" idx="13"/>
          </p:nvPr>
        </p:nvSpPr>
        <p:spPr/>
        <p:txBody>
          <a:bodyPr/>
          <a:lstStyle/>
          <a:p>
            <a:r>
              <a:rPr kumimoji="1" lang="en-US" altLang="zh-CN" dirty="0"/>
              <a:t>TWO </a:t>
            </a:r>
            <a:r>
              <a:rPr kumimoji="1" lang="zh-CN" altLang="en-US" dirty="0"/>
              <a:t>工作回顾</a:t>
            </a:r>
          </a:p>
        </p:txBody>
      </p:sp>
      <p:sp>
        <p:nvSpPr>
          <p:cNvPr id="6" name="文本占位符 5"/>
          <p:cNvSpPr>
            <a:spLocks noGrp="1"/>
          </p:cNvSpPr>
          <p:nvPr>
            <p:ph type="body" sz="quarter" idx="15"/>
          </p:nvPr>
        </p:nvSpPr>
        <p:spPr/>
        <p:txBody>
          <a:bodyPr/>
          <a:lstStyle/>
          <a:p>
            <a:r>
              <a:rPr kumimoji="1" lang="en-US" altLang="zh-CN" dirty="0"/>
              <a:t>THREE </a:t>
            </a:r>
            <a:r>
              <a:rPr kumimoji="1" lang="zh-CN" altLang="en-US" dirty="0"/>
              <a:t>心得体会</a:t>
            </a:r>
          </a:p>
        </p:txBody>
      </p:sp>
      <p:sp>
        <p:nvSpPr>
          <p:cNvPr id="7" name="文本占位符 6"/>
          <p:cNvSpPr>
            <a:spLocks noGrp="1"/>
          </p:cNvSpPr>
          <p:nvPr>
            <p:ph type="body" sz="quarter" idx="16"/>
          </p:nvPr>
        </p:nvSpPr>
        <p:spPr/>
        <p:txBody>
          <a:bodyPr/>
          <a:lstStyle/>
          <a:p>
            <a:r>
              <a:rPr kumimoji="1" lang="en-US" altLang="zh-CN" dirty="0"/>
              <a:t>FOUR </a:t>
            </a:r>
            <a:r>
              <a:rPr kumimoji="1" lang="zh-CN" altLang="en-US" dirty="0"/>
              <a:t>经验教训</a:t>
            </a:r>
          </a:p>
        </p:txBody>
      </p:sp>
    </p:spTree>
    <p:extLst>
      <p:ext uri="{BB962C8B-B14F-4D97-AF65-F5344CB8AC3E}">
        <p14:creationId xmlns:p14="http://schemas.microsoft.com/office/powerpoint/2010/main" val="185775697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kumimoji="1" lang="en-US" altLang="zh-CN" dirty="0"/>
              <a:t>01</a:t>
            </a:r>
            <a:endParaRPr kumimoji="1" lang="zh-CN" altLang="en-US" dirty="0"/>
          </a:p>
        </p:txBody>
      </p:sp>
      <p:sp>
        <p:nvSpPr>
          <p:cNvPr id="3" name="文本占位符 2"/>
          <p:cNvSpPr>
            <a:spLocks noGrp="1"/>
          </p:cNvSpPr>
          <p:nvPr>
            <p:ph type="body" sz="quarter" idx="13"/>
          </p:nvPr>
        </p:nvSpPr>
        <p:spPr/>
        <p:txBody>
          <a:bodyPr/>
          <a:lstStyle/>
          <a:p>
            <a:r>
              <a:rPr kumimoji="1" lang="zh-CN" altLang="en-US" dirty="0"/>
              <a:t>网站展示</a:t>
            </a:r>
          </a:p>
        </p:txBody>
      </p:sp>
    </p:spTree>
    <p:extLst>
      <p:ext uri="{BB962C8B-B14F-4D97-AF65-F5344CB8AC3E}">
        <p14:creationId xmlns:p14="http://schemas.microsoft.com/office/powerpoint/2010/main" val="12454663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C166A9F-CE57-4691-BF64-6215CB7FC5F6}"/>
              </a:ext>
            </a:extLst>
          </p:cNvPr>
          <p:cNvSpPr>
            <a:spLocks noGrp="1"/>
          </p:cNvSpPr>
          <p:nvPr>
            <p:ph type="body" sz="quarter" idx="12"/>
          </p:nvPr>
        </p:nvSpPr>
        <p:spPr/>
        <p:txBody>
          <a:bodyPr/>
          <a:lstStyle/>
          <a:p>
            <a:endParaRPr kumimoji="1" lang="en-US" altLang="zh-CN" dirty="0"/>
          </a:p>
          <a:p>
            <a:r>
              <a:rPr kumimoji="1" lang="en-US" altLang="zh-CN" dirty="0"/>
              <a:t>ONE</a:t>
            </a:r>
            <a:r>
              <a:rPr kumimoji="1" lang="zh-CN" altLang="en-US" dirty="0"/>
              <a:t> 网站展示</a:t>
            </a:r>
          </a:p>
          <a:p>
            <a:endParaRPr lang="zh-CN" altLang="en-US" dirty="0"/>
          </a:p>
        </p:txBody>
      </p:sp>
      <p:pic>
        <p:nvPicPr>
          <p:cNvPr id="10" name="图片 9">
            <a:extLst>
              <a:ext uri="{FF2B5EF4-FFF2-40B4-BE49-F238E27FC236}">
                <a16:creationId xmlns:a16="http://schemas.microsoft.com/office/drawing/2014/main" id="{3BA22FBA-4C5B-4703-AD62-F6C4BD763EF1}"/>
              </a:ext>
            </a:extLst>
          </p:cNvPr>
          <p:cNvPicPr>
            <a:picLocks noChangeAspect="1"/>
          </p:cNvPicPr>
          <p:nvPr/>
        </p:nvPicPr>
        <p:blipFill>
          <a:blip r:embed="rId2"/>
          <a:stretch>
            <a:fillRect/>
          </a:stretch>
        </p:blipFill>
        <p:spPr>
          <a:xfrm>
            <a:off x="9251970" y="1238434"/>
            <a:ext cx="2442509" cy="3813217"/>
          </a:xfrm>
          <a:prstGeom prst="rect">
            <a:avLst/>
          </a:prstGeom>
        </p:spPr>
      </p:pic>
      <p:pic>
        <p:nvPicPr>
          <p:cNvPr id="12" name="图片 11">
            <a:extLst>
              <a:ext uri="{FF2B5EF4-FFF2-40B4-BE49-F238E27FC236}">
                <a16:creationId xmlns:a16="http://schemas.microsoft.com/office/drawing/2014/main" id="{573A3174-994D-46F6-B2A2-95FD31635E7C}"/>
              </a:ext>
            </a:extLst>
          </p:cNvPr>
          <p:cNvPicPr>
            <a:picLocks noChangeAspect="1"/>
          </p:cNvPicPr>
          <p:nvPr/>
        </p:nvPicPr>
        <p:blipFill>
          <a:blip r:embed="rId3"/>
          <a:stretch>
            <a:fillRect/>
          </a:stretch>
        </p:blipFill>
        <p:spPr>
          <a:xfrm>
            <a:off x="213126" y="1145219"/>
            <a:ext cx="2090624" cy="3999648"/>
          </a:xfrm>
          <a:prstGeom prst="rect">
            <a:avLst/>
          </a:prstGeom>
        </p:spPr>
      </p:pic>
      <p:pic>
        <p:nvPicPr>
          <p:cNvPr id="14" name="图片 13">
            <a:extLst>
              <a:ext uri="{FF2B5EF4-FFF2-40B4-BE49-F238E27FC236}">
                <a16:creationId xmlns:a16="http://schemas.microsoft.com/office/drawing/2014/main" id="{C50A5A55-5255-4FFF-B270-76B955EB9D3F}"/>
              </a:ext>
            </a:extLst>
          </p:cNvPr>
          <p:cNvPicPr>
            <a:picLocks noChangeAspect="1"/>
          </p:cNvPicPr>
          <p:nvPr/>
        </p:nvPicPr>
        <p:blipFill>
          <a:blip r:embed="rId4"/>
          <a:stretch>
            <a:fillRect/>
          </a:stretch>
        </p:blipFill>
        <p:spPr>
          <a:xfrm>
            <a:off x="2946152" y="945472"/>
            <a:ext cx="5858015" cy="4199395"/>
          </a:xfrm>
          <a:prstGeom prst="rect">
            <a:avLst/>
          </a:prstGeom>
        </p:spPr>
      </p:pic>
      <p:sp>
        <p:nvSpPr>
          <p:cNvPr id="15" name="文本框 14">
            <a:extLst>
              <a:ext uri="{FF2B5EF4-FFF2-40B4-BE49-F238E27FC236}">
                <a16:creationId xmlns:a16="http://schemas.microsoft.com/office/drawing/2014/main" id="{3D0EA2B0-7C4C-4BF0-8D05-B62631725548}"/>
              </a:ext>
            </a:extLst>
          </p:cNvPr>
          <p:cNvSpPr txBox="1"/>
          <p:nvPr/>
        </p:nvSpPr>
        <p:spPr>
          <a:xfrm>
            <a:off x="213126" y="5541431"/>
            <a:ext cx="2031325" cy="369332"/>
          </a:xfrm>
          <a:prstGeom prst="rect">
            <a:avLst/>
          </a:prstGeom>
          <a:noFill/>
        </p:spPr>
        <p:txBody>
          <a:bodyPr wrap="none" rtlCol="0">
            <a:spAutoFit/>
          </a:bodyPr>
          <a:lstStyle/>
          <a:p>
            <a:r>
              <a:rPr lang="zh-CN" altLang="en-US" dirty="0"/>
              <a:t>积梦格行主页面板</a:t>
            </a:r>
          </a:p>
        </p:txBody>
      </p:sp>
      <p:sp>
        <p:nvSpPr>
          <p:cNvPr id="16" name="文本框 15">
            <a:extLst>
              <a:ext uri="{FF2B5EF4-FFF2-40B4-BE49-F238E27FC236}">
                <a16:creationId xmlns:a16="http://schemas.microsoft.com/office/drawing/2014/main" id="{AADBD0FB-C2C9-4B0E-B093-47ABB2923983}"/>
              </a:ext>
            </a:extLst>
          </p:cNvPr>
          <p:cNvSpPr txBox="1"/>
          <p:nvPr/>
        </p:nvSpPr>
        <p:spPr>
          <a:xfrm>
            <a:off x="5090329" y="5541431"/>
            <a:ext cx="1569660" cy="369332"/>
          </a:xfrm>
          <a:prstGeom prst="rect">
            <a:avLst/>
          </a:prstGeom>
          <a:noFill/>
        </p:spPr>
        <p:txBody>
          <a:bodyPr wrap="none" rtlCol="0">
            <a:spAutoFit/>
          </a:bodyPr>
          <a:lstStyle/>
          <a:p>
            <a:r>
              <a:rPr lang="zh-CN" altLang="en-US" dirty="0"/>
              <a:t>积梦格行页面</a:t>
            </a:r>
          </a:p>
        </p:txBody>
      </p:sp>
      <p:sp>
        <p:nvSpPr>
          <p:cNvPr id="17" name="文本框 16">
            <a:extLst>
              <a:ext uri="{FF2B5EF4-FFF2-40B4-BE49-F238E27FC236}">
                <a16:creationId xmlns:a16="http://schemas.microsoft.com/office/drawing/2014/main" id="{7E27D100-E068-40EC-A55F-4FE406A0EE01}"/>
              </a:ext>
            </a:extLst>
          </p:cNvPr>
          <p:cNvSpPr txBox="1"/>
          <p:nvPr/>
        </p:nvSpPr>
        <p:spPr>
          <a:xfrm>
            <a:off x="9246052" y="5541431"/>
            <a:ext cx="2492990" cy="369332"/>
          </a:xfrm>
          <a:prstGeom prst="rect">
            <a:avLst/>
          </a:prstGeom>
          <a:noFill/>
        </p:spPr>
        <p:txBody>
          <a:bodyPr wrap="none" rtlCol="0">
            <a:spAutoFit/>
          </a:bodyPr>
          <a:lstStyle/>
          <a:p>
            <a:r>
              <a:rPr lang="zh-CN" altLang="en-US" dirty="0"/>
              <a:t>积梦格行分页设计模板</a:t>
            </a:r>
          </a:p>
        </p:txBody>
      </p:sp>
    </p:spTree>
    <p:extLst>
      <p:ext uri="{BB962C8B-B14F-4D97-AF65-F5344CB8AC3E}">
        <p14:creationId xmlns:p14="http://schemas.microsoft.com/office/powerpoint/2010/main" val="55730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kumimoji="1" lang="en-US" altLang="zh-CN" dirty="0"/>
              <a:t>02</a:t>
            </a:r>
            <a:endParaRPr kumimoji="1" lang="zh-CN" altLang="en-US" dirty="0"/>
          </a:p>
        </p:txBody>
      </p:sp>
      <p:sp>
        <p:nvSpPr>
          <p:cNvPr id="3" name="文本占位符 2"/>
          <p:cNvSpPr>
            <a:spLocks noGrp="1"/>
          </p:cNvSpPr>
          <p:nvPr>
            <p:ph type="body" sz="quarter" idx="13"/>
          </p:nvPr>
        </p:nvSpPr>
        <p:spPr/>
        <p:txBody>
          <a:bodyPr/>
          <a:lstStyle/>
          <a:p>
            <a:r>
              <a:rPr kumimoji="1" lang="zh-CN" altLang="en-US" dirty="0"/>
              <a:t>工作回顾</a:t>
            </a:r>
          </a:p>
        </p:txBody>
      </p:sp>
    </p:spTree>
    <p:extLst>
      <p:ext uri="{BB962C8B-B14F-4D97-AF65-F5344CB8AC3E}">
        <p14:creationId xmlns:p14="http://schemas.microsoft.com/office/powerpoint/2010/main" val="6279923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kumimoji="1" lang="en-US" altLang="zh-CN" dirty="0"/>
              <a:t>TWO</a:t>
            </a:r>
            <a:r>
              <a:rPr kumimoji="1" lang="zh-CN" altLang="en-US" dirty="0"/>
              <a:t> 工作回顾</a:t>
            </a:r>
          </a:p>
        </p:txBody>
      </p:sp>
      <p:graphicFrame>
        <p:nvGraphicFramePr>
          <p:cNvPr id="3" name="图表 2"/>
          <p:cNvGraphicFramePr/>
          <p:nvPr>
            <p:extLst>
              <p:ext uri="{D42A27DB-BD31-4B8C-83A1-F6EECF244321}">
                <p14:modId xmlns:p14="http://schemas.microsoft.com/office/powerpoint/2010/main" val="3939034115"/>
              </p:ext>
            </p:extLst>
          </p:nvPr>
        </p:nvGraphicFramePr>
        <p:xfrm>
          <a:off x="3891696" y="1862667"/>
          <a:ext cx="3573230" cy="363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7316706" y="1571086"/>
            <a:ext cx="931665" cy="652486"/>
          </a:xfrm>
          <a:prstGeom prst="rect">
            <a:avLst/>
          </a:prstGeom>
          <a:solidFill>
            <a:schemeClr val="accent1"/>
          </a:solidFill>
        </p:spPr>
        <p:txBody>
          <a:bodyPr wrap="none">
            <a:spAutoFit/>
          </a:bodyPr>
          <a:lstStyle/>
          <a:p>
            <a:pPr defTabSz="1219170">
              <a:lnSpc>
                <a:spcPct val="130000"/>
              </a:lnSpc>
              <a:defRPr/>
            </a:pPr>
            <a:r>
              <a:rPr lang="en-US" altLang="zh-CN" sz="2800" b="1" kern="0">
                <a:solidFill>
                  <a:schemeClr val="bg1"/>
                </a:solidFill>
              </a:rPr>
              <a:t>TITLE</a:t>
            </a:r>
            <a:endParaRPr lang="en-US" altLang="zh-CN" sz="2800" b="1" kern="0" dirty="0">
              <a:solidFill>
                <a:schemeClr val="bg1"/>
              </a:solidFill>
            </a:endParaRPr>
          </a:p>
        </p:txBody>
      </p:sp>
      <p:cxnSp>
        <p:nvCxnSpPr>
          <p:cNvPr id="7" name="肘形连接符 6"/>
          <p:cNvCxnSpPr>
            <a:stCxn id="5" idx="1"/>
          </p:cNvCxnSpPr>
          <p:nvPr/>
        </p:nvCxnSpPr>
        <p:spPr>
          <a:xfrm rot="10800000" flipV="1">
            <a:off x="6558844" y="1897328"/>
            <a:ext cx="757862" cy="99262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508652" y="4218331"/>
            <a:ext cx="931665" cy="652486"/>
          </a:xfrm>
          <a:prstGeom prst="rect">
            <a:avLst/>
          </a:prstGeom>
          <a:solidFill>
            <a:schemeClr val="accent2"/>
          </a:solidFill>
        </p:spPr>
        <p:txBody>
          <a:bodyPr wrap="none">
            <a:spAutoFit/>
          </a:bodyPr>
          <a:lstStyle/>
          <a:p>
            <a:pPr defTabSz="1219170">
              <a:lnSpc>
                <a:spcPct val="130000"/>
              </a:lnSpc>
              <a:defRPr/>
            </a:pPr>
            <a:r>
              <a:rPr lang="en-US" altLang="zh-CN" sz="2800" b="1" kern="0" dirty="0">
                <a:solidFill>
                  <a:schemeClr val="bg1"/>
                </a:solidFill>
              </a:rPr>
              <a:t>TITLE</a:t>
            </a:r>
          </a:p>
        </p:txBody>
      </p:sp>
      <p:cxnSp>
        <p:nvCxnSpPr>
          <p:cNvPr id="11" name="肘形连接符 10"/>
          <p:cNvCxnSpPr>
            <a:stCxn id="9" idx="3"/>
          </p:cNvCxnSpPr>
          <p:nvPr/>
        </p:nvCxnSpPr>
        <p:spPr>
          <a:xfrm flipV="1">
            <a:off x="3440317" y="3533422"/>
            <a:ext cx="1018794" cy="1011152"/>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8327394" y="3678767"/>
            <a:ext cx="2954655" cy="524439"/>
          </a:xfrm>
          <a:prstGeom prst="rect">
            <a:avLst/>
          </a:prstGeom>
          <a:solidFill>
            <a:schemeClr val="accent1"/>
          </a:solidFill>
        </p:spPr>
        <p:txBody>
          <a:bodyPr wrap="none">
            <a:spAutoFit/>
          </a:bodyPr>
          <a:lstStyle/>
          <a:p>
            <a:pPr defTabSz="1219170">
              <a:lnSpc>
                <a:spcPct val="130000"/>
              </a:lnSpc>
              <a:defRPr/>
            </a:pPr>
            <a:r>
              <a:rPr lang="zh-CN" altLang="en-US" sz="2400" b="1" kern="0" dirty="0">
                <a:solidFill>
                  <a:schemeClr val="bg1"/>
                </a:solidFill>
              </a:rPr>
              <a:t>近期工作时间分配比</a:t>
            </a:r>
            <a:endParaRPr lang="en-US" altLang="zh-CN" sz="2400" b="1" kern="0" dirty="0">
              <a:solidFill>
                <a:schemeClr val="bg1"/>
              </a:solidFill>
            </a:endParaRPr>
          </a:p>
        </p:txBody>
      </p:sp>
    </p:spTree>
    <p:extLst>
      <p:ext uri="{BB962C8B-B14F-4D97-AF65-F5344CB8AC3E}">
        <p14:creationId xmlns:p14="http://schemas.microsoft.com/office/powerpoint/2010/main" val="181520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C397C41-DA0F-4DFC-B136-69F5D3FF55DF}"/>
              </a:ext>
            </a:extLst>
          </p:cNvPr>
          <p:cNvSpPr>
            <a:spLocks noGrp="1"/>
          </p:cNvSpPr>
          <p:nvPr>
            <p:ph type="body" sz="quarter" idx="12"/>
          </p:nvPr>
        </p:nvSpPr>
        <p:spPr/>
        <p:txBody>
          <a:bodyPr/>
          <a:lstStyle/>
          <a:p>
            <a:endParaRPr kumimoji="1" lang="en-US" altLang="zh-CN" dirty="0"/>
          </a:p>
          <a:p>
            <a:r>
              <a:rPr kumimoji="1" lang="zh-CN" altLang="en-US" dirty="0"/>
              <a:t>工作回顾</a:t>
            </a:r>
          </a:p>
          <a:p>
            <a:endParaRPr lang="zh-CN" altLang="en-US" dirty="0"/>
          </a:p>
        </p:txBody>
      </p:sp>
      <p:pic>
        <p:nvPicPr>
          <p:cNvPr id="4" name="图片 3">
            <a:extLst>
              <a:ext uri="{FF2B5EF4-FFF2-40B4-BE49-F238E27FC236}">
                <a16:creationId xmlns:a16="http://schemas.microsoft.com/office/drawing/2014/main" id="{F733D971-849A-480D-8EE8-394A50B1B3B3}"/>
              </a:ext>
            </a:extLst>
          </p:cNvPr>
          <p:cNvPicPr>
            <a:picLocks noChangeAspect="1"/>
          </p:cNvPicPr>
          <p:nvPr/>
        </p:nvPicPr>
        <p:blipFill>
          <a:blip r:embed="rId2"/>
          <a:stretch>
            <a:fillRect/>
          </a:stretch>
        </p:blipFill>
        <p:spPr>
          <a:xfrm>
            <a:off x="595272" y="901835"/>
            <a:ext cx="4334418" cy="2159540"/>
          </a:xfrm>
          <a:prstGeom prst="rect">
            <a:avLst/>
          </a:prstGeom>
        </p:spPr>
      </p:pic>
      <p:pic>
        <p:nvPicPr>
          <p:cNvPr id="6" name="图片 5">
            <a:extLst>
              <a:ext uri="{FF2B5EF4-FFF2-40B4-BE49-F238E27FC236}">
                <a16:creationId xmlns:a16="http://schemas.microsoft.com/office/drawing/2014/main" id="{3626020C-1E8A-4E03-8275-DEA77FE49D5A}"/>
              </a:ext>
            </a:extLst>
          </p:cNvPr>
          <p:cNvPicPr>
            <a:picLocks noChangeAspect="1"/>
          </p:cNvPicPr>
          <p:nvPr/>
        </p:nvPicPr>
        <p:blipFill>
          <a:blip r:embed="rId3"/>
          <a:stretch>
            <a:fillRect/>
          </a:stretch>
        </p:blipFill>
        <p:spPr>
          <a:xfrm>
            <a:off x="595272" y="3429000"/>
            <a:ext cx="2995781" cy="2725194"/>
          </a:xfrm>
          <a:prstGeom prst="rect">
            <a:avLst/>
          </a:prstGeom>
        </p:spPr>
      </p:pic>
      <p:pic>
        <p:nvPicPr>
          <p:cNvPr id="8" name="图片 7">
            <a:extLst>
              <a:ext uri="{FF2B5EF4-FFF2-40B4-BE49-F238E27FC236}">
                <a16:creationId xmlns:a16="http://schemas.microsoft.com/office/drawing/2014/main" id="{30A32012-DB7C-4F39-94B8-57CDF2F2460D}"/>
              </a:ext>
            </a:extLst>
          </p:cNvPr>
          <p:cNvPicPr>
            <a:picLocks noChangeAspect="1"/>
          </p:cNvPicPr>
          <p:nvPr/>
        </p:nvPicPr>
        <p:blipFill>
          <a:blip r:embed="rId4"/>
          <a:stretch>
            <a:fillRect/>
          </a:stretch>
        </p:blipFill>
        <p:spPr>
          <a:xfrm>
            <a:off x="6532528" y="879755"/>
            <a:ext cx="3364606" cy="2517224"/>
          </a:xfrm>
          <a:prstGeom prst="rect">
            <a:avLst/>
          </a:prstGeom>
        </p:spPr>
      </p:pic>
      <p:pic>
        <p:nvPicPr>
          <p:cNvPr id="12" name="图片 11">
            <a:extLst>
              <a:ext uri="{FF2B5EF4-FFF2-40B4-BE49-F238E27FC236}">
                <a16:creationId xmlns:a16="http://schemas.microsoft.com/office/drawing/2014/main" id="{3266E9CE-FA82-402A-AFD1-2F68E7BBA65F}"/>
              </a:ext>
            </a:extLst>
          </p:cNvPr>
          <p:cNvPicPr>
            <a:picLocks noChangeAspect="1"/>
          </p:cNvPicPr>
          <p:nvPr/>
        </p:nvPicPr>
        <p:blipFill>
          <a:blip r:embed="rId5"/>
          <a:stretch>
            <a:fillRect/>
          </a:stretch>
        </p:blipFill>
        <p:spPr>
          <a:xfrm>
            <a:off x="6261792" y="3588428"/>
            <a:ext cx="3906077" cy="2800123"/>
          </a:xfrm>
          <a:prstGeom prst="rect">
            <a:avLst/>
          </a:prstGeom>
        </p:spPr>
      </p:pic>
      <p:sp>
        <p:nvSpPr>
          <p:cNvPr id="13" name="文本框 12">
            <a:extLst>
              <a:ext uri="{FF2B5EF4-FFF2-40B4-BE49-F238E27FC236}">
                <a16:creationId xmlns:a16="http://schemas.microsoft.com/office/drawing/2014/main" id="{326646D9-CA0C-4D5D-AC7D-30A33F86A10D}"/>
              </a:ext>
            </a:extLst>
          </p:cNvPr>
          <p:cNvSpPr txBox="1"/>
          <p:nvPr/>
        </p:nvSpPr>
        <p:spPr>
          <a:xfrm>
            <a:off x="4929690" y="1585609"/>
            <a:ext cx="877163" cy="369332"/>
          </a:xfrm>
          <a:prstGeom prst="rect">
            <a:avLst/>
          </a:prstGeom>
          <a:noFill/>
        </p:spPr>
        <p:txBody>
          <a:bodyPr wrap="none" rtlCol="0">
            <a:spAutoFit/>
          </a:bodyPr>
          <a:lstStyle/>
          <a:p>
            <a:r>
              <a:rPr lang="zh-CN" altLang="en-US" dirty="0"/>
              <a:t>进度表</a:t>
            </a:r>
          </a:p>
        </p:txBody>
      </p:sp>
      <p:sp>
        <p:nvSpPr>
          <p:cNvPr id="15" name="文本框 14">
            <a:extLst>
              <a:ext uri="{FF2B5EF4-FFF2-40B4-BE49-F238E27FC236}">
                <a16:creationId xmlns:a16="http://schemas.microsoft.com/office/drawing/2014/main" id="{5DAABEF1-B354-4FAB-A68A-FA7213E62D21}"/>
              </a:ext>
            </a:extLst>
          </p:cNvPr>
          <p:cNvSpPr txBox="1"/>
          <p:nvPr/>
        </p:nvSpPr>
        <p:spPr>
          <a:xfrm>
            <a:off x="10272613" y="1585609"/>
            <a:ext cx="1107996" cy="369332"/>
          </a:xfrm>
          <a:prstGeom prst="rect">
            <a:avLst/>
          </a:prstGeom>
          <a:noFill/>
        </p:spPr>
        <p:txBody>
          <a:bodyPr wrap="none" rtlCol="0">
            <a:spAutoFit/>
          </a:bodyPr>
          <a:lstStyle/>
          <a:p>
            <a:r>
              <a:rPr lang="zh-CN" altLang="en-US" dirty="0"/>
              <a:t>团队会议</a:t>
            </a:r>
          </a:p>
        </p:txBody>
      </p:sp>
      <p:sp>
        <p:nvSpPr>
          <p:cNvPr id="16" name="文本框 15">
            <a:extLst>
              <a:ext uri="{FF2B5EF4-FFF2-40B4-BE49-F238E27FC236}">
                <a16:creationId xmlns:a16="http://schemas.microsoft.com/office/drawing/2014/main" id="{C5F77118-AD3F-4815-A491-B1F69A9DDDFA}"/>
              </a:ext>
            </a:extLst>
          </p:cNvPr>
          <p:cNvSpPr txBox="1"/>
          <p:nvPr/>
        </p:nvSpPr>
        <p:spPr>
          <a:xfrm>
            <a:off x="3827396" y="4422265"/>
            <a:ext cx="1800493" cy="369332"/>
          </a:xfrm>
          <a:prstGeom prst="rect">
            <a:avLst/>
          </a:prstGeom>
          <a:noFill/>
        </p:spPr>
        <p:txBody>
          <a:bodyPr wrap="none" rtlCol="0">
            <a:spAutoFit/>
          </a:bodyPr>
          <a:lstStyle/>
          <a:p>
            <a:r>
              <a:rPr lang="zh-CN" altLang="en-US" dirty="0"/>
              <a:t>代码敲打部分图</a:t>
            </a:r>
          </a:p>
        </p:txBody>
      </p:sp>
      <p:sp>
        <p:nvSpPr>
          <p:cNvPr id="17" name="文本框 16">
            <a:extLst>
              <a:ext uri="{FF2B5EF4-FFF2-40B4-BE49-F238E27FC236}">
                <a16:creationId xmlns:a16="http://schemas.microsoft.com/office/drawing/2014/main" id="{51CC4A81-69C8-4471-87C7-4C94FDD34F84}"/>
              </a:ext>
            </a:extLst>
          </p:cNvPr>
          <p:cNvSpPr txBox="1"/>
          <p:nvPr/>
        </p:nvSpPr>
        <p:spPr>
          <a:xfrm>
            <a:off x="10388029" y="4422265"/>
            <a:ext cx="877163" cy="369332"/>
          </a:xfrm>
          <a:prstGeom prst="rect">
            <a:avLst/>
          </a:prstGeom>
          <a:noFill/>
        </p:spPr>
        <p:txBody>
          <a:bodyPr wrap="none" rtlCol="0">
            <a:spAutoFit/>
          </a:bodyPr>
          <a:lstStyle/>
          <a:p>
            <a:r>
              <a:rPr lang="zh-CN" altLang="en-US" dirty="0"/>
              <a:t>页面图</a:t>
            </a:r>
          </a:p>
        </p:txBody>
      </p:sp>
    </p:spTree>
    <p:extLst>
      <p:ext uri="{BB962C8B-B14F-4D97-AF65-F5344CB8AC3E}">
        <p14:creationId xmlns:p14="http://schemas.microsoft.com/office/powerpoint/2010/main" val="400002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kumimoji="1" lang="en-US" altLang="zh-CN" dirty="0"/>
              <a:t>03</a:t>
            </a:r>
            <a:endParaRPr kumimoji="1" lang="zh-CN" altLang="en-US" dirty="0"/>
          </a:p>
        </p:txBody>
      </p:sp>
      <p:sp>
        <p:nvSpPr>
          <p:cNvPr id="3" name="文本占位符 2"/>
          <p:cNvSpPr>
            <a:spLocks noGrp="1"/>
          </p:cNvSpPr>
          <p:nvPr>
            <p:ph type="body" sz="quarter" idx="13"/>
          </p:nvPr>
        </p:nvSpPr>
        <p:spPr/>
        <p:txBody>
          <a:bodyPr/>
          <a:lstStyle/>
          <a:p>
            <a:r>
              <a:rPr kumimoji="1" lang="zh-CN" altLang="en-US" dirty="0"/>
              <a:t>心得体会</a:t>
            </a:r>
          </a:p>
        </p:txBody>
      </p:sp>
    </p:spTree>
    <p:extLst>
      <p:ext uri="{BB962C8B-B14F-4D97-AF65-F5344CB8AC3E}">
        <p14:creationId xmlns:p14="http://schemas.microsoft.com/office/powerpoint/2010/main" val="1987235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BFCA16-8D78-4A87-9023-708458E3A4F3}"/>
              </a:ext>
            </a:extLst>
          </p:cNvPr>
          <p:cNvSpPr>
            <a:spLocks noGrp="1"/>
          </p:cNvSpPr>
          <p:nvPr>
            <p:ph type="title"/>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团队</a:t>
            </a:r>
          </a:p>
        </p:txBody>
      </p:sp>
      <p:sp>
        <p:nvSpPr>
          <p:cNvPr id="3" name="灯片编号占位符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rtlCol="0"/>
          <a:lstStyle/>
          <a:p>
            <a:pPr rtl="0"/>
            <a:fld id="{9EC71654-96A5-4280-94F3-931C61A9F92C}" type="slidenum">
              <a:rPr lang="en-US" altLang="zh-CN" smtClean="0">
                <a:latin typeface="Microsoft YaHei UI" panose="020B0503020204020204" pitchFamily="34" charset="-122"/>
                <a:ea typeface="Microsoft YaHei UI" panose="020B0503020204020204" pitchFamily="34" charset="-122"/>
              </a:rPr>
              <a:pPr rtl="0"/>
              <a:t>9</a:t>
            </a:fld>
            <a:endParaRPr lang="zh-CN" altLang="en-US" dirty="0">
              <a:latin typeface="Microsoft YaHei UI" panose="020B0503020204020204" pitchFamily="34" charset="-122"/>
              <a:ea typeface="Microsoft YaHei UI" panose="020B0503020204020204" pitchFamily="34" charset="-122"/>
            </a:endParaRPr>
          </a:p>
        </p:txBody>
      </p:sp>
      <p:sp>
        <p:nvSpPr>
          <p:cNvPr id="8" name="内容占位符 7">
            <a:extLst>
              <a:ext uri="{FF2B5EF4-FFF2-40B4-BE49-F238E27FC236}">
                <a16:creationId xmlns:a16="http://schemas.microsoft.com/office/drawing/2014/main" id="{5935AC4D-C17D-4827-B693-43A34920A5FD}"/>
              </a:ext>
            </a:extLst>
          </p:cNvPr>
          <p:cNvSpPr>
            <a:spLocks noGrp="1"/>
          </p:cNvSpPr>
          <p:nvPr>
            <p:ph idx="1"/>
          </p:nvPr>
        </p:nvSpPr>
        <p:spPr>
          <a:xfrm>
            <a:off x="524454" y="4052306"/>
            <a:ext cx="2588705" cy="2234194"/>
          </a:xfrm>
        </p:spPr>
        <p:txBody>
          <a:bodyPr rtlCol="0"/>
          <a:lstStyle/>
          <a:p>
            <a:r>
              <a:rPr lang="zh-CN" altLang="en-US" dirty="0"/>
              <a:t>从设计网络的框架到最后发布网站，第一次的实践中遇到了很多问题，但通过上网查资料、组员互相沟通把问题一个一个攻破，设计的网页也在不断改善，在实践中，充分发挥了动手能力，学到了很多</a:t>
            </a:r>
            <a:endParaRPr lang="zh-CN" altLang="en-US" dirty="0">
              <a:latin typeface="Microsoft YaHei UI" panose="020B0503020204020204" pitchFamily="34" charset="-122"/>
              <a:ea typeface="Microsoft YaHei UI" panose="020B0503020204020204" pitchFamily="34" charset="-122"/>
            </a:endParaRPr>
          </a:p>
        </p:txBody>
      </p:sp>
      <p:sp>
        <p:nvSpPr>
          <p:cNvPr id="9" name="内容占位符 8">
            <a:extLst>
              <a:ext uri="{FF2B5EF4-FFF2-40B4-BE49-F238E27FC236}">
                <a16:creationId xmlns:a16="http://schemas.microsoft.com/office/drawing/2014/main" id="{D66C6D21-6780-4D8A-9B6F-582E0BD2DC2E}"/>
              </a:ext>
            </a:extLst>
          </p:cNvPr>
          <p:cNvSpPr>
            <a:spLocks noGrp="1"/>
          </p:cNvSpPr>
          <p:nvPr>
            <p:ph idx="17"/>
          </p:nvPr>
        </p:nvSpPr>
        <p:spPr/>
        <p:txBody>
          <a:bodyPr rtlCol="0"/>
          <a:lstStyle/>
          <a:p>
            <a:r>
              <a:rPr lang="zh-CN" altLang="en-US" dirty="0"/>
              <a:t>严迁</a:t>
            </a:r>
            <a:endParaRPr lang="zh-CN" altLang="en-US" dirty="0">
              <a:latin typeface="Microsoft YaHei UI" panose="020B0503020204020204" pitchFamily="34" charset="-122"/>
              <a:ea typeface="Microsoft YaHei UI" panose="020B0503020204020204" pitchFamily="34" charset="-122"/>
            </a:endParaRPr>
          </a:p>
        </p:txBody>
      </p:sp>
      <p:sp>
        <p:nvSpPr>
          <p:cNvPr id="10" name="内容占位符 9">
            <a:extLst>
              <a:ext uri="{FF2B5EF4-FFF2-40B4-BE49-F238E27FC236}">
                <a16:creationId xmlns:a16="http://schemas.microsoft.com/office/drawing/2014/main" id="{CCF1405A-05DA-4553-A7B3-B9592963C6B1}"/>
              </a:ext>
            </a:extLst>
          </p:cNvPr>
          <p:cNvSpPr>
            <a:spLocks noGrp="1"/>
          </p:cNvSpPr>
          <p:nvPr>
            <p:ph idx="18"/>
          </p:nvPr>
        </p:nvSpPr>
        <p:spPr>
          <a:xfrm>
            <a:off x="3377853" y="4052306"/>
            <a:ext cx="2588705" cy="2234194"/>
          </a:xfrm>
        </p:spPr>
        <p:txBody>
          <a:bodyPr rtlCol="0"/>
          <a:lstStyle/>
          <a:p>
            <a:r>
              <a:rPr lang="zh-CN" altLang="en-US" dirty="0"/>
              <a:t>第一次做网页中途遇到了许许多多的问题。部分效果不能实现，部分代码使用不当等诸多问题。这些问题在通过询问同学和老师也一一得到了解决。在这次做网页的过程中，让我认识到了团队的合作的重要性，也让我熟悉了网页制作的过程，也让我明白了解决问题需要对症下药，不能盲目修改。</a:t>
            </a:r>
            <a:endParaRPr lang="zh-CN" altLang="en-US" dirty="0">
              <a:latin typeface="Microsoft YaHei UI" panose="020B0503020204020204" pitchFamily="34" charset="-122"/>
              <a:ea typeface="Microsoft YaHei UI" panose="020B0503020204020204" pitchFamily="34" charset="-122"/>
            </a:endParaRPr>
          </a:p>
        </p:txBody>
      </p:sp>
      <p:sp>
        <p:nvSpPr>
          <p:cNvPr id="11" name="内容占位符 10">
            <a:extLst>
              <a:ext uri="{FF2B5EF4-FFF2-40B4-BE49-F238E27FC236}">
                <a16:creationId xmlns:a16="http://schemas.microsoft.com/office/drawing/2014/main" id="{90DE57B2-448D-4C8D-8B9C-FFDDFB0A9208}"/>
              </a:ext>
            </a:extLst>
          </p:cNvPr>
          <p:cNvSpPr>
            <a:spLocks noGrp="1"/>
          </p:cNvSpPr>
          <p:nvPr>
            <p:ph idx="19"/>
          </p:nvPr>
        </p:nvSpPr>
        <p:spPr/>
        <p:txBody>
          <a:bodyPr rtlCol="0"/>
          <a:lstStyle/>
          <a:p>
            <a:r>
              <a:rPr lang="zh-CN" altLang="en-US" dirty="0"/>
              <a:t>王景云</a:t>
            </a:r>
            <a:endParaRPr lang="zh-CN" altLang="en-US" dirty="0">
              <a:latin typeface="Microsoft YaHei UI" panose="020B0503020204020204" pitchFamily="34" charset="-122"/>
              <a:ea typeface="Microsoft YaHei UI" panose="020B0503020204020204" pitchFamily="34" charset="-122"/>
            </a:endParaRPr>
          </a:p>
        </p:txBody>
      </p:sp>
      <p:sp>
        <p:nvSpPr>
          <p:cNvPr id="12" name="内容占位符 11">
            <a:extLst>
              <a:ext uri="{FF2B5EF4-FFF2-40B4-BE49-F238E27FC236}">
                <a16:creationId xmlns:a16="http://schemas.microsoft.com/office/drawing/2014/main" id="{780C3E07-3509-4911-AFF9-20EA8F12D0A4}"/>
              </a:ext>
            </a:extLst>
          </p:cNvPr>
          <p:cNvSpPr>
            <a:spLocks noGrp="1"/>
          </p:cNvSpPr>
          <p:nvPr>
            <p:ph idx="20"/>
          </p:nvPr>
        </p:nvSpPr>
        <p:spPr>
          <a:xfrm>
            <a:off x="6216589" y="4052306"/>
            <a:ext cx="2588705" cy="2234194"/>
          </a:xfrm>
        </p:spPr>
        <p:txBody>
          <a:bodyPr rtlCol="0"/>
          <a:lstStyle/>
          <a:p>
            <a:r>
              <a:rPr lang="zh-CN" altLang="en-US" dirty="0"/>
              <a:t>通过这次的网页制作让我懂得了团队的重要性，一个人会很累，一个组虽然也会很累但是我们一起累积的经验是一个人所体会不到的，我收获了许多技术上的知识点，虽然上课的时候认真听讲了，但是有时候自己操作还会遇到许多问题，我们团队也有聚集在一起解决问题，很感谢我们组的小伙伴，让我知道了团队分工的重要。 </a:t>
            </a:r>
          </a:p>
          <a:p>
            <a:pPr rtl="0"/>
            <a:r>
              <a:rPr lang="en-US" altLang="zh-CN" dirty="0">
                <a:latin typeface="Microsoft YaHei UI" panose="020B0503020204020204" pitchFamily="34" charset="-122"/>
                <a:ea typeface="Microsoft YaHei UI" panose="020B0503020204020204" pitchFamily="34" charset="-122"/>
              </a:rPr>
              <a:t>.</a:t>
            </a:r>
          </a:p>
          <a:p>
            <a:pPr rtl="0"/>
            <a:endParaRPr lang="zh-CN" altLang="en-US" dirty="0">
              <a:latin typeface="Microsoft YaHei UI" panose="020B0503020204020204" pitchFamily="34" charset="-122"/>
              <a:ea typeface="Microsoft YaHei UI" panose="020B0503020204020204" pitchFamily="34" charset="-122"/>
            </a:endParaRPr>
          </a:p>
        </p:txBody>
      </p:sp>
      <p:sp>
        <p:nvSpPr>
          <p:cNvPr id="13" name="内容占位符 12">
            <a:extLst>
              <a:ext uri="{FF2B5EF4-FFF2-40B4-BE49-F238E27FC236}">
                <a16:creationId xmlns:a16="http://schemas.microsoft.com/office/drawing/2014/main" id="{FB9E2175-1C3C-4B3E-A872-A1B7E6D64D52}"/>
              </a:ext>
            </a:extLst>
          </p:cNvPr>
          <p:cNvSpPr>
            <a:spLocks noGrp="1"/>
          </p:cNvSpPr>
          <p:nvPr>
            <p:ph idx="21"/>
          </p:nvPr>
        </p:nvSpPr>
        <p:spPr/>
        <p:txBody>
          <a:bodyPr rtlCol="0"/>
          <a:lstStyle/>
          <a:p>
            <a:r>
              <a:rPr lang="zh-CN" altLang="en-US" dirty="0"/>
              <a:t>任梦</a:t>
            </a:r>
            <a:endParaRPr lang="zh-CN" altLang="en-US" dirty="0">
              <a:latin typeface="Microsoft YaHei UI" panose="020B0503020204020204" pitchFamily="34" charset="-122"/>
              <a:ea typeface="Microsoft YaHei UI" panose="020B0503020204020204" pitchFamily="34" charset="-122"/>
            </a:endParaRPr>
          </a:p>
        </p:txBody>
      </p:sp>
      <p:sp>
        <p:nvSpPr>
          <p:cNvPr id="14" name="内容占位符 13">
            <a:extLst>
              <a:ext uri="{FF2B5EF4-FFF2-40B4-BE49-F238E27FC236}">
                <a16:creationId xmlns:a16="http://schemas.microsoft.com/office/drawing/2014/main" id="{4EAA9254-229F-4C3E-B078-B8912E5BBE98}"/>
              </a:ext>
            </a:extLst>
          </p:cNvPr>
          <p:cNvSpPr>
            <a:spLocks noGrp="1"/>
          </p:cNvSpPr>
          <p:nvPr>
            <p:ph idx="22"/>
          </p:nvPr>
        </p:nvSpPr>
        <p:spPr>
          <a:xfrm>
            <a:off x="9068972" y="4052306"/>
            <a:ext cx="2588705" cy="2234194"/>
          </a:xfrm>
        </p:spPr>
        <p:txBody>
          <a:bodyPr rtlCol="0"/>
          <a:lstStyle/>
          <a:p>
            <a:pPr rtl="0"/>
            <a:r>
              <a:rPr lang="zh-CN" altLang="en-US" dirty="0"/>
              <a:t>第一次做网页，开始感觉十分困难，因为这不是上课，要把之前所学知识融合，这给我带了很大的难度，所以我的第一版是非常差的，但是在之后的几次代码敲打中，我逐渐了解到代码的意义，加上团队的交流，终于完成了网页。也正是因为这次，让我明白了团队的重要性。</a:t>
            </a:r>
            <a:endParaRPr lang="zh-CN" altLang="en-US" dirty="0">
              <a:latin typeface="Microsoft YaHei UI" panose="020B0503020204020204" pitchFamily="34" charset="-122"/>
              <a:ea typeface="Microsoft YaHei UI" panose="020B0503020204020204" pitchFamily="34" charset="-122"/>
            </a:endParaRPr>
          </a:p>
        </p:txBody>
      </p:sp>
      <p:sp>
        <p:nvSpPr>
          <p:cNvPr id="15" name="内容占位符 14">
            <a:extLst>
              <a:ext uri="{FF2B5EF4-FFF2-40B4-BE49-F238E27FC236}">
                <a16:creationId xmlns:a16="http://schemas.microsoft.com/office/drawing/2014/main" id="{471C9CF1-70B0-46DB-869F-6DC53668898D}"/>
              </a:ext>
            </a:extLst>
          </p:cNvPr>
          <p:cNvSpPr>
            <a:spLocks noGrp="1"/>
          </p:cNvSpPr>
          <p:nvPr>
            <p:ph idx="23"/>
          </p:nvPr>
        </p:nvSpPr>
        <p:spPr/>
        <p:txBody>
          <a:bodyPr rtlCol="0"/>
          <a:lstStyle/>
          <a:p>
            <a:pPr rtl="0"/>
            <a:r>
              <a:rPr lang="zh-CN" altLang="en-US" dirty="0">
                <a:latin typeface="Microsoft YaHei UI" panose="020B0503020204020204" pitchFamily="34" charset="-122"/>
                <a:ea typeface="Microsoft YaHei UI" panose="020B0503020204020204" pitchFamily="34" charset="-122"/>
              </a:rPr>
              <a:t>徐妢</a:t>
            </a:r>
          </a:p>
        </p:txBody>
      </p:sp>
      <p:pic>
        <p:nvPicPr>
          <p:cNvPr id="25" name="图片占位符 24">
            <a:extLst>
              <a:ext uri="{FF2B5EF4-FFF2-40B4-BE49-F238E27FC236}">
                <a16:creationId xmlns:a16="http://schemas.microsoft.com/office/drawing/2014/main" id="{B9E34497-0B74-4BDA-B2BC-830319547475}"/>
              </a:ext>
            </a:extLst>
          </p:cNvPr>
          <p:cNvPicPr>
            <a:picLocks noGrp="1" noChangeAspect="1"/>
          </p:cNvPicPr>
          <p:nvPr>
            <p:ph type="pic" sz="quarter" idx="13"/>
          </p:nvPr>
        </p:nvPicPr>
        <p:blipFill>
          <a:blip r:embed="rId3"/>
          <a:srcRect l="3125" r="3125"/>
          <a:stretch>
            <a:fillRect/>
          </a:stretch>
        </p:blipFill>
        <p:spPr>
          <a:xfrm>
            <a:off x="1103638" y="1848535"/>
            <a:ext cx="1430337" cy="1430337"/>
          </a:xfrm>
        </p:spPr>
      </p:pic>
      <p:pic>
        <p:nvPicPr>
          <p:cNvPr id="27" name="图片占位符 26">
            <a:extLst>
              <a:ext uri="{FF2B5EF4-FFF2-40B4-BE49-F238E27FC236}">
                <a16:creationId xmlns:a16="http://schemas.microsoft.com/office/drawing/2014/main" id="{03F4A2E1-BC25-44F1-9E44-C80052B68017}"/>
              </a:ext>
            </a:extLst>
          </p:cNvPr>
          <p:cNvPicPr>
            <a:picLocks noGrp="1" noChangeAspect="1"/>
          </p:cNvPicPr>
          <p:nvPr>
            <p:ph type="pic" sz="quarter" idx="14"/>
          </p:nvPr>
        </p:nvPicPr>
        <p:blipFill>
          <a:blip r:embed="rId4"/>
          <a:srcRect t="16667" b="16667"/>
          <a:stretch>
            <a:fillRect/>
          </a:stretch>
        </p:blipFill>
        <p:spPr/>
      </p:pic>
      <p:pic>
        <p:nvPicPr>
          <p:cNvPr id="29" name="图片占位符 28">
            <a:extLst>
              <a:ext uri="{FF2B5EF4-FFF2-40B4-BE49-F238E27FC236}">
                <a16:creationId xmlns:a16="http://schemas.microsoft.com/office/drawing/2014/main" id="{3FAFBDB6-58FC-4C17-8B78-07820778D622}"/>
              </a:ext>
            </a:extLst>
          </p:cNvPr>
          <p:cNvPicPr>
            <a:picLocks noGrp="1" noChangeAspect="1"/>
          </p:cNvPicPr>
          <p:nvPr>
            <p:ph type="pic" sz="quarter" idx="15"/>
          </p:nvPr>
        </p:nvPicPr>
        <p:blipFill>
          <a:blip r:embed="rId5"/>
          <a:srcRect t="1471" b="1471"/>
          <a:stretch>
            <a:fillRect/>
          </a:stretch>
        </p:blipFill>
        <p:spPr/>
      </p:pic>
      <p:pic>
        <p:nvPicPr>
          <p:cNvPr id="31" name="图片占位符 30">
            <a:extLst>
              <a:ext uri="{FF2B5EF4-FFF2-40B4-BE49-F238E27FC236}">
                <a16:creationId xmlns:a16="http://schemas.microsoft.com/office/drawing/2014/main" id="{198AD3C4-E04B-43FE-BAA5-3EAE9E355D86}"/>
              </a:ext>
            </a:extLst>
          </p:cNvPr>
          <p:cNvPicPr>
            <a:picLocks noGrp="1" noChangeAspect="1"/>
          </p:cNvPicPr>
          <p:nvPr>
            <p:ph type="pic" sz="quarter" idx="16"/>
          </p:nvPr>
        </p:nvPicPr>
        <p:blipFill>
          <a:blip r:embed="rId6"/>
          <a:srcRect t="12000" b="12000"/>
          <a:stretch>
            <a:fillRect/>
          </a:stretch>
        </p:blipFill>
        <p:spPr/>
      </p:pic>
      <p:pic>
        <p:nvPicPr>
          <p:cNvPr id="35" name="图片 34">
            <a:extLst>
              <a:ext uri="{FF2B5EF4-FFF2-40B4-BE49-F238E27FC236}">
                <a16:creationId xmlns:a16="http://schemas.microsoft.com/office/drawing/2014/main" id="{C82E1D9C-E10A-400E-83FC-0E6981E8531F}"/>
              </a:ext>
            </a:extLst>
          </p:cNvPr>
          <p:cNvPicPr>
            <a:picLocks noChangeAspect="1"/>
          </p:cNvPicPr>
          <p:nvPr/>
        </p:nvPicPr>
        <p:blipFill>
          <a:blip r:embed="rId7"/>
          <a:stretch>
            <a:fillRect/>
          </a:stretch>
        </p:blipFill>
        <p:spPr>
          <a:xfrm>
            <a:off x="2211502" y="1"/>
            <a:ext cx="2086359" cy="1830886"/>
          </a:xfrm>
          <a:prstGeom prst="rect">
            <a:avLst/>
          </a:prstGeom>
        </p:spPr>
      </p:pic>
      <p:sp>
        <p:nvSpPr>
          <p:cNvPr id="36" name="文本框 35">
            <a:extLst>
              <a:ext uri="{FF2B5EF4-FFF2-40B4-BE49-F238E27FC236}">
                <a16:creationId xmlns:a16="http://schemas.microsoft.com/office/drawing/2014/main" id="{8C4D430C-8FCE-42C2-B206-5207B3AA43B7}"/>
              </a:ext>
            </a:extLst>
          </p:cNvPr>
          <p:cNvSpPr txBox="1"/>
          <p:nvPr/>
        </p:nvSpPr>
        <p:spPr>
          <a:xfrm>
            <a:off x="4289895" y="192241"/>
            <a:ext cx="7571303" cy="1477328"/>
          </a:xfrm>
          <a:prstGeom prst="rect">
            <a:avLst/>
          </a:prstGeom>
          <a:noFill/>
        </p:spPr>
        <p:txBody>
          <a:bodyPr wrap="none" rtlCol="0">
            <a:spAutoFit/>
          </a:bodyPr>
          <a:lstStyle/>
          <a:p>
            <a:r>
              <a:rPr lang="zh-CN" altLang="en-US" dirty="0"/>
              <a:t>从第一次接触代码开始，就被代码数字与英文结合的东西给深深吸引，</a:t>
            </a:r>
            <a:endParaRPr lang="en-US" altLang="zh-CN" dirty="0"/>
          </a:p>
          <a:p>
            <a:r>
              <a:rPr lang="zh-CN" altLang="en-US" dirty="0"/>
              <a:t>从</a:t>
            </a:r>
            <a:r>
              <a:rPr lang="en-US" altLang="zh-CN" dirty="0"/>
              <a:t>HTML</a:t>
            </a:r>
            <a:r>
              <a:rPr lang="zh-CN" altLang="en-US" dirty="0"/>
              <a:t>到</a:t>
            </a:r>
            <a:r>
              <a:rPr lang="en-US" altLang="zh-CN" dirty="0"/>
              <a:t>CSS</a:t>
            </a:r>
            <a:r>
              <a:rPr lang="zh-CN" altLang="en-US" dirty="0"/>
              <a:t>再至</a:t>
            </a:r>
            <a:r>
              <a:rPr lang="en-US" altLang="zh-CN" dirty="0"/>
              <a:t>JS</a:t>
            </a:r>
            <a:r>
              <a:rPr lang="zh-CN" altLang="en-US" dirty="0"/>
              <a:t>，从一开始的懵懂无知，到现在略有所成，可能现</a:t>
            </a:r>
            <a:endParaRPr lang="en-US" altLang="zh-CN" dirty="0"/>
          </a:p>
          <a:p>
            <a:r>
              <a:rPr lang="zh-CN" altLang="en-US" dirty="0"/>
              <a:t>在我们只是从一扇大门走进了另一扇哒门，但是我相信，我们可以跨国重</a:t>
            </a:r>
            <a:endParaRPr lang="en-US" altLang="zh-CN" dirty="0"/>
          </a:p>
          <a:p>
            <a:r>
              <a:rPr lang="zh-CN" altLang="en-US" dirty="0"/>
              <a:t>重阻碍，不断地打开一扇又一扇大门，为自己为朋友营造出更加优越的生</a:t>
            </a:r>
            <a:endParaRPr lang="en-US" altLang="zh-CN" dirty="0"/>
          </a:p>
          <a:p>
            <a:r>
              <a:rPr lang="zh-CN" altLang="en-US" dirty="0"/>
              <a:t>活环境，实现我们共有的梦想。</a:t>
            </a:r>
          </a:p>
        </p:txBody>
      </p:sp>
    </p:spTree>
    <p:extLst>
      <p:ext uri="{BB962C8B-B14F-4D97-AF65-F5344CB8AC3E}">
        <p14:creationId xmlns:p14="http://schemas.microsoft.com/office/powerpoint/2010/main" val="435634487"/>
      </p:ext>
    </p:extLst>
  </p:cSld>
  <p:clrMapOvr>
    <a:masterClrMapping/>
  </p:clrMapOvr>
</p:sld>
</file>

<file path=ppt/theme/theme1.xml><?xml version="1.0" encoding="utf-8"?>
<a:theme xmlns:a="http://schemas.openxmlformats.org/drawingml/2006/main" name="模板页面">
  <a:themeElements>
    <a:clrScheme name="自定义 2">
      <a:dk1>
        <a:srgbClr val="000000"/>
      </a:dk1>
      <a:lt1>
        <a:srgbClr val="FFFFFF"/>
      </a:lt1>
      <a:dk2>
        <a:srgbClr val="000000"/>
      </a:dk2>
      <a:lt2>
        <a:srgbClr val="FFFDFD"/>
      </a:lt2>
      <a:accent1>
        <a:srgbClr val="39C9C0"/>
      </a:accent1>
      <a:accent2>
        <a:srgbClr val="2DB9DA"/>
      </a:accent2>
      <a:accent3>
        <a:srgbClr val="3D798A"/>
      </a:accent3>
      <a:accent4>
        <a:srgbClr val="F2AEAE"/>
      </a:accent4>
      <a:accent5>
        <a:srgbClr val="357AA0"/>
      </a:accent5>
      <a:accent6>
        <a:srgbClr val="515151"/>
      </a:accent6>
      <a:hlink>
        <a:srgbClr val="0563C1"/>
      </a:hlink>
      <a:folHlink>
        <a:srgbClr val="954F72"/>
      </a:folHlink>
    </a:clrScheme>
    <a:fontScheme name="自定义 49">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工作总结-简约商务-红蓝-PPT模板</Template>
  <TotalTime>132</TotalTime>
  <Words>787</Words>
  <Application>Microsoft Office PowerPoint</Application>
  <PresentationFormat>宽屏</PresentationFormat>
  <Paragraphs>76</Paragraphs>
  <Slides>13</Slides>
  <Notes>11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13</vt:i4>
      </vt:variant>
    </vt:vector>
  </HeadingPairs>
  <TitlesOfParts>
    <vt:vector size="21" baseType="lpstr">
      <vt:lpstr>Microsoft YaHei UI</vt:lpstr>
      <vt:lpstr>微软雅黑</vt:lpstr>
      <vt:lpstr>Arial</vt:lpstr>
      <vt:lpstr>Calibri</vt:lpstr>
      <vt:lpstr>Century Gothic</vt:lpstr>
      <vt:lpstr>Segoe UI Light</vt:lpstr>
      <vt:lpstr>模板页面</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团队</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tianyuxin</dc:creator>
  <cp:keywords/>
  <dc:description/>
  <cp:lastModifiedBy> </cp:lastModifiedBy>
  <cp:revision>10</cp:revision>
  <dcterms:created xsi:type="dcterms:W3CDTF">2019-06-09T14:11:23Z</dcterms:created>
  <dcterms:modified xsi:type="dcterms:W3CDTF">2019-06-09T16:24:05Z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2017-12-21T06:10:00.7525166Z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