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C18C641A-7460-4B6A-BBC1-43E9EE3A67D2}">
          <p14:sldIdLst>
            <p14:sldId id="256"/>
            <p14:sldId id="257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3E163-7236-4507-9C9F-5A681DB4E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BDF558B-73D3-4B16-AD9A-22DE7CAC9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FD45B6-EB6C-47EF-AA33-A27F56DA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F9E51F-58B9-412B-B208-7D0C4FFE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EE7E24-4C7B-414D-8662-B74E67602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70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12A71C-CF87-4825-83BF-10EEC4C2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6C9AB49-2E97-4811-BD7D-4AC5D855C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0F487D-78EC-408B-91D0-D67666EE5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EFCCAA-EC65-4537-874D-027F4C6F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B707C2-6B7F-4F3A-B12B-09699478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95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F5E6129-7BD3-4D0B-AD51-198F475691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92AC160-3D0A-4FAF-A35A-6C00AD0FD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6E729E3-6232-4C31-A0DE-A92761C9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231117-7395-4C31-BE6F-E1867ED4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350AD7-B9B6-43D7-833B-E56B84546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14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690D43-E27E-4E73-98E3-A6351E20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6C8F22-E433-4417-A695-B24C74924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35FC50-EB67-470D-B4A5-7A6BA73EE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15541D-D6DD-4971-A1A0-C3F6AF15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883D14-2B5D-44D2-9F7C-D0FBD0FE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80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0DED4B-A658-404F-A448-90EC2E781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8823B1-074D-4EAF-B515-01BE39A5F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C8AC1D-922B-46BC-B668-728ED5F0F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860728-1736-407B-A4DA-48E2813BF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AB3CCC-A034-437B-9B48-D7584036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73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E0B91F-3ACE-4BDB-A061-B7D7ABAB8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E5F010-1E14-4B7F-A040-57421A48F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92B6738-E776-4546-8748-341813ED4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46E2D9B-F77C-4910-9D40-909A81AE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A0A328-8856-4943-8F60-854ABF9E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1C0801-9077-41D9-916B-7CDA8540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28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A7C7B9-0FAD-4D09-9011-504B576E5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49F7FB-E4F1-407E-8DC4-E8D3CACC8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388CB0C-99BB-4A26-904F-87155ED15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2B0DACE-2082-4765-A939-B017803C8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B35AB67-62AF-40FD-8CA4-1ED6F52FE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661C1C1-9412-4C6F-A08E-D0831795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049A9D3-8DA8-42BC-BCA0-FF690E5D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E2242C9-4A4D-4165-B0CA-BB634792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957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B4ACBD-87F0-4C34-A8E3-DEBDB8426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087C6A0-839A-47DF-BFD1-1533052FC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987C965-67CA-4390-A1BD-5470CB46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1E42C4-AB42-4DA1-9123-5B2B790FE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0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C3154BD-C9BC-44B9-BCC3-408AA43FB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8C3AD27-D531-4FB1-83B3-FAF78993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C75A0C-933B-46AF-867C-8792BF838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7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8C937F-F4DB-44F2-9460-0D7BB9813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3667B1-A461-4F8F-872A-EA1AA7CF9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B6063C-E506-4891-9D69-511B780F0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762CFEF-41E1-4BE1-A145-E7DAA66B4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F0D7EFE-C2D5-4F2D-AD74-3868C25B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C5C056-B0C7-43D2-8A17-FC1793FA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63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9CED7D-9065-4D7D-A64B-8EC1A845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61BEF8A-329A-48F4-983B-10EC0B377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BC47F34-21B2-4452-9650-64F99DE6D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2C1987-B4DA-4EA0-A2DD-415C1492C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D596A41-7584-43AC-A1F2-F0D2A6D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6850FD4-978C-4934-B9C8-FDE20433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35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B8CEA0D-E2EC-4E8B-881F-7FC388029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A591E3-8CE6-4830-8E12-14E61078D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809328-009F-45E7-8741-6F0398297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A4419-4422-4F09-B3F9-D050386B565F}" type="datetimeFigureOut">
              <a:rPr lang="zh-CN" altLang="en-US" smtClean="0"/>
              <a:t>2019/5/12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728A00-E820-4B99-8EFE-CEA34CC29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54DA5A-3FFA-49C1-9485-598C5CE2C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12633-A605-4C42-94FC-A17414AA7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50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E9B1DD-50C8-405C-82E3-E1D8C847EE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142482C-7896-48D0-8691-6812CE282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31A406F-E112-480E-ADCE-94C413678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820"/>
            <a:ext cx="12192000" cy="684518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138C1E4-0ADF-4B8C-833B-5FF9A32B5A79}"/>
              </a:ext>
            </a:extLst>
          </p:cNvPr>
          <p:cNvSpPr txBox="1"/>
          <p:nvPr/>
        </p:nvSpPr>
        <p:spPr>
          <a:xfrm>
            <a:off x="4253948" y="5539409"/>
            <a:ext cx="41081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/>
              <a:t>boy next</a:t>
            </a:r>
            <a:r>
              <a:rPr lang="zh-CN" altLang="en-US" sz="4400" dirty="0"/>
              <a:t> </a:t>
            </a:r>
            <a:r>
              <a:rPr lang="en-US" altLang="zh-CN" sz="4400" dirty="0"/>
              <a:t>door</a:t>
            </a:r>
            <a:endParaRPr lang="zh-CN" altLang="en-US" sz="44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C2D3455-FEA5-458C-BADC-3C0190545F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312" y="3335131"/>
            <a:ext cx="2503557" cy="141124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37196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F2D19EE-E237-418E-BC8A-712999C63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513" cy="6858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E7A7A49-1A26-4579-8700-87A37EF29799}"/>
              </a:ext>
            </a:extLst>
          </p:cNvPr>
          <p:cNvSpPr txBox="1"/>
          <p:nvPr/>
        </p:nvSpPr>
        <p:spPr>
          <a:xfrm>
            <a:off x="490331" y="397564"/>
            <a:ext cx="3611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u="sng" dirty="0"/>
              <a:t>企业文化：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215297A-1E2C-4E58-8310-AC199A386C2E}"/>
              </a:ext>
            </a:extLst>
          </p:cNvPr>
          <p:cNvSpPr txBox="1"/>
          <p:nvPr/>
        </p:nvSpPr>
        <p:spPr>
          <a:xfrm>
            <a:off x="408373" y="1775534"/>
            <a:ext cx="45276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Boy next door </a:t>
            </a:r>
            <a:r>
              <a:rPr lang="zh-CN" altLang="en-US" dirty="0"/>
              <a:t>工作室；</a:t>
            </a:r>
            <a:endParaRPr lang="en-US" altLang="zh-CN" dirty="0"/>
          </a:p>
          <a:p>
            <a:r>
              <a:rPr lang="en-US" altLang="zh-CN" dirty="0"/>
              <a:t>Boy next door</a:t>
            </a:r>
            <a:r>
              <a:rPr lang="zh-CN" altLang="en-US" dirty="0"/>
              <a:t>翻译为隔壁男孩，工作室由</a:t>
            </a:r>
            <a:r>
              <a:rPr lang="en-US" altLang="zh-CN" dirty="0"/>
              <a:t>5</a:t>
            </a:r>
            <a:r>
              <a:rPr lang="zh-CN" altLang="en-US" dirty="0"/>
              <a:t>个男孩组成。</a:t>
            </a:r>
            <a:r>
              <a:rPr lang="en-US" altLang="zh-CN" dirty="0"/>
              <a:t>Boy next door</a:t>
            </a:r>
            <a:r>
              <a:rPr lang="zh-CN" altLang="en-US" dirty="0"/>
              <a:t>代表着我们容易相处同时也值得尊敬，我们是普通、沉稳的男孩，性格谦虚的大男孩。</a:t>
            </a:r>
            <a:endParaRPr lang="en-US" altLang="zh-CN" dirty="0"/>
          </a:p>
          <a:p>
            <a:r>
              <a:rPr lang="zh-CN" altLang="en-US" dirty="0"/>
              <a:t>我们自信、真诚有时会害羞，当我们遇到挫折时，我们会知难而上，永不气馁的精神。</a:t>
            </a:r>
          </a:p>
        </p:txBody>
      </p:sp>
    </p:spTree>
    <p:extLst>
      <p:ext uri="{BB962C8B-B14F-4D97-AF65-F5344CB8AC3E}">
        <p14:creationId xmlns:p14="http://schemas.microsoft.com/office/powerpoint/2010/main" val="126436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BF2D19EE-E237-418E-BC8A-712999C63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513" cy="6858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E7A7A49-1A26-4579-8700-87A37EF29799}"/>
              </a:ext>
            </a:extLst>
          </p:cNvPr>
          <p:cNvSpPr txBox="1"/>
          <p:nvPr/>
        </p:nvSpPr>
        <p:spPr>
          <a:xfrm>
            <a:off x="490331" y="397564"/>
            <a:ext cx="3611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LOGO</a:t>
            </a:r>
            <a:r>
              <a:rPr kumimoji="0" lang="zh-CN" altLang="en-US" sz="4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介绍：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215297A-1E2C-4E58-8310-AC199A386C2E}"/>
              </a:ext>
            </a:extLst>
          </p:cNvPr>
          <p:cNvSpPr txBox="1"/>
          <p:nvPr/>
        </p:nvSpPr>
        <p:spPr>
          <a:xfrm>
            <a:off x="408373" y="1775534"/>
            <a:ext cx="45276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因为我们从事的是网页设计这块的工作，我们使用的工具是笔记本电脑，所以图标用的笔记本，再做网页是我们首先要构思，要建盒子模型设想好板块，所以电脑屏幕上分了许多板块，也是一个基本的网页模型。下面是我们工作室的名称，最下面是我们工作室成员的性格标签：热情大方、谦虚做人、诚信做事。</a:t>
            </a:r>
          </a:p>
        </p:txBody>
      </p:sp>
    </p:spTree>
    <p:extLst>
      <p:ext uri="{BB962C8B-B14F-4D97-AF65-F5344CB8AC3E}">
        <p14:creationId xmlns:p14="http://schemas.microsoft.com/office/powerpoint/2010/main" val="258182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1ADA8E-EE17-493C-9B87-9F4D7C850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BB8FD6C-74ED-4D7A-98E4-BC685B96A1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6160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44A4E18-569A-4A66-B72A-F7C695081684}"/>
              </a:ext>
            </a:extLst>
          </p:cNvPr>
          <p:cNvSpPr txBox="1"/>
          <p:nvPr/>
        </p:nvSpPr>
        <p:spPr>
          <a:xfrm>
            <a:off x="3335043" y="2334827"/>
            <a:ext cx="5521911" cy="141577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pPr algn="ctr"/>
            <a:r>
              <a:rPr lang="zh-CN" altLang="en-US" sz="3200" b="1" dirty="0"/>
              <a:t>谢谢观看！</a:t>
            </a:r>
            <a:endParaRPr lang="en-US" altLang="zh-CN" sz="3200" b="1" dirty="0"/>
          </a:p>
          <a:p>
            <a:pPr algn="ctr"/>
            <a:endParaRPr lang="en-US" altLang="zh-CN" dirty="0"/>
          </a:p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817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172</Words>
  <Application>Microsoft Office PowerPoint</Application>
  <PresentationFormat>宽屏</PresentationFormat>
  <Paragraphs>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 yang</dc:creator>
  <cp:lastModifiedBy>b yang</cp:lastModifiedBy>
  <cp:revision>5</cp:revision>
  <dcterms:created xsi:type="dcterms:W3CDTF">2019-05-12T12:46:58Z</dcterms:created>
  <dcterms:modified xsi:type="dcterms:W3CDTF">2019-05-12T13:32:07Z</dcterms:modified>
</cp:coreProperties>
</file>