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59" r:id="rId6"/>
    <p:sldId id="260" r:id="rId7"/>
    <p:sldId id="268" r:id="rId8"/>
    <p:sldId id="269" r:id="rId9"/>
    <p:sldId id="283" r:id="rId10"/>
    <p:sldId id="261" r:id="rId11"/>
    <p:sldId id="270" r:id="rId12"/>
    <p:sldId id="275" r:id="rId13"/>
    <p:sldId id="274" r:id="rId14"/>
    <p:sldId id="272" r:id="rId15"/>
    <p:sldId id="273" r:id="rId16"/>
    <p:sldId id="26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1.pn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680251" y="2274207"/>
            <a:ext cx="5357061" cy="638809"/>
          </a:xfrm>
        </p:spPr>
        <p:txBody>
          <a:bodyPr lIns="90000" tIns="46800" bIns="4680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680251" y="1238866"/>
            <a:ext cx="5357061" cy="954875"/>
          </a:xfrm>
        </p:spPr>
        <p:txBody>
          <a:bodyPr lIns="90000" tIns="46800" bIns="46800" anchor="b">
            <a:normAutofit/>
          </a:bodyPr>
          <a:lstStyle>
            <a:lvl1pPr algn="l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680251" y="3182808"/>
            <a:ext cx="232200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txBody>
          <a:bodyPr vert="horz" lIns="90000" tIns="46800" bIns="46800" anchor="ctr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680251" y="3695273"/>
            <a:ext cx="2322000" cy="432000"/>
          </a:xfrm>
        </p:spPr>
        <p:txBody>
          <a:bodyPr vert="horz" lIns="90000" tIns="46800" bIns="4680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847805" y="1951182"/>
            <a:ext cx="5335589" cy="1621509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6" b="13876"/>
          <a:stretch>
            <a:fillRect/>
          </a:stretch>
        </p:blipFill>
        <p:spPr>
          <a:xfrm>
            <a:off x="1431663" y="0"/>
            <a:ext cx="1076033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9558003" cy="6858000"/>
          </a:xfrm>
          <a:custGeom>
            <a:avLst/>
            <a:gdLst>
              <a:gd name="connsiteX0" fmla="*/ 9558003 w 9558003"/>
              <a:gd name="connsiteY0" fmla="*/ 0 h 6858000"/>
              <a:gd name="connsiteX1" fmla="*/ 0 w 9558003"/>
              <a:gd name="connsiteY1" fmla="*/ 0 h 6858000"/>
              <a:gd name="connsiteX2" fmla="*/ 0 w 9558003"/>
              <a:gd name="connsiteY2" fmla="*/ 6858000 h 6858000"/>
              <a:gd name="connsiteX3" fmla="*/ 9558003 w 95580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8003" h="6858000">
                <a:moveTo>
                  <a:pt x="9558003" y="0"/>
                </a:moveTo>
                <a:lnTo>
                  <a:pt x="0" y="0"/>
                </a:lnTo>
                <a:lnTo>
                  <a:pt x="0" y="6858000"/>
                </a:lnTo>
                <a:lnTo>
                  <a:pt x="9558003" y="6858000"/>
                </a:lnTo>
                <a:close/>
              </a:path>
            </a:pathLst>
          </a:cu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53057" y="1887215"/>
            <a:ext cx="5419185" cy="895350"/>
          </a:xfrm>
        </p:spPr>
        <p:txBody>
          <a:bodyPr lIns="90000" tIns="46800" bIns="46800" anchor="b">
            <a:normAutofit/>
          </a:bodyPr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5054173" y="2887069"/>
            <a:ext cx="5419185" cy="1015623"/>
          </a:xfrm>
        </p:spPr>
        <p:txBody>
          <a:bodyPr lIns="90000" tIns="468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9" name="直接连接符 8"/>
          <p:cNvCxnSpPr/>
          <p:nvPr>
            <p:custDataLst>
              <p:tags r:id="rId9"/>
            </p:custDataLst>
          </p:nvPr>
        </p:nvCxnSpPr>
        <p:spPr>
          <a:xfrm>
            <a:off x="4822525" y="2043971"/>
            <a:ext cx="0" cy="1800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2.xml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2.xml"/><Relationship Id="rId5" Type="http://schemas.openxmlformats.org/officeDocument/2006/relationships/image" Target="../media/image10.png"/><Relationship Id="rId4" Type="http://schemas.openxmlformats.org/officeDocument/2006/relationships/tags" Target="../tags/tag151.xml"/><Relationship Id="rId3" Type="http://schemas.openxmlformats.org/officeDocument/2006/relationships/image" Target="../media/image19.jpeg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6.xml"/><Relationship Id="rId5" Type="http://schemas.openxmlformats.org/officeDocument/2006/relationships/image" Target="../media/image10.png"/><Relationship Id="rId4" Type="http://schemas.openxmlformats.org/officeDocument/2006/relationships/tags" Target="../tags/tag155.xml"/><Relationship Id="rId3" Type="http://schemas.openxmlformats.org/officeDocument/2006/relationships/image" Target="../media/image20.jpeg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0.xml"/><Relationship Id="rId5" Type="http://schemas.openxmlformats.org/officeDocument/2006/relationships/image" Target="../media/image10.png"/><Relationship Id="rId4" Type="http://schemas.openxmlformats.org/officeDocument/2006/relationships/tags" Target="../tags/tag159.xml"/><Relationship Id="rId3" Type="http://schemas.openxmlformats.org/officeDocument/2006/relationships/image" Target="../media/image21.jpeg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4.xml"/><Relationship Id="rId5" Type="http://schemas.openxmlformats.org/officeDocument/2006/relationships/image" Target="../media/image10.png"/><Relationship Id="rId4" Type="http://schemas.openxmlformats.org/officeDocument/2006/relationships/tags" Target="../tags/tag163.xml"/><Relationship Id="rId3" Type="http://schemas.openxmlformats.org/officeDocument/2006/relationships/image" Target="../media/image22.jpeg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90.xml"/><Relationship Id="rId2" Type="http://schemas.openxmlformats.org/officeDocument/2006/relationships/image" Target="../media/image5.png"/><Relationship Id="rId19" Type="http://schemas.openxmlformats.org/officeDocument/2006/relationships/image" Target="../media/image4.png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7.xml"/><Relationship Id="rId7" Type="http://schemas.openxmlformats.org/officeDocument/2006/relationships/image" Target="../media/image10.png"/><Relationship Id="rId6" Type="http://schemas.openxmlformats.org/officeDocument/2006/relationships/tags" Target="../tags/tag9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tags" Target="../tags/tag9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0.xml"/><Relationship Id="rId6" Type="http://schemas.openxmlformats.org/officeDocument/2006/relationships/image" Target="../media/image10.png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3" Type="http://schemas.openxmlformats.org/officeDocument/2006/relationships/notesSlide" Target="../notesSlides/notesSlide4.xml"/><Relationship Id="rId42" Type="http://schemas.openxmlformats.org/officeDocument/2006/relationships/slideLayout" Target="../slideLayouts/slideLayout7.xml"/><Relationship Id="rId41" Type="http://schemas.openxmlformats.org/officeDocument/2006/relationships/tags" Target="../tags/tag140.xml"/><Relationship Id="rId40" Type="http://schemas.openxmlformats.org/officeDocument/2006/relationships/image" Target="../media/image18.png"/><Relationship Id="rId4" Type="http://schemas.openxmlformats.org/officeDocument/2006/relationships/tags" Target="../tags/tag108.xml"/><Relationship Id="rId39" Type="http://schemas.openxmlformats.org/officeDocument/2006/relationships/image" Target="../media/image17.png"/><Relationship Id="rId38" Type="http://schemas.openxmlformats.org/officeDocument/2006/relationships/image" Target="../media/image16.jpeg"/><Relationship Id="rId37" Type="http://schemas.openxmlformats.org/officeDocument/2006/relationships/image" Target="../media/image15.jpeg"/><Relationship Id="rId36" Type="http://schemas.openxmlformats.org/officeDocument/2006/relationships/image" Target="../media/image14.jpeg"/><Relationship Id="rId35" Type="http://schemas.openxmlformats.org/officeDocument/2006/relationships/tags" Target="../tags/tag139.xml"/><Relationship Id="rId34" Type="http://schemas.openxmlformats.org/officeDocument/2006/relationships/tags" Target="../tags/tag138.xml"/><Relationship Id="rId33" Type="http://schemas.openxmlformats.org/officeDocument/2006/relationships/tags" Target="../tags/tag137.xml"/><Relationship Id="rId32" Type="http://schemas.openxmlformats.org/officeDocument/2006/relationships/tags" Target="../tags/tag136.xml"/><Relationship Id="rId31" Type="http://schemas.openxmlformats.org/officeDocument/2006/relationships/tags" Target="../tags/tag135.xml"/><Relationship Id="rId30" Type="http://schemas.openxmlformats.org/officeDocument/2006/relationships/tags" Target="../tags/tag134.xml"/><Relationship Id="rId3" Type="http://schemas.openxmlformats.org/officeDocument/2006/relationships/tags" Target="../tags/tag107.xml"/><Relationship Id="rId29" Type="http://schemas.openxmlformats.org/officeDocument/2006/relationships/tags" Target="../tags/tag133.xml"/><Relationship Id="rId28" Type="http://schemas.openxmlformats.org/officeDocument/2006/relationships/tags" Target="../tags/tag132.xml"/><Relationship Id="rId27" Type="http://schemas.openxmlformats.org/officeDocument/2006/relationships/tags" Target="../tags/tag131.xml"/><Relationship Id="rId26" Type="http://schemas.openxmlformats.org/officeDocument/2006/relationships/tags" Target="../tags/tag130.xml"/><Relationship Id="rId25" Type="http://schemas.openxmlformats.org/officeDocument/2006/relationships/tags" Target="../tags/tag129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tags" Target="../tags/tag106.xml"/><Relationship Id="rId19" Type="http://schemas.openxmlformats.org/officeDocument/2006/relationships/tags" Target="../tags/tag123.xml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4.xml"/><Relationship Id="rId4" Type="http://schemas.openxmlformats.org/officeDocument/2006/relationships/image" Target="../media/image10.png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6740" y="1828165"/>
            <a:ext cx="6119495" cy="135445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斯腾团队网站项目汇报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17081" y="3213288"/>
            <a:ext cx="2322000" cy="432000"/>
          </a:xfrm>
        </p:spPr>
        <p:txBody>
          <a:bodyPr>
            <a:noAutofit/>
          </a:bodyPr>
          <a:lstStyle/>
          <a:p>
            <a:r>
              <a:rPr lang="en-US" altLang="zh-CN" dirty="0"/>
              <a:t>  </a:t>
            </a:r>
            <a:r>
              <a:rPr lang="zh-CN" altLang="en-US" dirty="0"/>
              <a:t>斯腾设计团队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894246" y="3862913"/>
            <a:ext cx="2322000" cy="432000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2019.06.10</a:t>
            </a:r>
            <a:endParaRPr lang="en-US" altLang="zh-CN" dirty="0"/>
          </a:p>
        </p:txBody>
      </p:sp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3840" y="73660"/>
            <a:ext cx="1417320" cy="13614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89255" y="1392555"/>
            <a:ext cx="5887720" cy="476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zh-CN" altLang="en-US" sz="2000"/>
              <a:t>潘玉华：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经过这几个星期的项目合作，从分组到结果，我最大的收获是：代码知识的巩固和新知识的学习，增强了自身主动学习的自主性。团队合作的重要性。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我的体会：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身为组长，对于任务的安排和分配以及总结，需要经过思考才能分配下去。</a:t>
            </a:r>
            <a:r>
              <a:rPr lang="zh-CN" altLang="en-US" sz="2000">
                <a:sym typeface="+mn-ea"/>
              </a:rPr>
              <a:t>团队合作，协商、讨论很重要，在合作的过程中难免会有分歧，通过讨论最终确定，最重要的是每个人都要参与进来，为这个项目做出自己的努力，能在其中有所收获。</a:t>
            </a:r>
            <a:endParaRPr lang="en-US" altLang="zh-CN" sz="2000"/>
          </a:p>
        </p:txBody>
      </p:sp>
      <p:pic>
        <p:nvPicPr>
          <p:cNvPr id="4" name="图片 3" descr="H:\HTML\任务\斯腾团队照\DSCF1516.JPGDSCF15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7235190" y="1929765"/>
            <a:ext cx="4749800" cy="29216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383790" y="355600"/>
            <a:ext cx="3081655" cy="79819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收获和体会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2410" y="69215"/>
            <a:ext cx="1200150" cy="11525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18490" y="1212850"/>
            <a:ext cx="5358765" cy="476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zh-CN" altLang="en-US" sz="2000"/>
              <a:t>邹家新：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通过这几个星期的课程，我收获到了团队合作的重要性，没有团队的合作，有很多事情是做不成的。有了团队合作，提高了我们的作品的质量，有了团队，才能发挥出比每个人各自作战更强的力量，得到更高的成就。有了这次的团队合作，也团结协作的能力。另外，还提高写代码的能力，刚开始写的时候，要一天多的时间才能把主页简单的写完，到了后面时间差不多就大半天就可以了。</a:t>
            </a:r>
            <a:endParaRPr lang="en-US" altLang="zh-CN" sz="2000"/>
          </a:p>
        </p:txBody>
      </p:sp>
      <p:pic>
        <p:nvPicPr>
          <p:cNvPr id="4" name="图片 3" descr="H:\HTML\任务\斯腾团队照\DSCF1483.JPGDSCF148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6704965" y="1405890"/>
            <a:ext cx="5111115" cy="464820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413635" y="354965"/>
            <a:ext cx="3081655" cy="79819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收获和体会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2410" y="69215"/>
            <a:ext cx="1200150" cy="11525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7990" y="983615"/>
            <a:ext cx="6135370" cy="5551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/>
              <a:t>邓旋辉：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过这个项目收获了很多，一方面学习到了许多以前上课没学过的东西，另一方面还提高了自己动手做项目的能力。</a:t>
            </a:r>
            <a:endParaRPr lang="en-US" altLang="zh-CN" sz="2000"/>
          </a:p>
          <a:p>
            <a:pPr>
              <a:lnSpc>
                <a:spcPct val="150000"/>
              </a:lnSpc>
            </a:pPr>
            <a:r>
              <a:rPr lang="en-US" altLang="zh-CN" sz="2000"/>
              <a:t>其次这次项目作业也使我更加明白团队的重要性，当组长将这个项目组合完成之后，我知道了做一个项目不是一个人就能完成的，需要组员之间的配合，组内的成员进行充分的交流，以及组长的辛苦努力与组员们一起解决问题。</a:t>
            </a:r>
            <a:endParaRPr lang="en-US" altLang="zh-CN" sz="2000"/>
          </a:p>
          <a:p>
            <a:pPr>
              <a:lnSpc>
                <a:spcPct val="150000"/>
              </a:lnSpc>
            </a:pPr>
            <a:r>
              <a:rPr lang="en-US" altLang="zh-CN" sz="2000"/>
              <a:t>最后，感谢老师给我们这次十分有意义的项目实训，使我们学到了很多，也领悟了很多。</a:t>
            </a:r>
            <a:endParaRPr lang="en-US" altLang="zh-CN" sz="2000"/>
          </a:p>
        </p:txBody>
      </p:sp>
      <p:pic>
        <p:nvPicPr>
          <p:cNvPr id="4" name="图片 3" descr="H:\HTML\任务\斯腾团队照\DSCF1490.JPGDSCF149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-12"/>
          <a:stretch>
            <a:fillRect/>
          </a:stretch>
        </p:blipFill>
        <p:spPr>
          <a:xfrm>
            <a:off x="6946900" y="1512570"/>
            <a:ext cx="4918075" cy="44729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153285" y="354965"/>
            <a:ext cx="3081655" cy="79819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收获和体会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2410" y="69215"/>
            <a:ext cx="1200150" cy="11525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34950" y="1057910"/>
            <a:ext cx="7169150" cy="5650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zh-CN" altLang="en-US" sz="2000"/>
              <a:t>唐建军：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en-US" altLang="zh-CN" sz="2000"/>
              <a:t>通过这次学习，我不但将我所学的代码知识，运用到实践当中，并且，可以更加熟练的，构建一些网页样式。</a:t>
            </a:r>
            <a:endParaRPr lang="en-US" altLang="zh-CN" sz="2000"/>
          </a:p>
          <a:p>
            <a:pPr>
              <a:lnSpc>
                <a:spcPct val="100000"/>
              </a:lnSpc>
            </a:pPr>
            <a:r>
              <a:rPr lang="en-US" altLang="zh-CN" sz="2000"/>
              <a:t>而且这次团队的组合，让我知道懂得团队的协作与合作的重要性！我们从开始，到最终网页的实现甚至上线，收获到了不止是一个网页，而是在这个过程中，队友们一起合作，协商，讨论，通过不断修正，才做出一个让老师肯定，合格的网页，也让我们对自己这段学期所学的知识，能力的肯定。让自己更加自信。</a:t>
            </a:r>
            <a:endParaRPr lang="en-US" altLang="zh-CN" sz="2000"/>
          </a:p>
          <a:p>
            <a:pPr>
              <a:lnSpc>
                <a:spcPct val="100000"/>
              </a:lnSpc>
            </a:pPr>
            <a:r>
              <a:rPr lang="en-US" altLang="zh-CN" sz="2000"/>
              <a:t>这次实践，经历了几个过程：设想公司—便写规章制度—写需求档案—设计网页—上线到互联网。这期间，我们在每个队员倾情付出与老师负责的指导下，做出了属于我们斯腾的网页。</a:t>
            </a:r>
            <a:endParaRPr lang="en-US" altLang="zh-CN" sz="2000"/>
          </a:p>
          <a:p>
            <a:pPr>
              <a:lnSpc>
                <a:spcPct val="100000"/>
              </a:lnSpc>
            </a:pPr>
            <a:r>
              <a:rPr lang="en-US" altLang="zh-CN" sz="2000"/>
              <a:t>期间，我们因为首页，分页的样式，不断讨论，改进，也特别是组长，认真负责，给我们每个人还正错误，收我们作业，忙到最好，是一个很不错的好领导。</a:t>
            </a:r>
            <a:endParaRPr lang="en-US" altLang="zh-CN" sz="2000"/>
          </a:p>
          <a:p>
            <a:pPr>
              <a:lnSpc>
                <a:spcPct val="100000"/>
              </a:lnSpc>
            </a:pPr>
            <a:r>
              <a:rPr lang="en-US" altLang="zh-CN" sz="2000"/>
              <a:t>而在老师一次一次不断让我们改正上看，一个好的设计没有那么容易做出来，前方的路还有很远，要想设计出一个好的网页不仅仅需要个人的能力，还需要有一个不断找出你错误的人。</a:t>
            </a:r>
            <a:endParaRPr lang="en-US" altLang="zh-CN" sz="2000"/>
          </a:p>
        </p:txBody>
      </p:sp>
      <p:pic>
        <p:nvPicPr>
          <p:cNvPr id="4" name="图片 3" descr="H:\HTML\任务\斯腾团队照\DSCF1513.JPGDSCF15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7477125" y="1725295"/>
            <a:ext cx="4606925" cy="419036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279015" y="105410"/>
            <a:ext cx="3081655" cy="79819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收获和体会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图片 5" descr="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4785" y="2540"/>
            <a:ext cx="1200150" cy="11525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谢谢观看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0400" y="1668145"/>
            <a:ext cx="4618990" cy="3926840"/>
          </a:xfrm>
          <a:prstGeom prst="rect">
            <a:avLst/>
          </a:prstGeom>
        </p:spPr>
      </p:pic>
      <p:cxnSp>
        <p:nvCxnSpPr>
          <p:cNvPr id="37" name="直接连接符 36"/>
          <p:cNvCxnSpPr/>
          <p:nvPr>
            <p:custDataLst>
              <p:tags r:id="rId3"/>
            </p:custDataLst>
          </p:nvPr>
        </p:nvCxnSpPr>
        <p:spPr>
          <a:xfrm flipV="1">
            <a:off x="7060337" y="1123951"/>
            <a:ext cx="0" cy="49926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4"/>
            </p:custDataLst>
          </p:nvPr>
        </p:nvCxnSpPr>
        <p:spPr>
          <a:xfrm>
            <a:off x="5546581" y="3632199"/>
            <a:ext cx="150348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任意多边形 39"/>
          <p:cNvSpPr/>
          <p:nvPr>
            <p:custDataLst>
              <p:tags r:id="rId5"/>
            </p:custDataLst>
          </p:nvPr>
        </p:nvSpPr>
        <p:spPr bwMode="auto">
          <a:xfrm>
            <a:off x="4660091" y="2937141"/>
            <a:ext cx="1219266" cy="1390116"/>
          </a:xfrm>
          <a:custGeom>
            <a:avLst/>
            <a:gdLst>
              <a:gd name="T0" fmla="*/ 492 w 492"/>
              <a:gd name="T1" fmla="*/ 994 h 994"/>
              <a:gd name="T2" fmla="*/ 0 w 492"/>
              <a:gd name="T3" fmla="*/ 872 h 994"/>
              <a:gd name="T4" fmla="*/ 0 w 492"/>
              <a:gd name="T5" fmla="*/ 122 h 994"/>
              <a:gd name="T6" fmla="*/ 492 w 492"/>
              <a:gd name="T7" fmla="*/ 0 h 994"/>
              <a:gd name="T8" fmla="*/ 492 w 492"/>
              <a:gd name="T9" fmla="*/ 994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" h="994">
                <a:moveTo>
                  <a:pt x="492" y="994"/>
                </a:moveTo>
                <a:lnTo>
                  <a:pt x="0" y="872"/>
                </a:lnTo>
                <a:lnTo>
                  <a:pt x="0" y="122"/>
                </a:lnTo>
                <a:lnTo>
                  <a:pt x="492" y="0"/>
                </a:lnTo>
                <a:lnTo>
                  <a:pt x="492" y="994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w="381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1" name="矩形 40"/>
          <p:cNvSpPr/>
          <p:nvPr>
            <p:custDataLst>
              <p:tags r:id="rId6"/>
            </p:custDataLst>
          </p:nvPr>
        </p:nvSpPr>
        <p:spPr>
          <a:xfrm>
            <a:off x="4718820" y="3394234"/>
            <a:ext cx="1101808" cy="475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zh-CN" altLang="en-US" sz="1600" b="1" i="1" dirty="0">
                <a:solidFill>
                  <a:schemeClr val="bg1"/>
                </a:solidFill>
              </a:rPr>
              <a:t>目录</a:t>
            </a:r>
            <a:endParaRPr lang="zh-CN" altLang="en-US" sz="1600" b="1" i="1" dirty="0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>
            <p:custDataLst>
              <p:tags r:id="rId7"/>
            </p:custDataLst>
          </p:nvPr>
        </p:nvSpPr>
        <p:spPr>
          <a:xfrm rot="10800000" flipV="1">
            <a:off x="6794153" y="1401807"/>
            <a:ext cx="533638" cy="53363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</a:p>
        </p:txBody>
      </p:sp>
      <p:sp>
        <p:nvSpPr>
          <p:cNvPr id="44" name="任意多边形 43"/>
          <p:cNvSpPr/>
          <p:nvPr>
            <p:custDataLst>
              <p:tags r:id="rId8"/>
            </p:custDataLst>
          </p:nvPr>
        </p:nvSpPr>
        <p:spPr bwMode="auto">
          <a:xfrm>
            <a:off x="6952615" y="1530350"/>
            <a:ext cx="216535" cy="276860"/>
          </a:xfrm>
          <a:custGeom>
            <a:avLst/>
            <a:gdLst>
              <a:gd name="T0" fmla="*/ 202 w 405"/>
              <a:gd name="T1" fmla="*/ 0 h 519"/>
              <a:gd name="T2" fmla="*/ 202 w 405"/>
              <a:gd name="T3" fmla="*/ 117 h 519"/>
              <a:gd name="T4" fmla="*/ 76 w 405"/>
              <a:gd name="T5" fmla="*/ 106 h 519"/>
              <a:gd name="T6" fmla="*/ 76 w 405"/>
              <a:gd name="T7" fmla="*/ 2 h 519"/>
              <a:gd name="T8" fmla="*/ 76 w 405"/>
              <a:gd name="T9" fmla="*/ 106 h 519"/>
              <a:gd name="T10" fmla="*/ 375 w 405"/>
              <a:gd name="T11" fmla="*/ 46 h 519"/>
              <a:gd name="T12" fmla="*/ 284 w 405"/>
              <a:gd name="T13" fmla="*/ 46 h 519"/>
              <a:gd name="T14" fmla="*/ 399 w 405"/>
              <a:gd name="T15" fmla="*/ 126 h 519"/>
              <a:gd name="T16" fmla="*/ 341 w 405"/>
              <a:gd name="T17" fmla="*/ 120 h 519"/>
              <a:gd name="T18" fmla="*/ 348 w 405"/>
              <a:gd name="T19" fmla="*/ 208 h 519"/>
              <a:gd name="T20" fmla="*/ 310 w 405"/>
              <a:gd name="T21" fmla="*/ 208 h 519"/>
              <a:gd name="T22" fmla="*/ 317 w 405"/>
              <a:gd name="T23" fmla="*/ 120 h 519"/>
              <a:gd name="T24" fmla="*/ 273 w 405"/>
              <a:gd name="T25" fmla="*/ 120 h 519"/>
              <a:gd name="T26" fmla="*/ 301 w 405"/>
              <a:gd name="T27" fmla="*/ 155 h 519"/>
              <a:gd name="T28" fmla="*/ 280 w 405"/>
              <a:gd name="T29" fmla="*/ 327 h 519"/>
              <a:gd name="T30" fmla="*/ 307 w 405"/>
              <a:gd name="T31" fmla="*/ 463 h 519"/>
              <a:gd name="T32" fmla="*/ 351 w 405"/>
              <a:gd name="T33" fmla="*/ 463 h 519"/>
              <a:gd name="T34" fmla="*/ 378 w 405"/>
              <a:gd name="T35" fmla="*/ 284 h 519"/>
              <a:gd name="T36" fmla="*/ 403 w 405"/>
              <a:gd name="T37" fmla="*/ 265 h 519"/>
              <a:gd name="T38" fmla="*/ 399 w 405"/>
              <a:gd name="T39" fmla="*/ 126 h 519"/>
              <a:gd name="T40" fmla="*/ 104 w 405"/>
              <a:gd name="T41" fmla="*/ 155 h 519"/>
              <a:gd name="T42" fmla="*/ 131 w 405"/>
              <a:gd name="T43" fmla="*/ 120 h 519"/>
              <a:gd name="T44" fmla="*/ 81 w 405"/>
              <a:gd name="T45" fmla="*/ 130 h 519"/>
              <a:gd name="T46" fmla="*/ 76 w 405"/>
              <a:gd name="T47" fmla="*/ 226 h 519"/>
              <a:gd name="T48" fmla="*/ 71 w 405"/>
              <a:gd name="T49" fmla="*/ 130 h 519"/>
              <a:gd name="T50" fmla="*/ 20 w 405"/>
              <a:gd name="T51" fmla="*/ 120 h 519"/>
              <a:gd name="T52" fmla="*/ 0 w 405"/>
              <a:gd name="T53" fmla="*/ 266 h 519"/>
              <a:gd name="T54" fmla="*/ 27 w 405"/>
              <a:gd name="T55" fmla="*/ 285 h 519"/>
              <a:gd name="T56" fmla="*/ 53 w 405"/>
              <a:gd name="T57" fmla="*/ 463 h 519"/>
              <a:gd name="T58" fmla="*/ 98 w 405"/>
              <a:gd name="T59" fmla="*/ 463 h 519"/>
              <a:gd name="T60" fmla="*/ 125 w 405"/>
              <a:gd name="T61" fmla="*/ 329 h 519"/>
              <a:gd name="T62" fmla="*/ 281 w 405"/>
              <a:gd name="T63" fmla="*/ 139 h 519"/>
              <a:gd name="T64" fmla="*/ 216 w 405"/>
              <a:gd name="T65" fmla="*/ 132 h 519"/>
              <a:gd name="T66" fmla="*/ 223 w 405"/>
              <a:gd name="T67" fmla="*/ 232 h 519"/>
              <a:gd name="T68" fmla="*/ 181 w 405"/>
              <a:gd name="T69" fmla="*/ 232 h 519"/>
              <a:gd name="T70" fmla="*/ 188 w 405"/>
              <a:gd name="T71" fmla="*/ 132 h 519"/>
              <a:gd name="T72" fmla="*/ 117 w 405"/>
              <a:gd name="T73" fmla="*/ 155 h 519"/>
              <a:gd name="T74" fmla="*/ 140 w 405"/>
              <a:gd name="T75" fmla="*/ 319 h 519"/>
              <a:gd name="T76" fmla="*/ 147 w 405"/>
              <a:gd name="T77" fmla="*/ 489 h 519"/>
              <a:gd name="T78" fmla="*/ 202 w 405"/>
              <a:gd name="T79" fmla="*/ 505 h 519"/>
              <a:gd name="T80" fmla="*/ 257 w 405"/>
              <a:gd name="T81" fmla="*/ 489 h 519"/>
              <a:gd name="T82" fmla="*/ 263 w 405"/>
              <a:gd name="T83" fmla="*/ 318 h 519"/>
              <a:gd name="T84" fmla="*/ 287 w 405"/>
              <a:gd name="T85" fmla="*/ 155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5" h="519">
                <a:moveTo>
                  <a:pt x="151" y="49"/>
                </a:moveTo>
                <a:cubicBezTo>
                  <a:pt x="151" y="17"/>
                  <a:pt x="174" y="0"/>
                  <a:pt x="202" y="0"/>
                </a:cubicBezTo>
                <a:cubicBezTo>
                  <a:pt x="231" y="0"/>
                  <a:pt x="254" y="17"/>
                  <a:pt x="254" y="49"/>
                </a:cubicBezTo>
                <a:cubicBezTo>
                  <a:pt x="254" y="82"/>
                  <a:pt x="231" y="117"/>
                  <a:pt x="202" y="117"/>
                </a:cubicBezTo>
                <a:cubicBezTo>
                  <a:pt x="174" y="117"/>
                  <a:pt x="151" y="82"/>
                  <a:pt x="151" y="49"/>
                </a:cubicBezTo>
                <a:close/>
                <a:moveTo>
                  <a:pt x="76" y="106"/>
                </a:moveTo>
                <a:cubicBezTo>
                  <a:pt x="101" y="106"/>
                  <a:pt x="121" y="75"/>
                  <a:pt x="121" y="46"/>
                </a:cubicBezTo>
                <a:cubicBezTo>
                  <a:pt x="121" y="18"/>
                  <a:pt x="101" y="2"/>
                  <a:pt x="76" y="2"/>
                </a:cubicBezTo>
                <a:cubicBezTo>
                  <a:pt x="51" y="2"/>
                  <a:pt x="30" y="18"/>
                  <a:pt x="30" y="46"/>
                </a:cubicBezTo>
                <a:cubicBezTo>
                  <a:pt x="30" y="75"/>
                  <a:pt x="51" y="106"/>
                  <a:pt x="76" y="106"/>
                </a:cubicBezTo>
                <a:close/>
                <a:moveTo>
                  <a:pt x="329" y="106"/>
                </a:moveTo>
                <a:cubicBezTo>
                  <a:pt x="354" y="106"/>
                  <a:pt x="375" y="75"/>
                  <a:pt x="375" y="46"/>
                </a:cubicBezTo>
                <a:cubicBezTo>
                  <a:pt x="375" y="18"/>
                  <a:pt x="354" y="2"/>
                  <a:pt x="329" y="2"/>
                </a:cubicBezTo>
                <a:cubicBezTo>
                  <a:pt x="304" y="2"/>
                  <a:pt x="284" y="18"/>
                  <a:pt x="284" y="46"/>
                </a:cubicBezTo>
                <a:cubicBezTo>
                  <a:pt x="284" y="75"/>
                  <a:pt x="304" y="106"/>
                  <a:pt x="329" y="106"/>
                </a:cubicBezTo>
                <a:close/>
                <a:moveTo>
                  <a:pt x="399" y="126"/>
                </a:moveTo>
                <a:cubicBezTo>
                  <a:pt x="395" y="122"/>
                  <a:pt x="390" y="120"/>
                  <a:pt x="385" y="120"/>
                </a:cubicBezTo>
                <a:lnTo>
                  <a:pt x="341" y="120"/>
                </a:lnTo>
                <a:lnTo>
                  <a:pt x="334" y="130"/>
                </a:lnTo>
                <a:lnTo>
                  <a:pt x="348" y="208"/>
                </a:lnTo>
                <a:lnTo>
                  <a:pt x="329" y="226"/>
                </a:lnTo>
                <a:lnTo>
                  <a:pt x="310" y="208"/>
                </a:lnTo>
                <a:lnTo>
                  <a:pt x="324" y="130"/>
                </a:lnTo>
                <a:lnTo>
                  <a:pt x="317" y="120"/>
                </a:lnTo>
                <a:lnTo>
                  <a:pt x="274" y="120"/>
                </a:lnTo>
                <a:cubicBezTo>
                  <a:pt x="273" y="120"/>
                  <a:pt x="273" y="120"/>
                  <a:pt x="273" y="120"/>
                </a:cubicBezTo>
                <a:cubicBezTo>
                  <a:pt x="279" y="121"/>
                  <a:pt x="286" y="125"/>
                  <a:pt x="290" y="129"/>
                </a:cubicBezTo>
                <a:cubicBezTo>
                  <a:pt x="297" y="136"/>
                  <a:pt x="301" y="146"/>
                  <a:pt x="301" y="155"/>
                </a:cubicBezTo>
                <a:lnTo>
                  <a:pt x="300" y="295"/>
                </a:lnTo>
                <a:cubicBezTo>
                  <a:pt x="299" y="310"/>
                  <a:pt x="292" y="321"/>
                  <a:pt x="280" y="327"/>
                </a:cubicBezTo>
                <a:lnTo>
                  <a:pt x="280" y="436"/>
                </a:lnTo>
                <a:cubicBezTo>
                  <a:pt x="280" y="451"/>
                  <a:pt x="292" y="463"/>
                  <a:pt x="307" y="463"/>
                </a:cubicBezTo>
                <a:cubicBezTo>
                  <a:pt x="316" y="463"/>
                  <a:pt x="324" y="458"/>
                  <a:pt x="329" y="451"/>
                </a:cubicBezTo>
                <a:cubicBezTo>
                  <a:pt x="334" y="458"/>
                  <a:pt x="342" y="463"/>
                  <a:pt x="351" y="463"/>
                </a:cubicBezTo>
                <a:cubicBezTo>
                  <a:pt x="366" y="463"/>
                  <a:pt x="378" y="451"/>
                  <a:pt x="378" y="436"/>
                </a:cubicBezTo>
                <a:lnTo>
                  <a:pt x="378" y="284"/>
                </a:lnTo>
                <a:cubicBezTo>
                  <a:pt x="380" y="284"/>
                  <a:pt x="381" y="284"/>
                  <a:pt x="383" y="284"/>
                </a:cubicBezTo>
                <a:cubicBezTo>
                  <a:pt x="395" y="285"/>
                  <a:pt x="403" y="276"/>
                  <a:pt x="403" y="265"/>
                </a:cubicBezTo>
                <a:lnTo>
                  <a:pt x="405" y="140"/>
                </a:lnTo>
                <a:cubicBezTo>
                  <a:pt x="405" y="135"/>
                  <a:pt x="403" y="129"/>
                  <a:pt x="399" y="126"/>
                </a:cubicBezTo>
                <a:close/>
                <a:moveTo>
                  <a:pt x="104" y="297"/>
                </a:moveTo>
                <a:lnTo>
                  <a:pt x="104" y="155"/>
                </a:lnTo>
                <a:cubicBezTo>
                  <a:pt x="104" y="138"/>
                  <a:pt x="116" y="123"/>
                  <a:pt x="132" y="120"/>
                </a:cubicBezTo>
                <a:cubicBezTo>
                  <a:pt x="132" y="120"/>
                  <a:pt x="131" y="120"/>
                  <a:pt x="131" y="120"/>
                </a:cubicBezTo>
                <a:lnTo>
                  <a:pt x="88" y="120"/>
                </a:lnTo>
                <a:lnTo>
                  <a:pt x="81" y="130"/>
                </a:lnTo>
                <a:lnTo>
                  <a:pt x="94" y="208"/>
                </a:lnTo>
                <a:lnTo>
                  <a:pt x="76" y="226"/>
                </a:lnTo>
                <a:lnTo>
                  <a:pt x="57" y="208"/>
                </a:lnTo>
                <a:lnTo>
                  <a:pt x="71" y="130"/>
                </a:lnTo>
                <a:lnTo>
                  <a:pt x="63" y="120"/>
                </a:lnTo>
                <a:lnTo>
                  <a:pt x="20" y="120"/>
                </a:lnTo>
                <a:cubicBezTo>
                  <a:pt x="9" y="120"/>
                  <a:pt x="0" y="129"/>
                  <a:pt x="0" y="140"/>
                </a:cubicBezTo>
                <a:lnTo>
                  <a:pt x="0" y="266"/>
                </a:lnTo>
                <a:cubicBezTo>
                  <a:pt x="0" y="277"/>
                  <a:pt x="9" y="286"/>
                  <a:pt x="20" y="286"/>
                </a:cubicBezTo>
                <a:cubicBezTo>
                  <a:pt x="22" y="286"/>
                  <a:pt x="25" y="286"/>
                  <a:pt x="27" y="285"/>
                </a:cubicBezTo>
                <a:lnTo>
                  <a:pt x="27" y="436"/>
                </a:lnTo>
                <a:cubicBezTo>
                  <a:pt x="27" y="451"/>
                  <a:pt x="39" y="463"/>
                  <a:pt x="53" y="463"/>
                </a:cubicBezTo>
                <a:cubicBezTo>
                  <a:pt x="63" y="463"/>
                  <a:pt x="71" y="458"/>
                  <a:pt x="76" y="451"/>
                </a:cubicBezTo>
                <a:cubicBezTo>
                  <a:pt x="80" y="458"/>
                  <a:pt x="89" y="463"/>
                  <a:pt x="98" y="463"/>
                </a:cubicBezTo>
                <a:cubicBezTo>
                  <a:pt x="113" y="463"/>
                  <a:pt x="125" y="451"/>
                  <a:pt x="125" y="436"/>
                </a:cubicBezTo>
                <a:lnTo>
                  <a:pt x="125" y="329"/>
                </a:lnTo>
                <a:cubicBezTo>
                  <a:pt x="112" y="324"/>
                  <a:pt x="104" y="311"/>
                  <a:pt x="104" y="297"/>
                </a:cubicBezTo>
                <a:close/>
                <a:moveTo>
                  <a:pt x="281" y="139"/>
                </a:moveTo>
                <a:cubicBezTo>
                  <a:pt x="277" y="135"/>
                  <a:pt x="271" y="132"/>
                  <a:pt x="265" y="132"/>
                </a:cubicBezTo>
                <a:lnTo>
                  <a:pt x="216" y="132"/>
                </a:lnTo>
                <a:lnTo>
                  <a:pt x="208" y="144"/>
                </a:lnTo>
                <a:lnTo>
                  <a:pt x="223" y="232"/>
                </a:lnTo>
                <a:lnTo>
                  <a:pt x="202" y="252"/>
                </a:lnTo>
                <a:lnTo>
                  <a:pt x="181" y="232"/>
                </a:lnTo>
                <a:lnTo>
                  <a:pt x="197" y="144"/>
                </a:lnTo>
                <a:lnTo>
                  <a:pt x="188" y="132"/>
                </a:lnTo>
                <a:lnTo>
                  <a:pt x="140" y="132"/>
                </a:lnTo>
                <a:cubicBezTo>
                  <a:pt x="127" y="132"/>
                  <a:pt x="117" y="142"/>
                  <a:pt x="117" y="155"/>
                </a:cubicBezTo>
                <a:lnTo>
                  <a:pt x="117" y="297"/>
                </a:lnTo>
                <a:cubicBezTo>
                  <a:pt x="117" y="309"/>
                  <a:pt x="127" y="319"/>
                  <a:pt x="140" y="319"/>
                </a:cubicBezTo>
                <a:cubicBezTo>
                  <a:pt x="142" y="319"/>
                  <a:pt x="145" y="319"/>
                  <a:pt x="147" y="318"/>
                </a:cubicBezTo>
                <a:lnTo>
                  <a:pt x="147" y="489"/>
                </a:lnTo>
                <a:cubicBezTo>
                  <a:pt x="147" y="505"/>
                  <a:pt x="161" y="519"/>
                  <a:pt x="177" y="519"/>
                </a:cubicBezTo>
                <a:cubicBezTo>
                  <a:pt x="188" y="519"/>
                  <a:pt x="197" y="513"/>
                  <a:pt x="202" y="505"/>
                </a:cubicBezTo>
                <a:cubicBezTo>
                  <a:pt x="208" y="513"/>
                  <a:pt x="217" y="519"/>
                  <a:pt x="227" y="519"/>
                </a:cubicBezTo>
                <a:cubicBezTo>
                  <a:pt x="244" y="519"/>
                  <a:pt x="257" y="505"/>
                  <a:pt x="257" y="489"/>
                </a:cubicBezTo>
                <a:lnTo>
                  <a:pt x="257" y="317"/>
                </a:lnTo>
                <a:cubicBezTo>
                  <a:pt x="259" y="317"/>
                  <a:pt x="261" y="318"/>
                  <a:pt x="263" y="318"/>
                </a:cubicBezTo>
                <a:cubicBezTo>
                  <a:pt x="276" y="318"/>
                  <a:pt x="286" y="308"/>
                  <a:pt x="286" y="295"/>
                </a:cubicBezTo>
                <a:lnTo>
                  <a:pt x="287" y="155"/>
                </a:lnTo>
                <a:cubicBezTo>
                  <a:pt x="287" y="149"/>
                  <a:pt x="285" y="143"/>
                  <a:pt x="281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</a:p>
        </p:txBody>
      </p:sp>
      <p:sp>
        <p:nvSpPr>
          <p:cNvPr id="47" name="文本框 46"/>
          <p:cNvSpPr txBox="1"/>
          <p:nvPr>
            <p:custDataLst>
              <p:tags r:id="rId9"/>
            </p:custDataLst>
          </p:nvPr>
        </p:nvSpPr>
        <p:spPr bwMode="auto">
          <a:xfrm>
            <a:off x="7436305" y="1487170"/>
            <a:ext cx="3982899" cy="3624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/>
              <a:t>网站展示</a:t>
            </a:r>
            <a:endParaRPr lang="zh-CN" altLang="en-US" sz="1600" b="1" dirty="0"/>
          </a:p>
        </p:txBody>
      </p:sp>
      <p:cxnSp>
        <p:nvCxnSpPr>
          <p:cNvPr id="48" name="直接连接符 47"/>
          <p:cNvCxnSpPr/>
          <p:nvPr>
            <p:custDataLst>
              <p:tags r:id="rId10"/>
            </p:custDataLst>
          </p:nvPr>
        </p:nvCxnSpPr>
        <p:spPr>
          <a:xfrm>
            <a:off x="7436307" y="2034948"/>
            <a:ext cx="3982897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>
            <p:custDataLst>
              <p:tags r:id="rId11"/>
            </p:custDataLst>
          </p:nvPr>
        </p:nvSpPr>
        <p:spPr bwMode="auto">
          <a:xfrm>
            <a:off x="7436305" y="3450135"/>
            <a:ext cx="3982899" cy="3624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/>
              <a:t>工作说明</a:t>
            </a:r>
            <a:endParaRPr lang="zh-CN" altLang="en-US" sz="1600" b="1" dirty="0"/>
          </a:p>
        </p:txBody>
      </p:sp>
      <p:cxnSp>
        <p:nvCxnSpPr>
          <p:cNvPr id="52" name="直接连接符 51"/>
          <p:cNvCxnSpPr/>
          <p:nvPr>
            <p:custDataLst>
              <p:tags r:id="rId12"/>
            </p:custDataLst>
          </p:nvPr>
        </p:nvCxnSpPr>
        <p:spPr>
          <a:xfrm>
            <a:off x="7436307" y="3980133"/>
            <a:ext cx="3982897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>
            <p:custDataLst>
              <p:tags r:id="rId13"/>
            </p:custDataLst>
          </p:nvPr>
        </p:nvSpPr>
        <p:spPr bwMode="auto">
          <a:xfrm>
            <a:off x="7526475" y="5274670"/>
            <a:ext cx="3982899" cy="3624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/>
              <a:t>收获和体会</a:t>
            </a:r>
            <a:endParaRPr lang="zh-CN" altLang="en-US" sz="1600" b="1" dirty="0"/>
          </a:p>
        </p:txBody>
      </p:sp>
      <p:cxnSp>
        <p:nvCxnSpPr>
          <p:cNvPr id="59" name="直接连接符 58"/>
          <p:cNvCxnSpPr/>
          <p:nvPr>
            <p:custDataLst>
              <p:tags r:id="rId14"/>
            </p:custDataLst>
          </p:nvPr>
        </p:nvCxnSpPr>
        <p:spPr>
          <a:xfrm>
            <a:off x="7596325" y="5723388"/>
            <a:ext cx="3982897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>
            <p:custDataLst>
              <p:tags r:id="rId15"/>
            </p:custDataLst>
          </p:nvPr>
        </p:nvSpPr>
        <p:spPr>
          <a:xfrm rot="10800000" flipV="1">
            <a:off x="6792883" y="3337053"/>
            <a:ext cx="533638" cy="53363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</a:p>
        </p:txBody>
      </p:sp>
      <p:sp>
        <p:nvSpPr>
          <p:cNvPr id="70" name="任意多边形 69"/>
          <p:cNvSpPr/>
          <p:nvPr>
            <p:custDataLst>
              <p:tags r:id="rId16"/>
            </p:custDataLst>
          </p:nvPr>
        </p:nvSpPr>
        <p:spPr bwMode="auto">
          <a:xfrm>
            <a:off x="6951395" y="3481792"/>
            <a:ext cx="216613" cy="277177"/>
          </a:xfrm>
          <a:custGeom>
            <a:avLst/>
            <a:gdLst>
              <a:gd name="T0" fmla="*/ 202 w 405"/>
              <a:gd name="T1" fmla="*/ 0 h 519"/>
              <a:gd name="T2" fmla="*/ 202 w 405"/>
              <a:gd name="T3" fmla="*/ 117 h 519"/>
              <a:gd name="T4" fmla="*/ 76 w 405"/>
              <a:gd name="T5" fmla="*/ 106 h 519"/>
              <a:gd name="T6" fmla="*/ 76 w 405"/>
              <a:gd name="T7" fmla="*/ 2 h 519"/>
              <a:gd name="T8" fmla="*/ 76 w 405"/>
              <a:gd name="T9" fmla="*/ 106 h 519"/>
              <a:gd name="T10" fmla="*/ 375 w 405"/>
              <a:gd name="T11" fmla="*/ 46 h 519"/>
              <a:gd name="T12" fmla="*/ 284 w 405"/>
              <a:gd name="T13" fmla="*/ 46 h 519"/>
              <a:gd name="T14" fmla="*/ 399 w 405"/>
              <a:gd name="T15" fmla="*/ 126 h 519"/>
              <a:gd name="T16" fmla="*/ 341 w 405"/>
              <a:gd name="T17" fmla="*/ 120 h 519"/>
              <a:gd name="T18" fmla="*/ 348 w 405"/>
              <a:gd name="T19" fmla="*/ 208 h 519"/>
              <a:gd name="T20" fmla="*/ 310 w 405"/>
              <a:gd name="T21" fmla="*/ 208 h 519"/>
              <a:gd name="T22" fmla="*/ 317 w 405"/>
              <a:gd name="T23" fmla="*/ 120 h 519"/>
              <a:gd name="T24" fmla="*/ 273 w 405"/>
              <a:gd name="T25" fmla="*/ 120 h 519"/>
              <a:gd name="T26" fmla="*/ 301 w 405"/>
              <a:gd name="T27" fmla="*/ 155 h 519"/>
              <a:gd name="T28" fmla="*/ 280 w 405"/>
              <a:gd name="T29" fmla="*/ 327 h 519"/>
              <a:gd name="T30" fmla="*/ 307 w 405"/>
              <a:gd name="T31" fmla="*/ 463 h 519"/>
              <a:gd name="T32" fmla="*/ 351 w 405"/>
              <a:gd name="T33" fmla="*/ 463 h 519"/>
              <a:gd name="T34" fmla="*/ 378 w 405"/>
              <a:gd name="T35" fmla="*/ 284 h 519"/>
              <a:gd name="T36" fmla="*/ 403 w 405"/>
              <a:gd name="T37" fmla="*/ 265 h 519"/>
              <a:gd name="T38" fmla="*/ 399 w 405"/>
              <a:gd name="T39" fmla="*/ 126 h 519"/>
              <a:gd name="T40" fmla="*/ 104 w 405"/>
              <a:gd name="T41" fmla="*/ 155 h 519"/>
              <a:gd name="T42" fmla="*/ 131 w 405"/>
              <a:gd name="T43" fmla="*/ 120 h 519"/>
              <a:gd name="T44" fmla="*/ 81 w 405"/>
              <a:gd name="T45" fmla="*/ 130 h 519"/>
              <a:gd name="T46" fmla="*/ 76 w 405"/>
              <a:gd name="T47" fmla="*/ 226 h 519"/>
              <a:gd name="T48" fmla="*/ 71 w 405"/>
              <a:gd name="T49" fmla="*/ 130 h 519"/>
              <a:gd name="T50" fmla="*/ 20 w 405"/>
              <a:gd name="T51" fmla="*/ 120 h 519"/>
              <a:gd name="T52" fmla="*/ 0 w 405"/>
              <a:gd name="T53" fmla="*/ 266 h 519"/>
              <a:gd name="T54" fmla="*/ 27 w 405"/>
              <a:gd name="T55" fmla="*/ 285 h 519"/>
              <a:gd name="T56" fmla="*/ 53 w 405"/>
              <a:gd name="T57" fmla="*/ 463 h 519"/>
              <a:gd name="T58" fmla="*/ 98 w 405"/>
              <a:gd name="T59" fmla="*/ 463 h 519"/>
              <a:gd name="T60" fmla="*/ 125 w 405"/>
              <a:gd name="T61" fmla="*/ 329 h 519"/>
              <a:gd name="T62" fmla="*/ 281 w 405"/>
              <a:gd name="T63" fmla="*/ 139 h 519"/>
              <a:gd name="T64" fmla="*/ 216 w 405"/>
              <a:gd name="T65" fmla="*/ 132 h 519"/>
              <a:gd name="T66" fmla="*/ 223 w 405"/>
              <a:gd name="T67" fmla="*/ 232 h 519"/>
              <a:gd name="T68" fmla="*/ 181 w 405"/>
              <a:gd name="T69" fmla="*/ 232 h 519"/>
              <a:gd name="T70" fmla="*/ 188 w 405"/>
              <a:gd name="T71" fmla="*/ 132 h 519"/>
              <a:gd name="T72" fmla="*/ 117 w 405"/>
              <a:gd name="T73" fmla="*/ 155 h 519"/>
              <a:gd name="T74" fmla="*/ 140 w 405"/>
              <a:gd name="T75" fmla="*/ 319 h 519"/>
              <a:gd name="T76" fmla="*/ 147 w 405"/>
              <a:gd name="T77" fmla="*/ 489 h 519"/>
              <a:gd name="T78" fmla="*/ 202 w 405"/>
              <a:gd name="T79" fmla="*/ 505 h 519"/>
              <a:gd name="T80" fmla="*/ 257 w 405"/>
              <a:gd name="T81" fmla="*/ 489 h 519"/>
              <a:gd name="T82" fmla="*/ 263 w 405"/>
              <a:gd name="T83" fmla="*/ 318 h 519"/>
              <a:gd name="T84" fmla="*/ 287 w 405"/>
              <a:gd name="T85" fmla="*/ 155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5" h="519">
                <a:moveTo>
                  <a:pt x="151" y="49"/>
                </a:moveTo>
                <a:cubicBezTo>
                  <a:pt x="151" y="17"/>
                  <a:pt x="174" y="0"/>
                  <a:pt x="202" y="0"/>
                </a:cubicBezTo>
                <a:cubicBezTo>
                  <a:pt x="231" y="0"/>
                  <a:pt x="254" y="17"/>
                  <a:pt x="254" y="49"/>
                </a:cubicBezTo>
                <a:cubicBezTo>
                  <a:pt x="254" y="82"/>
                  <a:pt x="231" y="117"/>
                  <a:pt x="202" y="117"/>
                </a:cubicBezTo>
                <a:cubicBezTo>
                  <a:pt x="174" y="117"/>
                  <a:pt x="151" y="82"/>
                  <a:pt x="151" y="49"/>
                </a:cubicBezTo>
                <a:close/>
                <a:moveTo>
                  <a:pt x="76" y="106"/>
                </a:moveTo>
                <a:cubicBezTo>
                  <a:pt x="101" y="106"/>
                  <a:pt x="121" y="75"/>
                  <a:pt x="121" y="46"/>
                </a:cubicBezTo>
                <a:cubicBezTo>
                  <a:pt x="121" y="18"/>
                  <a:pt x="101" y="2"/>
                  <a:pt x="76" y="2"/>
                </a:cubicBezTo>
                <a:cubicBezTo>
                  <a:pt x="51" y="2"/>
                  <a:pt x="30" y="18"/>
                  <a:pt x="30" y="46"/>
                </a:cubicBezTo>
                <a:cubicBezTo>
                  <a:pt x="30" y="75"/>
                  <a:pt x="51" y="106"/>
                  <a:pt x="76" y="106"/>
                </a:cubicBezTo>
                <a:close/>
                <a:moveTo>
                  <a:pt x="329" y="106"/>
                </a:moveTo>
                <a:cubicBezTo>
                  <a:pt x="354" y="106"/>
                  <a:pt x="375" y="75"/>
                  <a:pt x="375" y="46"/>
                </a:cubicBezTo>
                <a:cubicBezTo>
                  <a:pt x="375" y="18"/>
                  <a:pt x="354" y="2"/>
                  <a:pt x="329" y="2"/>
                </a:cubicBezTo>
                <a:cubicBezTo>
                  <a:pt x="304" y="2"/>
                  <a:pt x="284" y="18"/>
                  <a:pt x="284" y="46"/>
                </a:cubicBezTo>
                <a:cubicBezTo>
                  <a:pt x="284" y="75"/>
                  <a:pt x="304" y="106"/>
                  <a:pt x="329" y="106"/>
                </a:cubicBezTo>
                <a:close/>
                <a:moveTo>
                  <a:pt x="399" y="126"/>
                </a:moveTo>
                <a:cubicBezTo>
                  <a:pt x="395" y="122"/>
                  <a:pt x="390" y="120"/>
                  <a:pt x="385" y="120"/>
                </a:cubicBezTo>
                <a:lnTo>
                  <a:pt x="341" y="120"/>
                </a:lnTo>
                <a:lnTo>
                  <a:pt x="334" y="130"/>
                </a:lnTo>
                <a:lnTo>
                  <a:pt x="348" y="208"/>
                </a:lnTo>
                <a:lnTo>
                  <a:pt x="329" y="226"/>
                </a:lnTo>
                <a:lnTo>
                  <a:pt x="310" y="208"/>
                </a:lnTo>
                <a:lnTo>
                  <a:pt x="324" y="130"/>
                </a:lnTo>
                <a:lnTo>
                  <a:pt x="317" y="120"/>
                </a:lnTo>
                <a:lnTo>
                  <a:pt x="274" y="120"/>
                </a:lnTo>
                <a:cubicBezTo>
                  <a:pt x="273" y="120"/>
                  <a:pt x="273" y="120"/>
                  <a:pt x="273" y="120"/>
                </a:cubicBezTo>
                <a:cubicBezTo>
                  <a:pt x="279" y="121"/>
                  <a:pt x="286" y="125"/>
                  <a:pt x="290" y="129"/>
                </a:cubicBezTo>
                <a:cubicBezTo>
                  <a:pt x="297" y="136"/>
                  <a:pt x="301" y="146"/>
                  <a:pt x="301" y="155"/>
                </a:cubicBezTo>
                <a:lnTo>
                  <a:pt x="300" y="295"/>
                </a:lnTo>
                <a:cubicBezTo>
                  <a:pt x="299" y="310"/>
                  <a:pt x="292" y="321"/>
                  <a:pt x="280" y="327"/>
                </a:cubicBezTo>
                <a:lnTo>
                  <a:pt x="280" y="436"/>
                </a:lnTo>
                <a:cubicBezTo>
                  <a:pt x="280" y="451"/>
                  <a:pt x="292" y="463"/>
                  <a:pt x="307" y="463"/>
                </a:cubicBezTo>
                <a:cubicBezTo>
                  <a:pt x="316" y="463"/>
                  <a:pt x="324" y="458"/>
                  <a:pt x="329" y="451"/>
                </a:cubicBezTo>
                <a:cubicBezTo>
                  <a:pt x="334" y="458"/>
                  <a:pt x="342" y="463"/>
                  <a:pt x="351" y="463"/>
                </a:cubicBezTo>
                <a:cubicBezTo>
                  <a:pt x="366" y="463"/>
                  <a:pt x="378" y="451"/>
                  <a:pt x="378" y="436"/>
                </a:cubicBezTo>
                <a:lnTo>
                  <a:pt x="378" y="284"/>
                </a:lnTo>
                <a:cubicBezTo>
                  <a:pt x="380" y="284"/>
                  <a:pt x="381" y="284"/>
                  <a:pt x="383" y="284"/>
                </a:cubicBezTo>
                <a:cubicBezTo>
                  <a:pt x="395" y="285"/>
                  <a:pt x="403" y="276"/>
                  <a:pt x="403" y="265"/>
                </a:cubicBezTo>
                <a:lnTo>
                  <a:pt x="405" y="140"/>
                </a:lnTo>
                <a:cubicBezTo>
                  <a:pt x="405" y="135"/>
                  <a:pt x="403" y="129"/>
                  <a:pt x="399" y="126"/>
                </a:cubicBezTo>
                <a:close/>
                <a:moveTo>
                  <a:pt x="104" y="297"/>
                </a:moveTo>
                <a:lnTo>
                  <a:pt x="104" y="155"/>
                </a:lnTo>
                <a:cubicBezTo>
                  <a:pt x="104" y="138"/>
                  <a:pt x="116" y="123"/>
                  <a:pt x="132" y="120"/>
                </a:cubicBezTo>
                <a:cubicBezTo>
                  <a:pt x="132" y="120"/>
                  <a:pt x="131" y="120"/>
                  <a:pt x="131" y="120"/>
                </a:cubicBezTo>
                <a:lnTo>
                  <a:pt x="88" y="120"/>
                </a:lnTo>
                <a:lnTo>
                  <a:pt x="81" y="130"/>
                </a:lnTo>
                <a:lnTo>
                  <a:pt x="94" y="208"/>
                </a:lnTo>
                <a:lnTo>
                  <a:pt x="76" y="226"/>
                </a:lnTo>
                <a:lnTo>
                  <a:pt x="57" y="208"/>
                </a:lnTo>
                <a:lnTo>
                  <a:pt x="71" y="130"/>
                </a:lnTo>
                <a:lnTo>
                  <a:pt x="63" y="120"/>
                </a:lnTo>
                <a:lnTo>
                  <a:pt x="20" y="120"/>
                </a:lnTo>
                <a:cubicBezTo>
                  <a:pt x="9" y="120"/>
                  <a:pt x="0" y="129"/>
                  <a:pt x="0" y="140"/>
                </a:cubicBezTo>
                <a:lnTo>
                  <a:pt x="0" y="266"/>
                </a:lnTo>
                <a:cubicBezTo>
                  <a:pt x="0" y="277"/>
                  <a:pt x="9" y="286"/>
                  <a:pt x="20" y="286"/>
                </a:cubicBezTo>
                <a:cubicBezTo>
                  <a:pt x="22" y="286"/>
                  <a:pt x="25" y="286"/>
                  <a:pt x="27" y="285"/>
                </a:cubicBezTo>
                <a:lnTo>
                  <a:pt x="27" y="436"/>
                </a:lnTo>
                <a:cubicBezTo>
                  <a:pt x="27" y="451"/>
                  <a:pt x="39" y="463"/>
                  <a:pt x="53" y="463"/>
                </a:cubicBezTo>
                <a:cubicBezTo>
                  <a:pt x="63" y="463"/>
                  <a:pt x="71" y="458"/>
                  <a:pt x="76" y="451"/>
                </a:cubicBezTo>
                <a:cubicBezTo>
                  <a:pt x="80" y="458"/>
                  <a:pt x="89" y="463"/>
                  <a:pt x="98" y="463"/>
                </a:cubicBezTo>
                <a:cubicBezTo>
                  <a:pt x="113" y="463"/>
                  <a:pt x="125" y="451"/>
                  <a:pt x="125" y="436"/>
                </a:cubicBezTo>
                <a:lnTo>
                  <a:pt x="125" y="329"/>
                </a:lnTo>
                <a:cubicBezTo>
                  <a:pt x="112" y="324"/>
                  <a:pt x="104" y="311"/>
                  <a:pt x="104" y="297"/>
                </a:cubicBezTo>
                <a:close/>
                <a:moveTo>
                  <a:pt x="281" y="139"/>
                </a:moveTo>
                <a:cubicBezTo>
                  <a:pt x="277" y="135"/>
                  <a:pt x="271" y="132"/>
                  <a:pt x="265" y="132"/>
                </a:cubicBezTo>
                <a:lnTo>
                  <a:pt x="216" y="132"/>
                </a:lnTo>
                <a:lnTo>
                  <a:pt x="208" y="144"/>
                </a:lnTo>
                <a:lnTo>
                  <a:pt x="223" y="232"/>
                </a:lnTo>
                <a:lnTo>
                  <a:pt x="202" y="252"/>
                </a:lnTo>
                <a:lnTo>
                  <a:pt x="181" y="232"/>
                </a:lnTo>
                <a:lnTo>
                  <a:pt x="197" y="144"/>
                </a:lnTo>
                <a:lnTo>
                  <a:pt x="188" y="132"/>
                </a:lnTo>
                <a:lnTo>
                  <a:pt x="140" y="132"/>
                </a:lnTo>
                <a:cubicBezTo>
                  <a:pt x="127" y="132"/>
                  <a:pt x="117" y="142"/>
                  <a:pt x="117" y="155"/>
                </a:cubicBezTo>
                <a:lnTo>
                  <a:pt x="117" y="297"/>
                </a:lnTo>
                <a:cubicBezTo>
                  <a:pt x="117" y="309"/>
                  <a:pt x="127" y="319"/>
                  <a:pt x="140" y="319"/>
                </a:cubicBezTo>
                <a:cubicBezTo>
                  <a:pt x="142" y="319"/>
                  <a:pt x="145" y="319"/>
                  <a:pt x="147" y="318"/>
                </a:cubicBezTo>
                <a:lnTo>
                  <a:pt x="147" y="489"/>
                </a:lnTo>
                <a:cubicBezTo>
                  <a:pt x="147" y="505"/>
                  <a:pt x="161" y="519"/>
                  <a:pt x="177" y="519"/>
                </a:cubicBezTo>
                <a:cubicBezTo>
                  <a:pt x="188" y="519"/>
                  <a:pt x="197" y="513"/>
                  <a:pt x="202" y="505"/>
                </a:cubicBezTo>
                <a:cubicBezTo>
                  <a:pt x="208" y="513"/>
                  <a:pt x="217" y="519"/>
                  <a:pt x="227" y="519"/>
                </a:cubicBezTo>
                <a:cubicBezTo>
                  <a:pt x="244" y="519"/>
                  <a:pt x="257" y="505"/>
                  <a:pt x="257" y="489"/>
                </a:cubicBezTo>
                <a:lnTo>
                  <a:pt x="257" y="317"/>
                </a:lnTo>
                <a:cubicBezTo>
                  <a:pt x="259" y="317"/>
                  <a:pt x="261" y="318"/>
                  <a:pt x="263" y="318"/>
                </a:cubicBezTo>
                <a:cubicBezTo>
                  <a:pt x="276" y="318"/>
                  <a:pt x="286" y="308"/>
                  <a:pt x="286" y="295"/>
                </a:cubicBezTo>
                <a:lnTo>
                  <a:pt x="287" y="155"/>
                </a:lnTo>
                <a:cubicBezTo>
                  <a:pt x="287" y="149"/>
                  <a:pt x="285" y="143"/>
                  <a:pt x="281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</a:p>
        </p:txBody>
      </p:sp>
      <p:sp>
        <p:nvSpPr>
          <p:cNvPr id="72" name="椭圆 71"/>
          <p:cNvSpPr/>
          <p:nvPr>
            <p:custDataLst>
              <p:tags r:id="rId17"/>
            </p:custDataLst>
          </p:nvPr>
        </p:nvSpPr>
        <p:spPr>
          <a:xfrm rot="10800000" flipV="1">
            <a:off x="6793518" y="5189749"/>
            <a:ext cx="533638" cy="53363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</a:p>
        </p:txBody>
      </p:sp>
      <p:sp>
        <p:nvSpPr>
          <p:cNvPr id="73" name="任意多边形 72"/>
          <p:cNvSpPr/>
          <p:nvPr>
            <p:custDataLst>
              <p:tags r:id="rId18"/>
            </p:custDataLst>
          </p:nvPr>
        </p:nvSpPr>
        <p:spPr bwMode="auto">
          <a:xfrm>
            <a:off x="6951395" y="5317978"/>
            <a:ext cx="216613" cy="277177"/>
          </a:xfrm>
          <a:custGeom>
            <a:avLst/>
            <a:gdLst>
              <a:gd name="T0" fmla="*/ 202 w 405"/>
              <a:gd name="T1" fmla="*/ 0 h 519"/>
              <a:gd name="T2" fmla="*/ 202 w 405"/>
              <a:gd name="T3" fmla="*/ 117 h 519"/>
              <a:gd name="T4" fmla="*/ 76 w 405"/>
              <a:gd name="T5" fmla="*/ 106 h 519"/>
              <a:gd name="T6" fmla="*/ 76 w 405"/>
              <a:gd name="T7" fmla="*/ 2 h 519"/>
              <a:gd name="T8" fmla="*/ 76 w 405"/>
              <a:gd name="T9" fmla="*/ 106 h 519"/>
              <a:gd name="T10" fmla="*/ 375 w 405"/>
              <a:gd name="T11" fmla="*/ 46 h 519"/>
              <a:gd name="T12" fmla="*/ 284 w 405"/>
              <a:gd name="T13" fmla="*/ 46 h 519"/>
              <a:gd name="T14" fmla="*/ 399 w 405"/>
              <a:gd name="T15" fmla="*/ 126 h 519"/>
              <a:gd name="T16" fmla="*/ 341 w 405"/>
              <a:gd name="T17" fmla="*/ 120 h 519"/>
              <a:gd name="T18" fmla="*/ 348 w 405"/>
              <a:gd name="T19" fmla="*/ 208 h 519"/>
              <a:gd name="T20" fmla="*/ 310 w 405"/>
              <a:gd name="T21" fmla="*/ 208 h 519"/>
              <a:gd name="T22" fmla="*/ 317 w 405"/>
              <a:gd name="T23" fmla="*/ 120 h 519"/>
              <a:gd name="T24" fmla="*/ 273 w 405"/>
              <a:gd name="T25" fmla="*/ 120 h 519"/>
              <a:gd name="T26" fmla="*/ 301 w 405"/>
              <a:gd name="T27" fmla="*/ 155 h 519"/>
              <a:gd name="T28" fmla="*/ 280 w 405"/>
              <a:gd name="T29" fmla="*/ 327 h 519"/>
              <a:gd name="T30" fmla="*/ 307 w 405"/>
              <a:gd name="T31" fmla="*/ 463 h 519"/>
              <a:gd name="T32" fmla="*/ 351 w 405"/>
              <a:gd name="T33" fmla="*/ 463 h 519"/>
              <a:gd name="T34" fmla="*/ 378 w 405"/>
              <a:gd name="T35" fmla="*/ 284 h 519"/>
              <a:gd name="T36" fmla="*/ 403 w 405"/>
              <a:gd name="T37" fmla="*/ 265 h 519"/>
              <a:gd name="T38" fmla="*/ 399 w 405"/>
              <a:gd name="T39" fmla="*/ 126 h 519"/>
              <a:gd name="T40" fmla="*/ 104 w 405"/>
              <a:gd name="T41" fmla="*/ 155 h 519"/>
              <a:gd name="T42" fmla="*/ 131 w 405"/>
              <a:gd name="T43" fmla="*/ 120 h 519"/>
              <a:gd name="T44" fmla="*/ 81 w 405"/>
              <a:gd name="T45" fmla="*/ 130 h 519"/>
              <a:gd name="T46" fmla="*/ 76 w 405"/>
              <a:gd name="T47" fmla="*/ 226 h 519"/>
              <a:gd name="T48" fmla="*/ 71 w 405"/>
              <a:gd name="T49" fmla="*/ 130 h 519"/>
              <a:gd name="T50" fmla="*/ 20 w 405"/>
              <a:gd name="T51" fmla="*/ 120 h 519"/>
              <a:gd name="T52" fmla="*/ 0 w 405"/>
              <a:gd name="T53" fmla="*/ 266 h 519"/>
              <a:gd name="T54" fmla="*/ 27 w 405"/>
              <a:gd name="T55" fmla="*/ 285 h 519"/>
              <a:gd name="T56" fmla="*/ 53 w 405"/>
              <a:gd name="T57" fmla="*/ 463 h 519"/>
              <a:gd name="T58" fmla="*/ 98 w 405"/>
              <a:gd name="T59" fmla="*/ 463 h 519"/>
              <a:gd name="T60" fmla="*/ 125 w 405"/>
              <a:gd name="T61" fmla="*/ 329 h 519"/>
              <a:gd name="T62" fmla="*/ 281 w 405"/>
              <a:gd name="T63" fmla="*/ 139 h 519"/>
              <a:gd name="T64" fmla="*/ 216 w 405"/>
              <a:gd name="T65" fmla="*/ 132 h 519"/>
              <a:gd name="T66" fmla="*/ 223 w 405"/>
              <a:gd name="T67" fmla="*/ 232 h 519"/>
              <a:gd name="T68" fmla="*/ 181 w 405"/>
              <a:gd name="T69" fmla="*/ 232 h 519"/>
              <a:gd name="T70" fmla="*/ 188 w 405"/>
              <a:gd name="T71" fmla="*/ 132 h 519"/>
              <a:gd name="T72" fmla="*/ 117 w 405"/>
              <a:gd name="T73" fmla="*/ 155 h 519"/>
              <a:gd name="T74" fmla="*/ 140 w 405"/>
              <a:gd name="T75" fmla="*/ 319 h 519"/>
              <a:gd name="T76" fmla="*/ 147 w 405"/>
              <a:gd name="T77" fmla="*/ 489 h 519"/>
              <a:gd name="T78" fmla="*/ 202 w 405"/>
              <a:gd name="T79" fmla="*/ 505 h 519"/>
              <a:gd name="T80" fmla="*/ 257 w 405"/>
              <a:gd name="T81" fmla="*/ 489 h 519"/>
              <a:gd name="T82" fmla="*/ 263 w 405"/>
              <a:gd name="T83" fmla="*/ 318 h 519"/>
              <a:gd name="T84" fmla="*/ 287 w 405"/>
              <a:gd name="T85" fmla="*/ 155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5" h="519">
                <a:moveTo>
                  <a:pt x="151" y="49"/>
                </a:moveTo>
                <a:cubicBezTo>
                  <a:pt x="151" y="17"/>
                  <a:pt x="174" y="0"/>
                  <a:pt x="202" y="0"/>
                </a:cubicBezTo>
                <a:cubicBezTo>
                  <a:pt x="231" y="0"/>
                  <a:pt x="254" y="17"/>
                  <a:pt x="254" y="49"/>
                </a:cubicBezTo>
                <a:cubicBezTo>
                  <a:pt x="254" y="82"/>
                  <a:pt x="231" y="117"/>
                  <a:pt x="202" y="117"/>
                </a:cubicBezTo>
                <a:cubicBezTo>
                  <a:pt x="174" y="117"/>
                  <a:pt x="151" y="82"/>
                  <a:pt x="151" y="49"/>
                </a:cubicBezTo>
                <a:close/>
                <a:moveTo>
                  <a:pt x="76" y="106"/>
                </a:moveTo>
                <a:cubicBezTo>
                  <a:pt x="101" y="106"/>
                  <a:pt x="121" y="75"/>
                  <a:pt x="121" y="46"/>
                </a:cubicBezTo>
                <a:cubicBezTo>
                  <a:pt x="121" y="18"/>
                  <a:pt x="101" y="2"/>
                  <a:pt x="76" y="2"/>
                </a:cubicBezTo>
                <a:cubicBezTo>
                  <a:pt x="51" y="2"/>
                  <a:pt x="30" y="18"/>
                  <a:pt x="30" y="46"/>
                </a:cubicBezTo>
                <a:cubicBezTo>
                  <a:pt x="30" y="75"/>
                  <a:pt x="51" y="106"/>
                  <a:pt x="76" y="106"/>
                </a:cubicBezTo>
                <a:close/>
                <a:moveTo>
                  <a:pt x="329" y="106"/>
                </a:moveTo>
                <a:cubicBezTo>
                  <a:pt x="354" y="106"/>
                  <a:pt x="375" y="75"/>
                  <a:pt x="375" y="46"/>
                </a:cubicBezTo>
                <a:cubicBezTo>
                  <a:pt x="375" y="18"/>
                  <a:pt x="354" y="2"/>
                  <a:pt x="329" y="2"/>
                </a:cubicBezTo>
                <a:cubicBezTo>
                  <a:pt x="304" y="2"/>
                  <a:pt x="284" y="18"/>
                  <a:pt x="284" y="46"/>
                </a:cubicBezTo>
                <a:cubicBezTo>
                  <a:pt x="284" y="75"/>
                  <a:pt x="304" y="106"/>
                  <a:pt x="329" y="106"/>
                </a:cubicBezTo>
                <a:close/>
                <a:moveTo>
                  <a:pt x="399" y="126"/>
                </a:moveTo>
                <a:cubicBezTo>
                  <a:pt x="395" y="122"/>
                  <a:pt x="390" y="120"/>
                  <a:pt x="385" y="120"/>
                </a:cubicBezTo>
                <a:lnTo>
                  <a:pt x="341" y="120"/>
                </a:lnTo>
                <a:lnTo>
                  <a:pt x="334" y="130"/>
                </a:lnTo>
                <a:lnTo>
                  <a:pt x="348" y="208"/>
                </a:lnTo>
                <a:lnTo>
                  <a:pt x="329" y="226"/>
                </a:lnTo>
                <a:lnTo>
                  <a:pt x="310" y="208"/>
                </a:lnTo>
                <a:lnTo>
                  <a:pt x="324" y="130"/>
                </a:lnTo>
                <a:lnTo>
                  <a:pt x="317" y="120"/>
                </a:lnTo>
                <a:lnTo>
                  <a:pt x="274" y="120"/>
                </a:lnTo>
                <a:cubicBezTo>
                  <a:pt x="273" y="120"/>
                  <a:pt x="273" y="120"/>
                  <a:pt x="273" y="120"/>
                </a:cubicBezTo>
                <a:cubicBezTo>
                  <a:pt x="279" y="121"/>
                  <a:pt x="286" y="125"/>
                  <a:pt x="290" y="129"/>
                </a:cubicBezTo>
                <a:cubicBezTo>
                  <a:pt x="297" y="136"/>
                  <a:pt x="301" y="146"/>
                  <a:pt x="301" y="155"/>
                </a:cubicBezTo>
                <a:lnTo>
                  <a:pt x="300" y="295"/>
                </a:lnTo>
                <a:cubicBezTo>
                  <a:pt x="299" y="310"/>
                  <a:pt x="292" y="321"/>
                  <a:pt x="280" y="327"/>
                </a:cubicBezTo>
                <a:lnTo>
                  <a:pt x="280" y="436"/>
                </a:lnTo>
                <a:cubicBezTo>
                  <a:pt x="280" y="451"/>
                  <a:pt x="292" y="463"/>
                  <a:pt x="307" y="463"/>
                </a:cubicBezTo>
                <a:cubicBezTo>
                  <a:pt x="316" y="463"/>
                  <a:pt x="324" y="458"/>
                  <a:pt x="329" y="451"/>
                </a:cubicBezTo>
                <a:cubicBezTo>
                  <a:pt x="334" y="458"/>
                  <a:pt x="342" y="463"/>
                  <a:pt x="351" y="463"/>
                </a:cubicBezTo>
                <a:cubicBezTo>
                  <a:pt x="366" y="463"/>
                  <a:pt x="378" y="451"/>
                  <a:pt x="378" y="436"/>
                </a:cubicBezTo>
                <a:lnTo>
                  <a:pt x="378" y="284"/>
                </a:lnTo>
                <a:cubicBezTo>
                  <a:pt x="380" y="284"/>
                  <a:pt x="381" y="284"/>
                  <a:pt x="383" y="284"/>
                </a:cubicBezTo>
                <a:cubicBezTo>
                  <a:pt x="395" y="285"/>
                  <a:pt x="403" y="276"/>
                  <a:pt x="403" y="265"/>
                </a:cubicBezTo>
                <a:lnTo>
                  <a:pt x="405" y="140"/>
                </a:lnTo>
                <a:cubicBezTo>
                  <a:pt x="405" y="135"/>
                  <a:pt x="403" y="129"/>
                  <a:pt x="399" y="126"/>
                </a:cubicBezTo>
                <a:close/>
                <a:moveTo>
                  <a:pt x="104" y="297"/>
                </a:moveTo>
                <a:lnTo>
                  <a:pt x="104" y="155"/>
                </a:lnTo>
                <a:cubicBezTo>
                  <a:pt x="104" y="138"/>
                  <a:pt x="116" y="123"/>
                  <a:pt x="132" y="120"/>
                </a:cubicBezTo>
                <a:cubicBezTo>
                  <a:pt x="132" y="120"/>
                  <a:pt x="131" y="120"/>
                  <a:pt x="131" y="120"/>
                </a:cubicBezTo>
                <a:lnTo>
                  <a:pt x="88" y="120"/>
                </a:lnTo>
                <a:lnTo>
                  <a:pt x="81" y="130"/>
                </a:lnTo>
                <a:lnTo>
                  <a:pt x="94" y="208"/>
                </a:lnTo>
                <a:lnTo>
                  <a:pt x="76" y="226"/>
                </a:lnTo>
                <a:lnTo>
                  <a:pt x="57" y="208"/>
                </a:lnTo>
                <a:lnTo>
                  <a:pt x="71" y="130"/>
                </a:lnTo>
                <a:lnTo>
                  <a:pt x="63" y="120"/>
                </a:lnTo>
                <a:lnTo>
                  <a:pt x="20" y="120"/>
                </a:lnTo>
                <a:cubicBezTo>
                  <a:pt x="9" y="120"/>
                  <a:pt x="0" y="129"/>
                  <a:pt x="0" y="140"/>
                </a:cubicBezTo>
                <a:lnTo>
                  <a:pt x="0" y="266"/>
                </a:lnTo>
                <a:cubicBezTo>
                  <a:pt x="0" y="277"/>
                  <a:pt x="9" y="286"/>
                  <a:pt x="20" y="286"/>
                </a:cubicBezTo>
                <a:cubicBezTo>
                  <a:pt x="22" y="286"/>
                  <a:pt x="25" y="286"/>
                  <a:pt x="27" y="285"/>
                </a:cubicBezTo>
                <a:lnTo>
                  <a:pt x="27" y="436"/>
                </a:lnTo>
                <a:cubicBezTo>
                  <a:pt x="27" y="451"/>
                  <a:pt x="39" y="463"/>
                  <a:pt x="53" y="463"/>
                </a:cubicBezTo>
                <a:cubicBezTo>
                  <a:pt x="63" y="463"/>
                  <a:pt x="71" y="458"/>
                  <a:pt x="76" y="451"/>
                </a:cubicBezTo>
                <a:cubicBezTo>
                  <a:pt x="80" y="458"/>
                  <a:pt x="89" y="463"/>
                  <a:pt x="98" y="463"/>
                </a:cubicBezTo>
                <a:cubicBezTo>
                  <a:pt x="113" y="463"/>
                  <a:pt x="125" y="451"/>
                  <a:pt x="125" y="436"/>
                </a:cubicBezTo>
                <a:lnTo>
                  <a:pt x="125" y="329"/>
                </a:lnTo>
                <a:cubicBezTo>
                  <a:pt x="112" y="324"/>
                  <a:pt x="104" y="311"/>
                  <a:pt x="104" y="297"/>
                </a:cubicBezTo>
                <a:close/>
                <a:moveTo>
                  <a:pt x="281" y="139"/>
                </a:moveTo>
                <a:cubicBezTo>
                  <a:pt x="277" y="135"/>
                  <a:pt x="271" y="132"/>
                  <a:pt x="265" y="132"/>
                </a:cubicBezTo>
                <a:lnTo>
                  <a:pt x="216" y="132"/>
                </a:lnTo>
                <a:lnTo>
                  <a:pt x="208" y="144"/>
                </a:lnTo>
                <a:lnTo>
                  <a:pt x="223" y="232"/>
                </a:lnTo>
                <a:lnTo>
                  <a:pt x="202" y="252"/>
                </a:lnTo>
                <a:lnTo>
                  <a:pt x="181" y="232"/>
                </a:lnTo>
                <a:lnTo>
                  <a:pt x="197" y="144"/>
                </a:lnTo>
                <a:lnTo>
                  <a:pt x="188" y="132"/>
                </a:lnTo>
                <a:lnTo>
                  <a:pt x="140" y="132"/>
                </a:lnTo>
                <a:cubicBezTo>
                  <a:pt x="127" y="132"/>
                  <a:pt x="117" y="142"/>
                  <a:pt x="117" y="155"/>
                </a:cubicBezTo>
                <a:lnTo>
                  <a:pt x="117" y="297"/>
                </a:lnTo>
                <a:cubicBezTo>
                  <a:pt x="117" y="309"/>
                  <a:pt x="127" y="319"/>
                  <a:pt x="140" y="319"/>
                </a:cubicBezTo>
                <a:cubicBezTo>
                  <a:pt x="142" y="319"/>
                  <a:pt x="145" y="319"/>
                  <a:pt x="147" y="318"/>
                </a:cubicBezTo>
                <a:lnTo>
                  <a:pt x="147" y="489"/>
                </a:lnTo>
                <a:cubicBezTo>
                  <a:pt x="147" y="505"/>
                  <a:pt x="161" y="519"/>
                  <a:pt x="177" y="519"/>
                </a:cubicBezTo>
                <a:cubicBezTo>
                  <a:pt x="188" y="519"/>
                  <a:pt x="197" y="513"/>
                  <a:pt x="202" y="505"/>
                </a:cubicBezTo>
                <a:cubicBezTo>
                  <a:pt x="208" y="513"/>
                  <a:pt x="217" y="519"/>
                  <a:pt x="227" y="519"/>
                </a:cubicBezTo>
                <a:cubicBezTo>
                  <a:pt x="244" y="519"/>
                  <a:pt x="257" y="505"/>
                  <a:pt x="257" y="489"/>
                </a:cubicBezTo>
                <a:lnTo>
                  <a:pt x="257" y="317"/>
                </a:lnTo>
                <a:cubicBezTo>
                  <a:pt x="259" y="317"/>
                  <a:pt x="261" y="318"/>
                  <a:pt x="263" y="318"/>
                </a:cubicBezTo>
                <a:cubicBezTo>
                  <a:pt x="276" y="318"/>
                  <a:pt x="286" y="308"/>
                  <a:pt x="286" y="295"/>
                </a:cubicBezTo>
                <a:lnTo>
                  <a:pt x="287" y="155"/>
                </a:lnTo>
                <a:cubicBezTo>
                  <a:pt x="287" y="149"/>
                  <a:pt x="285" y="143"/>
                  <a:pt x="281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</a:p>
        </p:txBody>
      </p:sp>
      <p:pic>
        <p:nvPicPr>
          <p:cNvPr id="3" name="图片 2" descr="1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243840" y="73660"/>
            <a:ext cx="1417320" cy="1361440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/>
              <a:t>网站展示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单击此处添加文本具体内容，简明扼要的阐述您的观点。</a:t>
            </a:r>
            <a:endParaRPr lang="zh-CN" altLang="en-US" dirty="0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96343" y="2295627"/>
            <a:ext cx="1149531" cy="114371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60575" y="5368290"/>
            <a:ext cx="8547735" cy="1426845"/>
          </a:xfrm>
        </p:spPr>
        <p:txBody>
          <a:bodyPr>
            <a:normAutofit fontScale="90000"/>
          </a:bodyPr>
          <a:lstStyle/>
          <a:p>
            <a:r>
              <a:rPr b="0" dirty="0"/>
              <a:t>以上是我们的首页、企业文化、业务范围、成功案例的展示图。</a:t>
            </a:r>
            <a:br>
              <a:rPr b="0" dirty="0"/>
            </a:br>
            <a:r>
              <a:rPr b="0" dirty="0"/>
              <a:t>整个网站采用简约的风格，色系采用黑、白、灰为主要色调。</a:t>
            </a:r>
            <a:endParaRPr b="0" dirty="0"/>
          </a:p>
        </p:txBody>
      </p:sp>
      <p:pic>
        <p:nvPicPr>
          <p:cNvPr id="3" name="图片 2" descr="首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" y="1367155"/>
            <a:ext cx="1891665" cy="3510280"/>
          </a:xfrm>
          <a:prstGeom prst="rect">
            <a:avLst/>
          </a:prstGeom>
        </p:spPr>
      </p:pic>
      <p:pic>
        <p:nvPicPr>
          <p:cNvPr id="6" name="图片 5" descr="企业文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10" y="1366520"/>
            <a:ext cx="1884680" cy="3495675"/>
          </a:xfrm>
          <a:prstGeom prst="rect">
            <a:avLst/>
          </a:prstGeom>
        </p:spPr>
      </p:pic>
      <p:pic>
        <p:nvPicPr>
          <p:cNvPr id="7" name="图片 6" descr="业务范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435" y="1367155"/>
            <a:ext cx="2395855" cy="3495040"/>
          </a:xfrm>
          <a:prstGeom prst="rect">
            <a:avLst/>
          </a:prstGeom>
        </p:spPr>
      </p:pic>
      <p:pic>
        <p:nvPicPr>
          <p:cNvPr id="8" name="图片 7" descr="成功案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045" y="1382395"/>
            <a:ext cx="2047875" cy="350012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741170" y="173355"/>
            <a:ext cx="4023995" cy="97917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网站展示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图片 4" descr="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2410" y="69215"/>
            <a:ext cx="1200150" cy="11525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H:\HTML\任务\网站设计图\收费标准.jpg收费标准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16660" y="1252220"/>
            <a:ext cx="2596515" cy="3966845"/>
          </a:xfrm>
          <a:prstGeom prst="rect">
            <a:avLst/>
          </a:prstGeom>
        </p:spPr>
      </p:pic>
      <p:pic>
        <p:nvPicPr>
          <p:cNvPr id="6" name="图片 5" descr="H:\HTML\任务\网站设计图\售后服务.jpg售后服务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7120" y="1252220"/>
            <a:ext cx="2128520" cy="3947795"/>
          </a:xfrm>
          <a:prstGeom prst="rect">
            <a:avLst/>
          </a:prstGeom>
        </p:spPr>
      </p:pic>
      <p:pic>
        <p:nvPicPr>
          <p:cNvPr id="7" name="图片 6" descr="H:\HTML\任务\网站设计图\联系我们.jpg联系我们"/>
          <p:cNvPicPr>
            <a:picLocks noChangeAspect="1"/>
          </p:cNvPicPr>
          <p:nvPr/>
        </p:nvPicPr>
        <p:blipFill>
          <a:blip r:embed="rId3"/>
          <a:srcRect b="-57"/>
          <a:stretch>
            <a:fillRect/>
          </a:stretch>
        </p:blipFill>
        <p:spPr>
          <a:xfrm>
            <a:off x="7891145" y="1252220"/>
            <a:ext cx="2529205" cy="394843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741805" y="73660"/>
            <a:ext cx="4023995" cy="97917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网站展示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标题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060575" y="5368290"/>
            <a:ext cx="8547735" cy="142684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b="0" dirty="0"/>
              <a:t>以上是我们的收费标准、售后服务、联系我们的展示图。</a:t>
            </a:r>
            <a:br>
              <a:rPr b="0" dirty="0"/>
            </a:br>
            <a:r>
              <a:rPr b="0" dirty="0"/>
              <a:t>整个网站采用简约的风格，色系采用黑、白、灰为主要色调，红色为辅色。</a:t>
            </a:r>
            <a:endParaRPr b="0" dirty="0"/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2410" y="69215"/>
            <a:ext cx="1200150" cy="11525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/>
              <a:t>工作说明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单击此处添加文本具体内容，简明扼要的阐述您的观点。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96343" y="2295627"/>
            <a:ext cx="1149531" cy="114371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矩形 206"/>
          <p:cNvSpPr/>
          <p:nvPr>
            <p:custDataLst>
              <p:tags r:id="rId1"/>
            </p:custDataLst>
          </p:nvPr>
        </p:nvSpPr>
        <p:spPr bwMode="auto">
          <a:xfrm>
            <a:off x="1759430" y="5488405"/>
            <a:ext cx="8881302" cy="20849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3" name="椭圆 212"/>
          <p:cNvSpPr/>
          <p:nvPr>
            <p:custDataLst>
              <p:tags r:id="rId2"/>
            </p:custDataLst>
          </p:nvPr>
        </p:nvSpPr>
        <p:spPr bwMode="auto">
          <a:xfrm>
            <a:off x="1007506" y="5130578"/>
            <a:ext cx="924147" cy="92414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="1" dirty="0">
              <a:solidFill>
                <a:schemeClr val="dk1"/>
              </a:solidFill>
            </a:endParaRPr>
          </a:p>
        </p:txBody>
      </p:sp>
      <p:sp>
        <p:nvSpPr>
          <p:cNvPr id="214" name="任意多边形 213"/>
          <p:cNvSpPr/>
          <p:nvPr>
            <p:custDataLst>
              <p:tags r:id="rId3"/>
            </p:custDataLst>
          </p:nvPr>
        </p:nvSpPr>
        <p:spPr bwMode="auto">
          <a:xfrm>
            <a:off x="700829" y="748664"/>
            <a:ext cx="1537503" cy="5095907"/>
          </a:xfrm>
          <a:custGeom>
            <a:avLst/>
            <a:gdLst>
              <a:gd name="T0" fmla="*/ 1062 w 1138"/>
              <a:gd name="T1" fmla="*/ 285 h 3777"/>
              <a:gd name="T2" fmla="*/ 569 w 1138"/>
              <a:gd name="T3" fmla="*/ 0 h 3777"/>
              <a:gd name="T4" fmla="*/ 77 w 1138"/>
              <a:gd name="T5" fmla="*/ 285 h 3777"/>
              <a:gd name="T6" fmla="*/ 0 w 1138"/>
              <a:gd name="T7" fmla="*/ 569 h 3777"/>
              <a:gd name="T8" fmla="*/ 0 w 1138"/>
              <a:gd name="T9" fmla="*/ 1991 h 3777"/>
              <a:gd name="T10" fmla="*/ 484 w 1138"/>
              <a:gd name="T11" fmla="*/ 2553 h 3777"/>
              <a:gd name="T12" fmla="*/ 484 w 1138"/>
              <a:gd name="T13" fmla="*/ 3369 h 3777"/>
              <a:gd name="T14" fmla="*/ 356 w 1138"/>
              <a:gd name="T15" fmla="*/ 3564 h 3777"/>
              <a:gd name="T16" fmla="*/ 569 w 1138"/>
              <a:gd name="T17" fmla="*/ 3777 h 3777"/>
              <a:gd name="T18" fmla="*/ 783 w 1138"/>
              <a:gd name="T19" fmla="*/ 3564 h 3777"/>
              <a:gd name="T20" fmla="*/ 655 w 1138"/>
              <a:gd name="T21" fmla="*/ 3369 h 3777"/>
              <a:gd name="T22" fmla="*/ 655 w 1138"/>
              <a:gd name="T23" fmla="*/ 2553 h 3777"/>
              <a:gd name="T24" fmla="*/ 1138 w 1138"/>
              <a:gd name="T25" fmla="*/ 1991 h 3777"/>
              <a:gd name="T26" fmla="*/ 1138 w 1138"/>
              <a:gd name="T27" fmla="*/ 569 h 3777"/>
              <a:gd name="T28" fmla="*/ 1062 w 1138"/>
              <a:gd name="T29" fmla="*/ 285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8" h="3777">
                <a:moveTo>
                  <a:pt x="1062" y="285"/>
                </a:moveTo>
                <a:cubicBezTo>
                  <a:pt x="964" y="115"/>
                  <a:pt x="780" y="0"/>
                  <a:pt x="569" y="0"/>
                </a:cubicBezTo>
                <a:cubicBezTo>
                  <a:pt x="359" y="0"/>
                  <a:pt x="175" y="115"/>
                  <a:pt x="77" y="285"/>
                </a:cubicBezTo>
                <a:cubicBezTo>
                  <a:pt x="28" y="368"/>
                  <a:pt x="0" y="465"/>
                  <a:pt x="0" y="569"/>
                </a:cubicBezTo>
                <a:cubicBezTo>
                  <a:pt x="0" y="1991"/>
                  <a:pt x="0" y="1991"/>
                  <a:pt x="0" y="1991"/>
                </a:cubicBezTo>
                <a:cubicBezTo>
                  <a:pt x="0" y="2276"/>
                  <a:pt x="210" y="2512"/>
                  <a:pt x="484" y="2553"/>
                </a:cubicBezTo>
                <a:cubicBezTo>
                  <a:pt x="484" y="3369"/>
                  <a:pt x="484" y="3369"/>
                  <a:pt x="484" y="3369"/>
                </a:cubicBezTo>
                <a:cubicBezTo>
                  <a:pt x="409" y="3401"/>
                  <a:pt x="356" y="3477"/>
                  <a:pt x="356" y="3564"/>
                </a:cubicBezTo>
                <a:cubicBezTo>
                  <a:pt x="356" y="3682"/>
                  <a:pt x="451" y="3777"/>
                  <a:pt x="569" y="3777"/>
                </a:cubicBezTo>
                <a:cubicBezTo>
                  <a:pt x="687" y="3777"/>
                  <a:pt x="783" y="3682"/>
                  <a:pt x="783" y="3564"/>
                </a:cubicBezTo>
                <a:cubicBezTo>
                  <a:pt x="783" y="3477"/>
                  <a:pt x="730" y="3401"/>
                  <a:pt x="655" y="3369"/>
                </a:cubicBezTo>
                <a:cubicBezTo>
                  <a:pt x="655" y="2553"/>
                  <a:pt x="655" y="2553"/>
                  <a:pt x="655" y="2553"/>
                </a:cubicBezTo>
                <a:cubicBezTo>
                  <a:pt x="928" y="2512"/>
                  <a:pt x="1138" y="2276"/>
                  <a:pt x="1138" y="1991"/>
                </a:cubicBezTo>
                <a:cubicBezTo>
                  <a:pt x="1138" y="569"/>
                  <a:pt x="1138" y="569"/>
                  <a:pt x="1138" y="569"/>
                </a:cubicBezTo>
                <a:cubicBezTo>
                  <a:pt x="1138" y="465"/>
                  <a:pt x="1110" y="368"/>
                  <a:pt x="1062" y="2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15" name="椭圆 214"/>
          <p:cNvSpPr/>
          <p:nvPr>
            <p:custDataLst>
              <p:tags r:id="rId4"/>
            </p:custDataLst>
          </p:nvPr>
        </p:nvSpPr>
        <p:spPr bwMode="auto">
          <a:xfrm>
            <a:off x="1155581" y="5278653"/>
            <a:ext cx="627996" cy="627996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</a:rPr>
              <a:t>01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2" name="矩形 241"/>
          <p:cNvSpPr/>
          <p:nvPr>
            <p:custDataLst>
              <p:tags r:id="rId5"/>
            </p:custDataLst>
          </p:nvPr>
        </p:nvSpPr>
        <p:spPr bwMode="auto">
          <a:xfrm>
            <a:off x="716155" y="2766492"/>
            <a:ext cx="1527093" cy="76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logo</a:t>
            </a:r>
            <a:r>
              <a:rPr lang="zh-CN" altLang="en-US" sz="1100" dirty="0"/>
              <a:t>的设计结合了一个团队的灵魂与文化</a:t>
            </a:r>
            <a:endParaRPr lang="zh-CN" altLang="en-US" sz="1100" dirty="0"/>
          </a:p>
        </p:txBody>
      </p:sp>
      <p:sp>
        <p:nvSpPr>
          <p:cNvPr id="243" name="文本框 242"/>
          <p:cNvSpPr txBox="1"/>
          <p:nvPr>
            <p:custDataLst>
              <p:tags r:id="rId6"/>
            </p:custDataLst>
          </p:nvPr>
        </p:nvSpPr>
        <p:spPr bwMode="auto">
          <a:xfrm>
            <a:off x="692660" y="2054268"/>
            <a:ext cx="1545784" cy="4818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/>
              <a:t>LOGO</a:t>
            </a:r>
            <a:r>
              <a:rPr lang="zh-CN" altLang="en-US" sz="1600" b="1" dirty="0"/>
              <a:t>的设计</a:t>
            </a:r>
            <a:endParaRPr lang="zh-CN" altLang="en-US" sz="1600" b="1" dirty="0"/>
          </a:p>
        </p:txBody>
      </p:sp>
      <p:sp>
        <p:nvSpPr>
          <p:cNvPr id="245" name="椭圆 244"/>
          <p:cNvSpPr/>
          <p:nvPr>
            <p:custDataLst>
              <p:tags r:id="rId7"/>
            </p:custDataLst>
          </p:nvPr>
        </p:nvSpPr>
        <p:spPr bwMode="auto">
          <a:xfrm>
            <a:off x="1051280" y="905837"/>
            <a:ext cx="836601" cy="836601"/>
          </a:xfrm>
          <a:prstGeom prst="ellipse">
            <a:avLst/>
          </a:prstGeom>
          <a:solidFill>
            <a:schemeClr val="bg1"/>
          </a:solidFill>
          <a:ln w="571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08" name="椭圆 207"/>
          <p:cNvSpPr/>
          <p:nvPr>
            <p:custDataLst>
              <p:tags r:id="rId8"/>
            </p:custDataLst>
          </p:nvPr>
        </p:nvSpPr>
        <p:spPr bwMode="auto">
          <a:xfrm>
            <a:off x="3374327" y="5130578"/>
            <a:ext cx="924147" cy="92414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216" name="任意多边形 215"/>
          <p:cNvSpPr/>
          <p:nvPr>
            <p:custDataLst>
              <p:tags r:id="rId9"/>
            </p:custDataLst>
          </p:nvPr>
        </p:nvSpPr>
        <p:spPr bwMode="auto">
          <a:xfrm>
            <a:off x="3063307" y="748664"/>
            <a:ext cx="1537503" cy="5095907"/>
          </a:xfrm>
          <a:custGeom>
            <a:avLst/>
            <a:gdLst>
              <a:gd name="T0" fmla="*/ 1062 w 1138"/>
              <a:gd name="T1" fmla="*/ 285 h 3777"/>
              <a:gd name="T2" fmla="*/ 569 w 1138"/>
              <a:gd name="T3" fmla="*/ 0 h 3777"/>
              <a:gd name="T4" fmla="*/ 77 w 1138"/>
              <a:gd name="T5" fmla="*/ 285 h 3777"/>
              <a:gd name="T6" fmla="*/ 0 w 1138"/>
              <a:gd name="T7" fmla="*/ 569 h 3777"/>
              <a:gd name="T8" fmla="*/ 0 w 1138"/>
              <a:gd name="T9" fmla="*/ 1991 h 3777"/>
              <a:gd name="T10" fmla="*/ 484 w 1138"/>
              <a:gd name="T11" fmla="*/ 2553 h 3777"/>
              <a:gd name="T12" fmla="*/ 484 w 1138"/>
              <a:gd name="T13" fmla="*/ 3369 h 3777"/>
              <a:gd name="T14" fmla="*/ 356 w 1138"/>
              <a:gd name="T15" fmla="*/ 3564 h 3777"/>
              <a:gd name="T16" fmla="*/ 569 w 1138"/>
              <a:gd name="T17" fmla="*/ 3777 h 3777"/>
              <a:gd name="T18" fmla="*/ 783 w 1138"/>
              <a:gd name="T19" fmla="*/ 3564 h 3777"/>
              <a:gd name="T20" fmla="*/ 655 w 1138"/>
              <a:gd name="T21" fmla="*/ 3369 h 3777"/>
              <a:gd name="T22" fmla="*/ 655 w 1138"/>
              <a:gd name="T23" fmla="*/ 2553 h 3777"/>
              <a:gd name="T24" fmla="*/ 1138 w 1138"/>
              <a:gd name="T25" fmla="*/ 1991 h 3777"/>
              <a:gd name="T26" fmla="*/ 1138 w 1138"/>
              <a:gd name="T27" fmla="*/ 569 h 3777"/>
              <a:gd name="T28" fmla="*/ 1062 w 1138"/>
              <a:gd name="T29" fmla="*/ 285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8" h="3777">
                <a:moveTo>
                  <a:pt x="1062" y="285"/>
                </a:moveTo>
                <a:cubicBezTo>
                  <a:pt x="964" y="115"/>
                  <a:pt x="780" y="0"/>
                  <a:pt x="569" y="0"/>
                </a:cubicBezTo>
                <a:cubicBezTo>
                  <a:pt x="359" y="0"/>
                  <a:pt x="175" y="115"/>
                  <a:pt x="77" y="285"/>
                </a:cubicBezTo>
                <a:cubicBezTo>
                  <a:pt x="28" y="368"/>
                  <a:pt x="0" y="465"/>
                  <a:pt x="0" y="569"/>
                </a:cubicBezTo>
                <a:cubicBezTo>
                  <a:pt x="0" y="1991"/>
                  <a:pt x="0" y="1991"/>
                  <a:pt x="0" y="1991"/>
                </a:cubicBezTo>
                <a:cubicBezTo>
                  <a:pt x="0" y="2276"/>
                  <a:pt x="210" y="2512"/>
                  <a:pt x="484" y="2553"/>
                </a:cubicBezTo>
                <a:cubicBezTo>
                  <a:pt x="484" y="3369"/>
                  <a:pt x="484" y="3369"/>
                  <a:pt x="484" y="3369"/>
                </a:cubicBezTo>
                <a:cubicBezTo>
                  <a:pt x="409" y="3401"/>
                  <a:pt x="356" y="3477"/>
                  <a:pt x="356" y="3564"/>
                </a:cubicBezTo>
                <a:cubicBezTo>
                  <a:pt x="356" y="3682"/>
                  <a:pt x="451" y="3777"/>
                  <a:pt x="569" y="3777"/>
                </a:cubicBezTo>
                <a:cubicBezTo>
                  <a:pt x="687" y="3777"/>
                  <a:pt x="783" y="3682"/>
                  <a:pt x="783" y="3564"/>
                </a:cubicBezTo>
                <a:cubicBezTo>
                  <a:pt x="783" y="3477"/>
                  <a:pt x="730" y="3401"/>
                  <a:pt x="655" y="3369"/>
                </a:cubicBezTo>
                <a:cubicBezTo>
                  <a:pt x="655" y="2553"/>
                  <a:pt x="655" y="2553"/>
                  <a:pt x="655" y="2553"/>
                </a:cubicBezTo>
                <a:cubicBezTo>
                  <a:pt x="928" y="2512"/>
                  <a:pt x="1138" y="2276"/>
                  <a:pt x="1138" y="1991"/>
                </a:cubicBezTo>
                <a:cubicBezTo>
                  <a:pt x="1138" y="569"/>
                  <a:pt x="1138" y="569"/>
                  <a:pt x="1138" y="569"/>
                </a:cubicBezTo>
                <a:cubicBezTo>
                  <a:pt x="1138" y="465"/>
                  <a:pt x="1110" y="368"/>
                  <a:pt x="1062" y="2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21" name="椭圆 220"/>
          <p:cNvSpPr/>
          <p:nvPr>
            <p:custDataLst>
              <p:tags r:id="rId10"/>
            </p:custDataLst>
          </p:nvPr>
        </p:nvSpPr>
        <p:spPr bwMode="auto">
          <a:xfrm>
            <a:off x="3526869" y="5278653"/>
            <a:ext cx="627996" cy="627996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1"/>
                </a:solidFill>
              </a:rPr>
              <a:t>02</a:t>
            </a:r>
            <a:endParaRPr lang="en-US" altLang="zh-CN" sz="1400" b="1" dirty="0">
              <a:solidFill>
                <a:schemeClr val="accent1"/>
              </a:solidFill>
            </a:endParaRPr>
          </a:p>
        </p:txBody>
      </p:sp>
      <p:sp>
        <p:nvSpPr>
          <p:cNvPr id="227" name="矩形 226"/>
          <p:cNvSpPr/>
          <p:nvPr>
            <p:custDataLst>
              <p:tags r:id="rId11"/>
            </p:custDataLst>
          </p:nvPr>
        </p:nvSpPr>
        <p:spPr bwMode="auto">
          <a:xfrm>
            <a:off x="3063257" y="2766492"/>
            <a:ext cx="1527093" cy="76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100" dirty="0"/>
              <a:t>在制定规则与需求文档，经过团队的商议和讨论完成</a:t>
            </a:r>
            <a:endParaRPr lang="zh-CN" altLang="en-US" sz="1100" dirty="0"/>
          </a:p>
        </p:txBody>
      </p:sp>
      <p:sp>
        <p:nvSpPr>
          <p:cNvPr id="228" name="文本框 227"/>
          <p:cNvSpPr txBox="1"/>
          <p:nvPr>
            <p:custDataLst>
              <p:tags r:id="rId12"/>
            </p:custDataLst>
          </p:nvPr>
        </p:nvSpPr>
        <p:spPr bwMode="auto">
          <a:xfrm>
            <a:off x="3068337" y="2054268"/>
            <a:ext cx="1545784" cy="4818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ctr">
            <a:normAutofit fontScale="925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/>
              <a:t>规章制度与需求文档</a:t>
            </a:r>
            <a:endParaRPr lang="zh-CN" altLang="en-US" sz="1600" b="1" dirty="0"/>
          </a:p>
        </p:txBody>
      </p:sp>
      <p:sp>
        <p:nvSpPr>
          <p:cNvPr id="248" name="椭圆 247"/>
          <p:cNvSpPr/>
          <p:nvPr>
            <p:custDataLst>
              <p:tags r:id="rId13"/>
            </p:custDataLst>
          </p:nvPr>
        </p:nvSpPr>
        <p:spPr bwMode="auto">
          <a:xfrm>
            <a:off x="3418100" y="905837"/>
            <a:ext cx="836601" cy="836601"/>
          </a:xfrm>
          <a:prstGeom prst="ellipse">
            <a:avLst/>
          </a:prstGeom>
          <a:solidFill>
            <a:schemeClr val="bg1"/>
          </a:solidFill>
          <a:ln w="571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49" name="任意多边形 248"/>
          <p:cNvSpPr/>
          <p:nvPr>
            <p:custDataLst>
              <p:tags r:id="rId14"/>
            </p:custDataLst>
          </p:nvPr>
        </p:nvSpPr>
        <p:spPr bwMode="auto">
          <a:xfrm>
            <a:off x="3611162" y="1103976"/>
            <a:ext cx="450477" cy="440327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</a:p>
        </p:txBody>
      </p:sp>
      <p:sp>
        <p:nvSpPr>
          <p:cNvPr id="209" name="椭圆 208"/>
          <p:cNvSpPr/>
          <p:nvPr>
            <p:custDataLst>
              <p:tags r:id="rId15"/>
            </p:custDataLst>
          </p:nvPr>
        </p:nvSpPr>
        <p:spPr bwMode="auto">
          <a:xfrm>
            <a:off x="5741149" y="5130578"/>
            <a:ext cx="924147" cy="92414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  <p:sp>
        <p:nvSpPr>
          <p:cNvPr id="217" name="任意多边形 216"/>
          <p:cNvSpPr/>
          <p:nvPr>
            <p:custDataLst>
              <p:tags r:id="rId16"/>
            </p:custDataLst>
          </p:nvPr>
        </p:nvSpPr>
        <p:spPr bwMode="auto">
          <a:xfrm>
            <a:off x="5420419" y="748664"/>
            <a:ext cx="1537503" cy="5095907"/>
          </a:xfrm>
          <a:custGeom>
            <a:avLst/>
            <a:gdLst>
              <a:gd name="T0" fmla="*/ 1062 w 1138"/>
              <a:gd name="T1" fmla="*/ 285 h 3777"/>
              <a:gd name="T2" fmla="*/ 569 w 1138"/>
              <a:gd name="T3" fmla="*/ 0 h 3777"/>
              <a:gd name="T4" fmla="*/ 77 w 1138"/>
              <a:gd name="T5" fmla="*/ 285 h 3777"/>
              <a:gd name="T6" fmla="*/ 0 w 1138"/>
              <a:gd name="T7" fmla="*/ 569 h 3777"/>
              <a:gd name="T8" fmla="*/ 0 w 1138"/>
              <a:gd name="T9" fmla="*/ 1991 h 3777"/>
              <a:gd name="T10" fmla="*/ 484 w 1138"/>
              <a:gd name="T11" fmla="*/ 2553 h 3777"/>
              <a:gd name="T12" fmla="*/ 484 w 1138"/>
              <a:gd name="T13" fmla="*/ 3369 h 3777"/>
              <a:gd name="T14" fmla="*/ 356 w 1138"/>
              <a:gd name="T15" fmla="*/ 3564 h 3777"/>
              <a:gd name="T16" fmla="*/ 569 w 1138"/>
              <a:gd name="T17" fmla="*/ 3777 h 3777"/>
              <a:gd name="T18" fmla="*/ 783 w 1138"/>
              <a:gd name="T19" fmla="*/ 3564 h 3777"/>
              <a:gd name="T20" fmla="*/ 655 w 1138"/>
              <a:gd name="T21" fmla="*/ 3369 h 3777"/>
              <a:gd name="T22" fmla="*/ 655 w 1138"/>
              <a:gd name="T23" fmla="*/ 2553 h 3777"/>
              <a:gd name="T24" fmla="*/ 1138 w 1138"/>
              <a:gd name="T25" fmla="*/ 1991 h 3777"/>
              <a:gd name="T26" fmla="*/ 1138 w 1138"/>
              <a:gd name="T27" fmla="*/ 569 h 3777"/>
              <a:gd name="T28" fmla="*/ 1062 w 1138"/>
              <a:gd name="T29" fmla="*/ 285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8" h="3777">
                <a:moveTo>
                  <a:pt x="1062" y="285"/>
                </a:moveTo>
                <a:cubicBezTo>
                  <a:pt x="964" y="115"/>
                  <a:pt x="780" y="0"/>
                  <a:pt x="569" y="0"/>
                </a:cubicBezTo>
                <a:cubicBezTo>
                  <a:pt x="359" y="0"/>
                  <a:pt x="175" y="115"/>
                  <a:pt x="77" y="285"/>
                </a:cubicBezTo>
                <a:cubicBezTo>
                  <a:pt x="28" y="368"/>
                  <a:pt x="0" y="465"/>
                  <a:pt x="0" y="569"/>
                </a:cubicBezTo>
                <a:cubicBezTo>
                  <a:pt x="0" y="1991"/>
                  <a:pt x="0" y="1991"/>
                  <a:pt x="0" y="1991"/>
                </a:cubicBezTo>
                <a:cubicBezTo>
                  <a:pt x="0" y="2276"/>
                  <a:pt x="210" y="2512"/>
                  <a:pt x="484" y="2553"/>
                </a:cubicBezTo>
                <a:cubicBezTo>
                  <a:pt x="484" y="3369"/>
                  <a:pt x="484" y="3369"/>
                  <a:pt x="484" y="3369"/>
                </a:cubicBezTo>
                <a:cubicBezTo>
                  <a:pt x="409" y="3401"/>
                  <a:pt x="356" y="3477"/>
                  <a:pt x="356" y="3564"/>
                </a:cubicBezTo>
                <a:cubicBezTo>
                  <a:pt x="356" y="3682"/>
                  <a:pt x="451" y="3777"/>
                  <a:pt x="569" y="3777"/>
                </a:cubicBezTo>
                <a:cubicBezTo>
                  <a:pt x="687" y="3777"/>
                  <a:pt x="783" y="3682"/>
                  <a:pt x="783" y="3564"/>
                </a:cubicBezTo>
                <a:cubicBezTo>
                  <a:pt x="783" y="3477"/>
                  <a:pt x="730" y="3401"/>
                  <a:pt x="655" y="3369"/>
                </a:cubicBezTo>
                <a:cubicBezTo>
                  <a:pt x="655" y="2553"/>
                  <a:pt x="655" y="2553"/>
                  <a:pt x="655" y="2553"/>
                </a:cubicBezTo>
                <a:cubicBezTo>
                  <a:pt x="928" y="2512"/>
                  <a:pt x="1138" y="2276"/>
                  <a:pt x="1138" y="1991"/>
                </a:cubicBezTo>
                <a:cubicBezTo>
                  <a:pt x="1138" y="569"/>
                  <a:pt x="1138" y="569"/>
                  <a:pt x="1138" y="569"/>
                </a:cubicBezTo>
                <a:cubicBezTo>
                  <a:pt x="1138" y="465"/>
                  <a:pt x="1110" y="368"/>
                  <a:pt x="1062" y="2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22" name="椭圆 221"/>
          <p:cNvSpPr/>
          <p:nvPr>
            <p:custDataLst>
              <p:tags r:id="rId17"/>
            </p:custDataLst>
          </p:nvPr>
        </p:nvSpPr>
        <p:spPr bwMode="auto">
          <a:xfrm>
            <a:off x="5898156" y="5278653"/>
            <a:ext cx="627996" cy="627996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</a:rPr>
              <a:t>03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0" name="矩形 229"/>
          <p:cNvSpPr/>
          <p:nvPr>
            <p:custDataLst>
              <p:tags r:id="rId18"/>
            </p:custDataLst>
          </p:nvPr>
        </p:nvSpPr>
        <p:spPr bwMode="auto">
          <a:xfrm>
            <a:off x="5430678" y="2766492"/>
            <a:ext cx="1527093" cy="76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100" dirty="0"/>
              <a:t>经过最终的首页设计稿，来制定设计文档以及之后的分页设计图</a:t>
            </a:r>
            <a:endParaRPr lang="zh-CN" altLang="en-US" sz="1100" dirty="0"/>
          </a:p>
        </p:txBody>
      </p:sp>
      <p:sp>
        <p:nvSpPr>
          <p:cNvPr id="231" name="文本框 230"/>
          <p:cNvSpPr txBox="1"/>
          <p:nvPr>
            <p:custDataLst>
              <p:tags r:id="rId19"/>
            </p:custDataLst>
          </p:nvPr>
        </p:nvSpPr>
        <p:spPr bwMode="auto">
          <a:xfrm>
            <a:off x="5412263" y="2054268"/>
            <a:ext cx="1545784" cy="4818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ctr">
            <a:normAutofit fontScale="925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/>
              <a:t>首页的设计与设计文档</a:t>
            </a:r>
            <a:endParaRPr lang="zh-CN" altLang="en-US" sz="1600" b="1" dirty="0"/>
          </a:p>
        </p:txBody>
      </p:sp>
      <p:sp>
        <p:nvSpPr>
          <p:cNvPr id="251" name="椭圆 250"/>
          <p:cNvSpPr/>
          <p:nvPr>
            <p:custDataLst>
              <p:tags r:id="rId20"/>
            </p:custDataLst>
          </p:nvPr>
        </p:nvSpPr>
        <p:spPr bwMode="auto">
          <a:xfrm>
            <a:off x="5784920" y="905837"/>
            <a:ext cx="836601" cy="836601"/>
          </a:xfrm>
          <a:prstGeom prst="ellipse">
            <a:avLst/>
          </a:prstGeom>
          <a:solidFill>
            <a:schemeClr val="bg1"/>
          </a:solidFill>
          <a:ln w="571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52" name="任意多边形 251"/>
          <p:cNvSpPr/>
          <p:nvPr>
            <p:custDataLst>
              <p:tags r:id="rId21"/>
            </p:custDataLst>
          </p:nvPr>
        </p:nvSpPr>
        <p:spPr bwMode="auto">
          <a:xfrm>
            <a:off x="5977983" y="1103976"/>
            <a:ext cx="450477" cy="440327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</a:p>
        </p:txBody>
      </p:sp>
      <p:sp>
        <p:nvSpPr>
          <p:cNvPr id="210" name="椭圆 209"/>
          <p:cNvSpPr/>
          <p:nvPr>
            <p:custDataLst>
              <p:tags r:id="rId22"/>
            </p:custDataLst>
          </p:nvPr>
        </p:nvSpPr>
        <p:spPr bwMode="auto">
          <a:xfrm>
            <a:off x="8107970" y="5130578"/>
            <a:ext cx="924147" cy="92414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sp>
        <p:nvSpPr>
          <p:cNvPr id="218" name="任意多边形 217"/>
          <p:cNvSpPr/>
          <p:nvPr>
            <p:custDataLst>
              <p:tags r:id="rId23"/>
            </p:custDataLst>
          </p:nvPr>
        </p:nvSpPr>
        <p:spPr bwMode="auto">
          <a:xfrm>
            <a:off x="7799120" y="748664"/>
            <a:ext cx="1537503" cy="5095907"/>
          </a:xfrm>
          <a:custGeom>
            <a:avLst/>
            <a:gdLst>
              <a:gd name="T0" fmla="*/ 1062 w 1138"/>
              <a:gd name="T1" fmla="*/ 285 h 3777"/>
              <a:gd name="T2" fmla="*/ 569 w 1138"/>
              <a:gd name="T3" fmla="*/ 0 h 3777"/>
              <a:gd name="T4" fmla="*/ 77 w 1138"/>
              <a:gd name="T5" fmla="*/ 285 h 3777"/>
              <a:gd name="T6" fmla="*/ 0 w 1138"/>
              <a:gd name="T7" fmla="*/ 569 h 3777"/>
              <a:gd name="T8" fmla="*/ 0 w 1138"/>
              <a:gd name="T9" fmla="*/ 1991 h 3777"/>
              <a:gd name="T10" fmla="*/ 484 w 1138"/>
              <a:gd name="T11" fmla="*/ 2553 h 3777"/>
              <a:gd name="T12" fmla="*/ 484 w 1138"/>
              <a:gd name="T13" fmla="*/ 3369 h 3777"/>
              <a:gd name="T14" fmla="*/ 356 w 1138"/>
              <a:gd name="T15" fmla="*/ 3564 h 3777"/>
              <a:gd name="T16" fmla="*/ 569 w 1138"/>
              <a:gd name="T17" fmla="*/ 3777 h 3777"/>
              <a:gd name="T18" fmla="*/ 783 w 1138"/>
              <a:gd name="T19" fmla="*/ 3564 h 3777"/>
              <a:gd name="T20" fmla="*/ 655 w 1138"/>
              <a:gd name="T21" fmla="*/ 3369 h 3777"/>
              <a:gd name="T22" fmla="*/ 655 w 1138"/>
              <a:gd name="T23" fmla="*/ 2553 h 3777"/>
              <a:gd name="T24" fmla="*/ 1138 w 1138"/>
              <a:gd name="T25" fmla="*/ 1991 h 3777"/>
              <a:gd name="T26" fmla="*/ 1138 w 1138"/>
              <a:gd name="T27" fmla="*/ 569 h 3777"/>
              <a:gd name="T28" fmla="*/ 1062 w 1138"/>
              <a:gd name="T29" fmla="*/ 285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8" h="3777">
                <a:moveTo>
                  <a:pt x="1062" y="285"/>
                </a:moveTo>
                <a:cubicBezTo>
                  <a:pt x="964" y="115"/>
                  <a:pt x="780" y="0"/>
                  <a:pt x="569" y="0"/>
                </a:cubicBezTo>
                <a:cubicBezTo>
                  <a:pt x="359" y="0"/>
                  <a:pt x="175" y="115"/>
                  <a:pt x="77" y="285"/>
                </a:cubicBezTo>
                <a:cubicBezTo>
                  <a:pt x="28" y="368"/>
                  <a:pt x="0" y="465"/>
                  <a:pt x="0" y="569"/>
                </a:cubicBezTo>
                <a:cubicBezTo>
                  <a:pt x="0" y="1991"/>
                  <a:pt x="0" y="1991"/>
                  <a:pt x="0" y="1991"/>
                </a:cubicBezTo>
                <a:cubicBezTo>
                  <a:pt x="0" y="2276"/>
                  <a:pt x="210" y="2512"/>
                  <a:pt x="484" y="2553"/>
                </a:cubicBezTo>
                <a:cubicBezTo>
                  <a:pt x="484" y="3369"/>
                  <a:pt x="484" y="3369"/>
                  <a:pt x="484" y="3369"/>
                </a:cubicBezTo>
                <a:cubicBezTo>
                  <a:pt x="409" y="3401"/>
                  <a:pt x="356" y="3477"/>
                  <a:pt x="356" y="3564"/>
                </a:cubicBezTo>
                <a:cubicBezTo>
                  <a:pt x="356" y="3682"/>
                  <a:pt x="451" y="3777"/>
                  <a:pt x="569" y="3777"/>
                </a:cubicBezTo>
                <a:cubicBezTo>
                  <a:pt x="687" y="3777"/>
                  <a:pt x="783" y="3682"/>
                  <a:pt x="783" y="3564"/>
                </a:cubicBezTo>
                <a:cubicBezTo>
                  <a:pt x="783" y="3477"/>
                  <a:pt x="730" y="3401"/>
                  <a:pt x="655" y="3369"/>
                </a:cubicBezTo>
                <a:cubicBezTo>
                  <a:pt x="655" y="2553"/>
                  <a:pt x="655" y="2553"/>
                  <a:pt x="655" y="2553"/>
                </a:cubicBezTo>
                <a:cubicBezTo>
                  <a:pt x="928" y="2512"/>
                  <a:pt x="1138" y="2276"/>
                  <a:pt x="1138" y="1991"/>
                </a:cubicBezTo>
                <a:cubicBezTo>
                  <a:pt x="1138" y="569"/>
                  <a:pt x="1138" y="569"/>
                  <a:pt x="1138" y="569"/>
                </a:cubicBezTo>
                <a:cubicBezTo>
                  <a:pt x="1138" y="465"/>
                  <a:pt x="1110" y="368"/>
                  <a:pt x="1062" y="2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23" name="椭圆 222"/>
          <p:cNvSpPr/>
          <p:nvPr>
            <p:custDataLst>
              <p:tags r:id="rId24"/>
            </p:custDataLst>
          </p:nvPr>
        </p:nvSpPr>
        <p:spPr bwMode="auto">
          <a:xfrm>
            <a:off x="8269444" y="5278653"/>
            <a:ext cx="627996" cy="627996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1"/>
                </a:solidFill>
              </a:rPr>
              <a:t>04</a:t>
            </a:r>
            <a:endParaRPr lang="en-US" altLang="zh-CN" sz="1400" b="1" dirty="0">
              <a:solidFill>
                <a:schemeClr val="accent1"/>
              </a:solidFill>
            </a:endParaRPr>
          </a:p>
        </p:txBody>
      </p:sp>
      <p:sp>
        <p:nvSpPr>
          <p:cNvPr id="233" name="矩形 232"/>
          <p:cNvSpPr/>
          <p:nvPr>
            <p:custDataLst>
              <p:tags r:id="rId25"/>
            </p:custDataLst>
          </p:nvPr>
        </p:nvSpPr>
        <p:spPr bwMode="auto">
          <a:xfrm>
            <a:off x="7809230" y="2631440"/>
            <a:ext cx="1527175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 fontScale="9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100" dirty="0"/>
              <a:t>根据确定主要色彩和简约的风格，以及分页的设计模板，来设计每个分页</a:t>
            </a:r>
            <a:endParaRPr lang="zh-CN" altLang="en-US" sz="1100" dirty="0"/>
          </a:p>
        </p:txBody>
      </p:sp>
      <p:sp>
        <p:nvSpPr>
          <p:cNvPr id="234" name="文本框 233"/>
          <p:cNvSpPr txBox="1"/>
          <p:nvPr>
            <p:custDataLst>
              <p:tags r:id="rId26"/>
            </p:custDataLst>
          </p:nvPr>
        </p:nvSpPr>
        <p:spPr bwMode="auto">
          <a:xfrm>
            <a:off x="7797465" y="1847258"/>
            <a:ext cx="1545784" cy="4818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/>
              <a:t>分页设计</a:t>
            </a:r>
            <a:endParaRPr lang="zh-CN" altLang="en-US" sz="1600" b="1" dirty="0"/>
          </a:p>
        </p:txBody>
      </p:sp>
      <p:sp>
        <p:nvSpPr>
          <p:cNvPr id="254" name="椭圆 253"/>
          <p:cNvSpPr/>
          <p:nvPr>
            <p:custDataLst>
              <p:tags r:id="rId27"/>
            </p:custDataLst>
          </p:nvPr>
        </p:nvSpPr>
        <p:spPr bwMode="auto">
          <a:xfrm>
            <a:off x="8151741" y="905837"/>
            <a:ext cx="836601" cy="836601"/>
          </a:xfrm>
          <a:prstGeom prst="ellipse">
            <a:avLst/>
          </a:prstGeom>
          <a:solidFill>
            <a:schemeClr val="bg1"/>
          </a:solidFill>
          <a:ln w="571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55" name="任意多边形 254"/>
          <p:cNvSpPr/>
          <p:nvPr>
            <p:custDataLst>
              <p:tags r:id="rId28"/>
            </p:custDataLst>
          </p:nvPr>
        </p:nvSpPr>
        <p:spPr bwMode="auto">
          <a:xfrm>
            <a:off x="8344803" y="1103976"/>
            <a:ext cx="450477" cy="440327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</a:p>
        </p:txBody>
      </p:sp>
      <p:sp>
        <p:nvSpPr>
          <p:cNvPr id="211" name="椭圆 210"/>
          <p:cNvSpPr/>
          <p:nvPr>
            <p:custDataLst>
              <p:tags r:id="rId29"/>
            </p:custDataLst>
          </p:nvPr>
        </p:nvSpPr>
        <p:spPr bwMode="auto">
          <a:xfrm>
            <a:off x="10474791" y="5130578"/>
            <a:ext cx="924147" cy="92414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 dirty="0"/>
              <a:t>05</a:t>
            </a:r>
            <a:endParaRPr lang="zh-CN" altLang="en-US" b="1" dirty="0"/>
          </a:p>
        </p:txBody>
      </p:sp>
      <p:sp>
        <p:nvSpPr>
          <p:cNvPr id="219" name="任意多边形 218"/>
          <p:cNvSpPr/>
          <p:nvPr>
            <p:custDataLst>
              <p:tags r:id="rId30"/>
            </p:custDataLst>
          </p:nvPr>
        </p:nvSpPr>
        <p:spPr bwMode="auto">
          <a:xfrm>
            <a:off x="10167026" y="748664"/>
            <a:ext cx="1537503" cy="5095907"/>
          </a:xfrm>
          <a:custGeom>
            <a:avLst/>
            <a:gdLst>
              <a:gd name="T0" fmla="*/ 1062 w 1138"/>
              <a:gd name="T1" fmla="*/ 285 h 3777"/>
              <a:gd name="T2" fmla="*/ 569 w 1138"/>
              <a:gd name="T3" fmla="*/ 0 h 3777"/>
              <a:gd name="T4" fmla="*/ 77 w 1138"/>
              <a:gd name="T5" fmla="*/ 285 h 3777"/>
              <a:gd name="T6" fmla="*/ 0 w 1138"/>
              <a:gd name="T7" fmla="*/ 569 h 3777"/>
              <a:gd name="T8" fmla="*/ 0 w 1138"/>
              <a:gd name="T9" fmla="*/ 1991 h 3777"/>
              <a:gd name="T10" fmla="*/ 484 w 1138"/>
              <a:gd name="T11" fmla="*/ 2553 h 3777"/>
              <a:gd name="T12" fmla="*/ 484 w 1138"/>
              <a:gd name="T13" fmla="*/ 3369 h 3777"/>
              <a:gd name="T14" fmla="*/ 356 w 1138"/>
              <a:gd name="T15" fmla="*/ 3564 h 3777"/>
              <a:gd name="T16" fmla="*/ 569 w 1138"/>
              <a:gd name="T17" fmla="*/ 3777 h 3777"/>
              <a:gd name="T18" fmla="*/ 783 w 1138"/>
              <a:gd name="T19" fmla="*/ 3564 h 3777"/>
              <a:gd name="T20" fmla="*/ 655 w 1138"/>
              <a:gd name="T21" fmla="*/ 3369 h 3777"/>
              <a:gd name="T22" fmla="*/ 655 w 1138"/>
              <a:gd name="T23" fmla="*/ 2553 h 3777"/>
              <a:gd name="T24" fmla="*/ 1138 w 1138"/>
              <a:gd name="T25" fmla="*/ 1991 h 3777"/>
              <a:gd name="T26" fmla="*/ 1138 w 1138"/>
              <a:gd name="T27" fmla="*/ 569 h 3777"/>
              <a:gd name="T28" fmla="*/ 1062 w 1138"/>
              <a:gd name="T29" fmla="*/ 285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8" h="3777">
                <a:moveTo>
                  <a:pt x="1062" y="285"/>
                </a:moveTo>
                <a:cubicBezTo>
                  <a:pt x="964" y="115"/>
                  <a:pt x="780" y="0"/>
                  <a:pt x="569" y="0"/>
                </a:cubicBezTo>
                <a:cubicBezTo>
                  <a:pt x="359" y="0"/>
                  <a:pt x="175" y="115"/>
                  <a:pt x="77" y="285"/>
                </a:cubicBezTo>
                <a:cubicBezTo>
                  <a:pt x="28" y="368"/>
                  <a:pt x="0" y="465"/>
                  <a:pt x="0" y="569"/>
                </a:cubicBezTo>
                <a:cubicBezTo>
                  <a:pt x="0" y="1991"/>
                  <a:pt x="0" y="1991"/>
                  <a:pt x="0" y="1991"/>
                </a:cubicBezTo>
                <a:cubicBezTo>
                  <a:pt x="0" y="2276"/>
                  <a:pt x="210" y="2512"/>
                  <a:pt x="484" y="2553"/>
                </a:cubicBezTo>
                <a:cubicBezTo>
                  <a:pt x="484" y="3369"/>
                  <a:pt x="484" y="3369"/>
                  <a:pt x="484" y="3369"/>
                </a:cubicBezTo>
                <a:cubicBezTo>
                  <a:pt x="409" y="3401"/>
                  <a:pt x="356" y="3477"/>
                  <a:pt x="356" y="3564"/>
                </a:cubicBezTo>
                <a:cubicBezTo>
                  <a:pt x="356" y="3682"/>
                  <a:pt x="451" y="3777"/>
                  <a:pt x="569" y="3777"/>
                </a:cubicBezTo>
                <a:cubicBezTo>
                  <a:pt x="687" y="3777"/>
                  <a:pt x="783" y="3682"/>
                  <a:pt x="783" y="3564"/>
                </a:cubicBezTo>
                <a:cubicBezTo>
                  <a:pt x="783" y="3477"/>
                  <a:pt x="730" y="3401"/>
                  <a:pt x="655" y="3369"/>
                </a:cubicBezTo>
                <a:cubicBezTo>
                  <a:pt x="655" y="2553"/>
                  <a:pt x="655" y="2553"/>
                  <a:pt x="655" y="2553"/>
                </a:cubicBezTo>
                <a:cubicBezTo>
                  <a:pt x="928" y="2512"/>
                  <a:pt x="1138" y="2276"/>
                  <a:pt x="1138" y="1991"/>
                </a:cubicBezTo>
                <a:cubicBezTo>
                  <a:pt x="1138" y="569"/>
                  <a:pt x="1138" y="569"/>
                  <a:pt x="1138" y="569"/>
                </a:cubicBezTo>
                <a:cubicBezTo>
                  <a:pt x="1138" y="465"/>
                  <a:pt x="1110" y="368"/>
                  <a:pt x="1062" y="2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24" name="椭圆 223"/>
          <p:cNvSpPr/>
          <p:nvPr>
            <p:custDataLst>
              <p:tags r:id="rId31"/>
            </p:custDataLst>
          </p:nvPr>
        </p:nvSpPr>
        <p:spPr bwMode="auto">
          <a:xfrm>
            <a:off x="10640732" y="5278653"/>
            <a:ext cx="627996" cy="627996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</a:rPr>
              <a:t>05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6" name="矩形 235"/>
          <p:cNvSpPr/>
          <p:nvPr>
            <p:custDataLst>
              <p:tags r:id="rId32"/>
            </p:custDataLst>
          </p:nvPr>
        </p:nvSpPr>
        <p:spPr bwMode="auto">
          <a:xfrm>
            <a:off x="10164445" y="2366645"/>
            <a:ext cx="1527175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100" dirty="0"/>
              <a:t>我们首先敲出来的是首页代码，后根据分页代码模板，每人对分页进行编写</a:t>
            </a:r>
            <a:endParaRPr lang="zh-CN" altLang="en-US" sz="1100" dirty="0"/>
          </a:p>
        </p:txBody>
      </p:sp>
      <p:sp>
        <p:nvSpPr>
          <p:cNvPr id="237" name="文本框 236"/>
          <p:cNvSpPr txBox="1"/>
          <p:nvPr>
            <p:custDataLst>
              <p:tags r:id="rId33"/>
            </p:custDataLst>
          </p:nvPr>
        </p:nvSpPr>
        <p:spPr bwMode="auto">
          <a:xfrm>
            <a:off x="10164251" y="1847258"/>
            <a:ext cx="1545784" cy="4818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/>
              <a:t>代码</a:t>
            </a:r>
            <a:endParaRPr lang="zh-CN" altLang="en-US" sz="1600" b="1" dirty="0"/>
          </a:p>
        </p:txBody>
      </p:sp>
      <p:sp>
        <p:nvSpPr>
          <p:cNvPr id="257" name="椭圆 256"/>
          <p:cNvSpPr/>
          <p:nvPr>
            <p:custDataLst>
              <p:tags r:id="rId34"/>
            </p:custDataLst>
          </p:nvPr>
        </p:nvSpPr>
        <p:spPr bwMode="auto">
          <a:xfrm>
            <a:off x="10518561" y="905837"/>
            <a:ext cx="836601" cy="836601"/>
          </a:xfrm>
          <a:prstGeom prst="ellipse">
            <a:avLst/>
          </a:prstGeom>
          <a:solidFill>
            <a:schemeClr val="bg1"/>
          </a:solidFill>
          <a:ln w="571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58" name="任意多边形 257"/>
          <p:cNvSpPr/>
          <p:nvPr>
            <p:custDataLst>
              <p:tags r:id="rId35"/>
            </p:custDataLst>
          </p:nvPr>
        </p:nvSpPr>
        <p:spPr bwMode="auto">
          <a:xfrm>
            <a:off x="10711623" y="1103976"/>
            <a:ext cx="450477" cy="440327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</a:p>
        </p:txBody>
      </p:sp>
      <p:pic>
        <p:nvPicPr>
          <p:cNvPr id="2" name="图片 1" descr="商标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16280" y="509270"/>
            <a:ext cx="1502410" cy="1352550"/>
          </a:xfrm>
          <a:prstGeom prst="rect">
            <a:avLst/>
          </a:prstGeom>
        </p:spPr>
      </p:pic>
      <p:pic>
        <p:nvPicPr>
          <p:cNvPr id="3" name="图片 2" descr="we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>
          <a:xfrm>
            <a:off x="3063240" y="233045"/>
            <a:ext cx="1537335" cy="1628775"/>
          </a:xfrm>
          <a:prstGeom prst="rect">
            <a:avLst/>
          </a:prstGeom>
        </p:spPr>
      </p:pic>
      <p:pic>
        <p:nvPicPr>
          <p:cNvPr id="6" name="图片 5" descr="dw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>
          <a:xfrm>
            <a:off x="10113010" y="220980"/>
            <a:ext cx="1684020" cy="1652905"/>
          </a:xfrm>
          <a:prstGeom prst="rect">
            <a:avLst/>
          </a:prstGeom>
        </p:spPr>
      </p:pic>
      <p:pic>
        <p:nvPicPr>
          <p:cNvPr id="7" name="图片 6" descr="wewe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>
          <a:xfrm>
            <a:off x="4998085" y="233045"/>
            <a:ext cx="2023745" cy="1641475"/>
          </a:xfrm>
          <a:prstGeom prst="rect">
            <a:avLst/>
          </a:prstGeom>
        </p:spPr>
      </p:pic>
      <p:pic>
        <p:nvPicPr>
          <p:cNvPr id="10" name="图片 9" descr="ht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>
          <a:xfrm>
            <a:off x="7633970" y="276225"/>
            <a:ext cx="1899920" cy="1461135"/>
          </a:xfrm>
          <a:prstGeom prst="rect">
            <a:avLst/>
          </a:prstGeom>
        </p:spPr>
      </p:pic>
    </p:spTree>
    <p:custDataLst>
      <p:tags r:id="rId4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 flipV="1">
            <a:off x="1309370" y="2044700"/>
            <a:ext cx="7575550" cy="3175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0"/>
          <p:cNvSpPr txBox="1"/>
          <p:nvPr>
            <p:custDataLst>
              <p:tags r:id="rId2"/>
            </p:custDataLst>
          </p:nvPr>
        </p:nvSpPr>
        <p:spPr>
          <a:xfrm>
            <a:off x="1087120" y="2047875"/>
            <a:ext cx="7335520" cy="32327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从任务的分配到完成，我们每个人都参与到这个项目中来，在这个过程中我们有分歧与争论，通过沟通与讨论，都将每个任务顺利的完成。在技术中的难题，我们也有遇到不懂的问题，都经过各种途径，得到了一定的解决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我们的设计可能不是最出色的，代码写的可能不是最好的，但我们每个人都为这个项目做出了努力，参与其中，做到了团队协作，共同讨论，这就是团队合作重要的地方。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569085" y="1113155"/>
            <a:ext cx="4763770" cy="81788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工作总结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2410" y="69215"/>
            <a:ext cx="1200150" cy="11525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/>
              <a:t>收获和体会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单击此处添加文本具体内容，简明扼要的阐述您的观点。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96343" y="2295627"/>
            <a:ext cx="1149531" cy="114371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191236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236"/>
  <p:tag name="KSO_WM_SLIDE_LAYOUT" val="a_f"/>
  <p:tag name="KSO_WM_SLIDE_LAYOUT_CNT" val="1_1"/>
  <p:tag name="KSO_WM_SLIDE_TYPE" val="text"/>
  <p:tag name="KSO_WM_SLIDE_SUBTYPE" val="pureTxt"/>
  <p:tag name="KSO_WM_SLIDE_SIZE" val="854*465"/>
  <p:tag name="KSO_WM_SLIDE_POSITION" val="52*34"/>
  <p:tag name="KSO_WM_TEMPLATE_SUBCATEGORY" val="0"/>
</p:tagLst>
</file>

<file path=ppt/tags/tag10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236_3*a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2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VALUE" val="40"/>
  <p:tag name="KSO_WM_UNIT_HIGHLIGHT" val="0"/>
  <p:tag name="KSO_WM_UNIT_COMPATIBLE" val="0"/>
  <p:tag name="KSO_WM_UNIT_TYPE" val="b"/>
  <p:tag name="KSO_WM_UNIT_INDEX" val="1"/>
  <p:tag name="KSO_WM_UNIT_ID" val="custom20191236_3*b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3.xml><?xml version="1.0" encoding="utf-8"?>
<p:tagLst xmlns:p="http://schemas.openxmlformats.org/presentationml/2006/main">
  <p:tag name="KSO_WM_UNIT_PRESET_TEXT" val="/01"/>
  <p:tag name="KSO_WM_UNIT_VALUE" val="16"/>
  <p:tag name="KSO_WM_UNIT_HIGHLIGHT" val="0"/>
  <p:tag name="KSO_WM_UNIT_COMPATIBLE" val="0"/>
  <p:tag name="KSO_WM_UNIT_TYPE" val="e"/>
  <p:tag name="KSO_WM_UNIT_INDEX" val="1"/>
  <p:tag name="KSO_WM_UNIT_ID" val="custom20191236_3*e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4.xml><?xml version="1.0" encoding="utf-8"?>
<p:tagLst xmlns:p="http://schemas.openxmlformats.org/presentationml/2006/main">
  <p:tag name="KSO_WM_SLIDE_ID" val="custom20191236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1236"/>
  <p:tag name="KSO_WM_SLIDE_LAYOUT" val="a_b_e"/>
  <p:tag name="KSO_WM_SLIDE_LAYOUT_CNT" val="1_1_1"/>
  <p:tag name="KSO_WM_SLIDE_TYPE" val="sectionTitle"/>
  <p:tag name="KSO_WM_SLIDE_SUBTYPE" val="pureTxt"/>
  <p:tag name="KSO_WM_TEMPLATE_SUBCATEGORY" val="0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i"/>
  <p:tag name="KSO_WM_UNIT_INDEX" val="1_1"/>
  <p:tag name="KSO_WM_UNIT_ID" val="custom20191236_11*m_i*1_1"/>
  <p:tag name="KSO_WM_TEMPLATE_CATEGORY" val="custom"/>
  <p:tag name="KSO_WM_TEMPLATE_INDEX" val="20191236"/>
  <p:tag name="KSO_WM_UNIT_LAYERLEVEL" val="1_1"/>
  <p:tag name="KSO_WM_TAG_VERSION" val="1.0"/>
  <p:tag name="KSO_WM_BEAUTIFY_FLAG" val="#wm#"/>
  <p:tag name="KSO_WM_UNIT_COLOR_SCHEME_SHAPE_ID" val="207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1_1"/>
  <p:tag name="KSO_WM_UNIT_ID" val="custom20191236_11*m_h_i*1_1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13"/>
  <p:tag name="KSO_WM_UNIT_COLOR_SCHEME_PARENT_PAGE" val="0_4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1_2"/>
  <p:tag name="KSO_WM_UNIT_ID" val="custom20191236_11*m_h_i*1_1_2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14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1_3"/>
  <p:tag name="KSO_WM_UNIT_ID" val="custom20191236_11*m_h_i*1_1_3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15"/>
  <p:tag name="KSO_WM_UNIT_COLOR_SCHEME_PARENT_PAGE" val="0_4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f"/>
  <p:tag name="KSO_WM_UNIT_INDEX" val="1_1_1"/>
  <p:tag name="KSO_WM_UNIT_ID" val="custom20191236_11*m_h_f*1_1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PRESET_TEXT" val="单击此处添加文本具体内容"/>
  <p:tag name="KSO_WM_UNIT_VALUE" val="18"/>
  <p:tag name="KSO_WM_UNIT_COLOR_SCHEME_SHAPE_ID" val="242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4"/>
  <p:tag name="KSO_WM_UNIT_TYPE" val="m_h_a"/>
  <p:tag name="KSO_WM_UNIT_INDEX" val="1_1_1"/>
  <p:tag name="KSO_WM_UNIT_ID" val="custom20191236_11*m_h_a*1_1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VALUE" val="6"/>
  <p:tag name="KSO_WM_UNIT_PRESET_TEXT" val="添加标题"/>
  <p:tag name="KSO_WM_UNIT_COLOR_SCHEME_SHAPE_ID" val="243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1_4"/>
  <p:tag name="KSO_WM_UNIT_ID" val="custom20191236_11*m_h_i*1_1_4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45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2_1"/>
  <p:tag name="KSO_WM_UNIT_ID" val="custom20191236_11*m_h_i*1_2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08"/>
  <p:tag name="KSO_WM_UNIT_COLOR_SCHEME_PARENT_PAGE" val="0_4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2_2"/>
  <p:tag name="KSO_WM_UNIT_ID" val="custom20191236_11*m_h_i*1_2_2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16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2_3"/>
  <p:tag name="KSO_WM_UNIT_ID" val="custom20191236_11*m_h_i*1_2_3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21"/>
  <p:tag name="KSO_WM_UNIT_COLOR_SCHEME_PARENT_PAGE" val="0_4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f"/>
  <p:tag name="KSO_WM_UNIT_INDEX" val="1_2_1"/>
  <p:tag name="KSO_WM_UNIT_ID" val="custom20191236_11*m_h_f*1_2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PRESET_TEXT" val="单击此处添加文本具体内容"/>
  <p:tag name="KSO_WM_UNIT_VALUE" val="18"/>
  <p:tag name="KSO_WM_UNIT_COLOR_SCHEME_SHAPE_ID" val="227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4"/>
  <p:tag name="KSO_WM_UNIT_TYPE" val="m_h_a"/>
  <p:tag name="KSO_WM_UNIT_INDEX" val="1_2_1"/>
  <p:tag name="KSO_WM_UNIT_ID" val="custom20191236_11*m_h_a*1_2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COLOR_SCHEME_SHAPE_ID" val="228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2_4"/>
  <p:tag name="KSO_WM_UNIT_ID" val="custom20191236_11*m_h_i*1_2_4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48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2_5"/>
  <p:tag name="KSO_WM_UNIT_ID" val="custom20191236_11*m_h_i*1_2_5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49"/>
  <p:tag name="KSO_WM_UNIT_COLOR_SCHEME_PARENT_PAGE" val="0_4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3_1"/>
  <p:tag name="KSO_WM_UNIT_ID" val="custom20191236_11*m_h_i*1_3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09"/>
  <p:tag name="KSO_WM_UNIT_COLOR_SCHEME_PARENT_PAGE" val="0_4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3_2"/>
  <p:tag name="KSO_WM_UNIT_ID" val="custom20191236_11*m_h_i*1_3_2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17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3_3"/>
  <p:tag name="KSO_WM_UNIT_ID" val="custom20191236_11*m_h_i*1_3_3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22"/>
  <p:tag name="KSO_WM_UNIT_COLOR_SCHEME_PARENT_PAGE" val="0_4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f"/>
  <p:tag name="KSO_WM_UNIT_INDEX" val="1_3_1"/>
  <p:tag name="KSO_WM_UNIT_ID" val="custom20191236_11*m_h_f*1_3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PRESET_TEXT" val="单击此处添加文本具体内容"/>
  <p:tag name="KSO_WM_UNIT_VALUE" val="18"/>
  <p:tag name="KSO_WM_UNIT_COLOR_SCHEME_SHAPE_ID" val="230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4"/>
  <p:tag name="KSO_WM_UNIT_TYPE" val="m_h_a"/>
  <p:tag name="KSO_WM_UNIT_INDEX" val="1_3_1"/>
  <p:tag name="KSO_WM_UNIT_ID" val="custom20191236_11*m_h_a*1_3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COLOR_SCHEME_SHAPE_ID" val="231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3_4"/>
  <p:tag name="KSO_WM_UNIT_ID" val="custom20191236_11*m_h_i*1_3_4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51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3_5"/>
  <p:tag name="KSO_WM_UNIT_ID" val="custom20191236_11*m_h_i*1_3_5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52"/>
  <p:tag name="KSO_WM_UNIT_COLOR_SCHEME_PARENT_PAGE" val="0_4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4_1"/>
  <p:tag name="KSO_WM_UNIT_ID" val="custom20191236_11*m_h_i*1_4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10"/>
  <p:tag name="KSO_WM_UNIT_COLOR_SCHEME_PARENT_PAGE" val="0_4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4_2"/>
  <p:tag name="KSO_WM_UNIT_ID" val="custom20191236_11*m_h_i*1_4_2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18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4_3"/>
  <p:tag name="KSO_WM_UNIT_ID" val="custom20191236_11*m_h_i*1_4_3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23"/>
  <p:tag name="KSO_WM_UNIT_COLOR_SCHEME_PARENT_PAGE" val="0_4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f"/>
  <p:tag name="KSO_WM_UNIT_INDEX" val="1_4_1"/>
  <p:tag name="KSO_WM_UNIT_ID" val="custom20191236_11*m_h_f*1_4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PRESET_TEXT" val="单击此处添加文本具体内容"/>
  <p:tag name="KSO_WM_UNIT_VALUE" val="18"/>
  <p:tag name="KSO_WM_UNIT_COLOR_SCHEME_SHAPE_ID" val="233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4"/>
  <p:tag name="KSO_WM_UNIT_TYPE" val="m_h_a"/>
  <p:tag name="KSO_WM_UNIT_INDEX" val="1_4_1"/>
  <p:tag name="KSO_WM_UNIT_ID" val="custom20191236_11*m_h_a*1_4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COLOR_SCHEME_SHAPE_ID" val="234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4_4"/>
  <p:tag name="KSO_WM_UNIT_ID" val="custom20191236_11*m_h_i*1_4_4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54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4_5"/>
  <p:tag name="KSO_WM_UNIT_ID" val="custom20191236_11*m_h_i*1_4_5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55"/>
  <p:tag name="KSO_WM_UNIT_COLOR_SCHEME_PARENT_PAGE" val="0_4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5_1"/>
  <p:tag name="KSO_WM_UNIT_ID" val="custom20191236_11*m_h_i*1_5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11"/>
  <p:tag name="KSO_WM_UNIT_COLOR_SCHEME_PARENT_PAGE" val="0_4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5_2"/>
  <p:tag name="KSO_WM_UNIT_ID" val="custom20191236_11*m_h_i*1_5_2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19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5_3"/>
  <p:tag name="KSO_WM_UNIT_ID" val="custom20191236_11*m_h_i*1_5_3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24"/>
  <p:tag name="KSO_WM_UNIT_COLOR_SCHEME_PARENT_PAGE" val="0_4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f"/>
  <p:tag name="KSO_WM_UNIT_INDEX" val="1_5_1"/>
  <p:tag name="KSO_WM_UNIT_ID" val="custom20191236_11*m_h_f*1_5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PRESET_TEXT" val="单击此处添加文本具体内容"/>
  <p:tag name="KSO_WM_UNIT_VALUE" val="18"/>
  <p:tag name="KSO_WM_UNIT_COLOR_SCHEME_SHAPE_ID" val="236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4"/>
  <p:tag name="KSO_WM_UNIT_TYPE" val="m_h_a"/>
  <p:tag name="KSO_WM_UNIT_INDEX" val="1_5_1"/>
  <p:tag name="KSO_WM_UNIT_ID" val="custom20191236_11*m_h_a*1_5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COLOR_SCHEME_SHAPE_ID" val="237"/>
  <p:tag name="KSO_WM_UNIT_COLOR_SCHEME_PARENT_PAGE" val="0_4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5_4"/>
  <p:tag name="KSO_WM_UNIT_ID" val="custom20191236_11*m_h_i*1_5_4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57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DIAGRAM_GROUP_CODE" val="m1-4"/>
  <p:tag name="KSO_WM_UNIT_TYPE" val="m_h_i"/>
  <p:tag name="KSO_WM_UNIT_INDEX" val="1_5_5"/>
  <p:tag name="KSO_WM_UNIT_ID" val="custom20191236_11*m_h_i*1_5_5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258"/>
  <p:tag name="KSO_WM_UNIT_COLOR_SCHEME_PARENT_PAGE" val="0_4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191236_11"/>
  <p:tag name="KSO_WM_SLIDE_ITEM_CNT" val="5"/>
  <p:tag name="KSO_WM_SLIDE_INDEX" val="11"/>
  <p:tag name="KSO_WM_TAG_VERSION" val="1.0"/>
  <p:tag name="KSO_WM_BEAUTIFY_FLAG" val="#wm#"/>
  <p:tag name="KSO_WM_TEMPLATE_CATEGORY" val="custom"/>
  <p:tag name="KSO_WM_TEMPLATE_INDEX" val="20191236"/>
  <p:tag name="KSO_WM_DIAGRAM_GROUP_CODE" val="m1-4"/>
  <p:tag name="KSO_WM_SLIDE_DIAGTYPE" val="m"/>
  <p:tag name="KSO_WM_SLIDE_LAYOUT" val="m"/>
  <p:tag name="KSO_WM_SLIDE_LAYOUT_CNT" val="1"/>
  <p:tag name="KSO_WM_SLIDE_TYPE" val="text"/>
  <p:tag name="KSO_WM_SLIDE_SUBTYPE" val="diag"/>
  <p:tag name="KSO_WM_SLIDE_SIZE" val="795.052*383.25"/>
  <p:tag name="KSO_WM_SLIDE_POSITION" val="81.8*99.7499"/>
  <p:tag name="KSO_WM_SLIDE_COLORSCHEME_VERSION" val="3.2"/>
  <p:tag name="KSO_WM_TEMPLATE_SUBCATEGORY" val="0"/>
</p:tagLst>
</file>

<file path=ppt/tags/tag141.xml><?xml version="1.0" encoding="utf-8"?>
<p:tagLst xmlns:p="http://schemas.openxmlformats.org/presentationml/2006/main">
  <p:tag name="KSO_WM_TEMPLATE_CATEGORY" val="custom"/>
  <p:tag name="KSO_WM_TEMPLATE_INDEX" val="20191236"/>
  <p:tag name="KSO_WM_TAG_VERSION" val="1.0"/>
  <p:tag name="KSO_WM_UNIT_TYPE" val="m_h_i"/>
  <p:tag name="KSO_WM_UNIT_INDEX" val="1_1_1"/>
  <p:tag name="KSO_WM_UNIT_ID" val="custom20191236_5*m_h_i*1_1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42.xml><?xml version="1.0" encoding="utf-8"?>
<p:tagLst xmlns:p="http://schemas.openxmlformats.org/presentationml/2006/main">
  <p:tag name="KSO_WM_TEMPLATE_CATEGORY" val="custom"/>
  <p:tag name="KSO_WM_TEMPLATE_INDEX" val="20191236"/>
  <p:tag name="KSO_WM_TAG_VERSION" val="1.0"/>
  <p:tag name="KSO_WM_UNIT_TYPE" val="m_h_f"/>
  <p:tag name="KSO_WM_UNIT_INDEX" val="1_1_1"/>
  <p:tag name="KSO_WM_UNIT_ID" val="custom20191236_5*m_h_f*1_1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根据需要可酌情增减文字，以便观者准确的理解您传达的思想。"/>
  <p:tag name="KSO_WM_UNIT_DIAGRAM_ISNUMVISUAL" val="0"/>
  <p:tag name="KSO_WM_UNIT_DIAGRAM_ISREFERUNIT" val="0"/>
  <p:tag name="KSO_WM_UNIT_NOCLEAR" val="0"/>
  <p:tag name="KSO_WM_UNIT_TEXT_FILL_FORE_SCHEMECOLOR_INDEX" val="13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TEMPLATE_CATEGORY" val="custom"/>
  <p:tag name="KSO_WM_TEMPLATE_INDEX" val="20191236"/>
  <p:tag name="KSO_WM_UNIT_TYPE" val="a"/>
  <p:tag name="KSO_WM_UNIT_INDEX" val="1"/>
  <p:tag name="KSO_WM_UNIT_ID" val="custom20191236_5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NOCLEAR" val="0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SLIDE_ID" val="custom20191236_5"/>
  <p:tag name="KSO_WM_SLIDE_TYPE" val="text"/>
  <p:tag name="KSO_WM_SLIDE_SUBTYPE" val="diag"/>
  <p:tag name="KSO_WM_SLIDE_ITEM_CNT" val="1"/>
  <p:tag name="KSO_WM_SLIDE_INDEX" val="5"/>
  <p:tag name="KSO_WM_SLIDE_SIZE" val="397.85*152.95"/>
  <p:tag name="KSO_WM_SLIDE_POSITION" val="197.675*188.225"/>
  <p:tag name="KSO_WM_TAG_VERSION" val="1.0"/>
  <p:tag name="KSO_WM_BEAUTIFY_FLAG" val="#wm#"/>
  <p:tag name="KSO_WM_TEMPLATE_CATEGORY" val="custom"/>
  <p:tag name="KSO_WM_TEMPLATE_INDEX" val="20191236"/>
  <p:tag name="KSO_WM_SLIDE_LAYOUT" val="a_m"/>
  <p:tag name="KSO_WM_SLIDE_LAYOUT_CNT" val="1_1"/>
  <p:tag name="KSO_WM_DIAGRAM_GROUP_CODE" val="m1-2"/>
  <p:tag name="KSO_WM_SLIDE_DIAGTYPE" val="m"/>
  <p:tag name="KSO_WM_TEMPLATE_THUMBS_INDEX" val="1、2、3、4、5、6"/>
  <p:tag name="KSO_WM_TEMPLATE_SUBCATEGORY" val="0"/>
</p:tagLst>
</file>

<file path=ppt/tags/tag145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236_3*a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46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VALUE" val="40"/>
  <p:tag name="KSO_WM_UNIT_HIGHLIGHT" val="0"/>
  <p:tag name="KSO_WM_UNIT_COMPATIBLE" val="0"/>
  <p:tag name="KSO_WM_UNIT_TYPE" val="b"/>
  <p:tag name="KSO_WM_UNIT_INDEX" val="1"/>
  <p:tag name="KSO_WM_UNIT_ID" val="custom20191236_3*b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47.xml><?xml version="1.0" encoding="utf-8"?>
<p:tagLst xmlns:p="http://schemas.openxmlformats.org/presentationml/2006/main">
  <p:tag name="KSO_WM_UNIT_PRESET_TEXT" val="/01"/>
  <p:tag name="KSO_WM_UNIT_VALUE" val="16"/>
  <p:tag name="KSO_WM_UNIT_HIGHLIGHT" val="0"/>
  <p:tag name="KSO_WM_UNIT_COMPATIBLE" val="0"/>
  <p:tag name="KSO_WM_UNIT_TYPE" val="e"/>
  <p:tag name="KSO_WM_UNIT_INDEX" val="1"/>
  <p:tag name="KSO_WM_UNIT_ID" val="custom20191236_3*e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48.xml><?xml version="1.0" encoding="utf-8"?>
<p:tagLst xmlns:p="http://schemas.openxmlformats.org/presentationml/2006/main">
  <p:tag name="KSO_WM_SLIDE_ID" val="custom20191236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1236"/>
  <p:tag name="KSO_WM_SLIDE_LAYOUT" val="a_b_e"/>
  <p:tag name="KSO_WM_SLIDE_LAYOUT_CNT" val="1_1_1"/>
  <p:tag name="KSO_WM_SLIDE_TYPE" val="sectionTitle"/>
  <p:tag name="KSO_WM_SLIDE_SUBTYPE" val="pureTxt"/>
  <p:tag name="KSO_WM_TEMPLATE_SUBCATEGORY" val="0"/>
</p:tagLst>
</file>

<file path=ppt/tags/tag149.xml><?xml version="1.0" encoding="utf-8"?>
<p:tagLst xmlns:p="http://schemas.openxmlformats.org/presentationml/2006/main">
  <p:tag name="KSO_WM_TEMPLATE_CATEGORY" val="custom"/>
  <p:tag name="KSO_WM_TEMPLATE_INDEX" val="20191236"/>
  <p:tag name="KSO_WM_UNIT_TYPE" val="f"/>
  <p:tag name="KSO_WM_UNIT_INDEX" val="1"/>
  <p:tag name="KSO_WM_UNIT_ID" val="custom20191236_9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91236_9*d*1"/>
  <p:tag name="KSO_WM_TEMPLATE_CATEGORY" val="custom"/>
  <p:tag name="KSO_WM_TEMPLATE_INDEX" val="20191236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CATEGORY" val="custom"/>
  <p:tag name="KSO_WM_TEMPLATE_INDEX" val="20191236"/>
  <p:tag name="KSO_WM_UNIT_TYPE" val="a"/>
  <p:tag name="KSO_WM_UNIT_INDEX" val="1"/>
  <p:tag name="KSO_WM_UNIT_ID" val="custom20191236_8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UNIT_NOCLEAR" val="0"/>
</p:tagLst>
</file>

<file path=ppt/tags/tag152.xml><?xml version="1.0" encoding="utf-8"?>
<p:tagLst xmlns:p="http://schemas.openxmlformats.org/presentationml/2006/main">
  <p:tag name="KSO_WM_SLIDE_ID" val="custom20191236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236"/>
  <p:tag name="KSO_WM_SLIDE_LAYOUT" val="a_f"/>
  <p:tag name="KSO_WM_SLIDE_LAYOUT_CNT" val="1_1"/>
  <p:tag name="KSO_WM_SLIDE_TYPE" val="text"/>
  <p:tag name="KSO_WM_SLIDE_SUBTYPE" val="pureTxt"/>
  <p:tag name="KSO_WM_SLIDE_SIZE" val="854*465"/>
  <p:tag name="KSO_WM_SLIDE_POSITION" val="52*34"/>
  <p:tag name="KSO_WM_TEMPLATE_SUBCATEGORY" val="0"/>
</p:tagLst>
</file>

<file path=ppt/tags/tag153.xml><?xml version="1.0" encoding="utf-8"?>
<p:tagLst xmlns:p="http://schemas.openxmlformats.org/presentationml/2006/main">
  <p:tag name="KSO_WM_TEMPLATE_CATEGORY" val="custom"/>
  <p:tag name="KSO_WM_TEMPLATE_INDEX" val="20191236"/>
  <p:tag name="KSO_WM_UNIT_TYPE" val="f"/>
  <p:tag name="KSO_WM_UNIT_INDEX" val="1"/>
  <p:tag name="KSO_WM_UNIT_ID" val="custom20191236_9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</p:tagLst>
</file>

<file path=ppt/tags/tag154.xml><?xml version="1.0" encoding="utf-8"?>
<p:tagLst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91236_9*d*1"/>
  <p:tag name="KSO_WM_TEMPLATE_CATEGORY" val="custom"/>
  <p:tag name="KSO_WM_TEMPLATE_INDEX" val="20191236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TEMPLATE_CATEGORY" val="custom"/>
  <p:tag name="KSO_WM_TEMPLATE_INDEX" val="20191236"/>
  <p:tag name="KSO_WM_UNIT_TYPE" val="a"/>
  <p:tag name="KSO_WM_UNIT_INDEX" val="1"/>
  <p:tag name="KSO_WM_UNIT_ID" val="custom20191236_8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UNIT_NOCLEAR" val="0"/>
</p:tagLst>
</file>

<file path=ppt/tags/tag156.xml><?xml version="1.0" encoding="utf-8"?>
<p:tagLst xmlns:p="http://schemas.openxmlformats.org/presentationml/2006/main">
  <p:tag name="KSO_WM_SLIDE_ID" val="custom20191236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236"/>
  <p:tag name="KSO_WM_SLIDE_LAYOUT" val="a_f"/>
  <p:tag name="KSO_WM_SLIDE_LAYOUT_CNT" val="1_1"/>
  <p:tag name="KSO_WM_SLIDE_TYPE" val="text"/>
  <p:tag name="KSO_WM_SLIDE_SUBTYPE" val="pureTxt"/>
  <p:tag name="KSO_WM_SLIDE_SIZE" val="854*465"/>
  <p:tag name="KSO_WM_SLIDE_POSITION" val="52*34"/>
  <p:tag name="KSO_WM_TEMPLATE_SUBCATEGORY" val="0"/>
</p:tagLst>
</file>

<file path=ppt/tags/tag157.xml><?xml version="1.0" encoding="utf-8"?>
<p:tagLst xmlns:p="http://schemas.openxmlformats.org/presentationml/2006/main">
  <p:tag name="KSO_WM_TEMPLATE_CATEGORY" val="custom"/>
  <p:tag name="KSO_WM_TEMPLATE_INDEX" val="20191236"/>
  <p:tag name="KSO_WM_UNIT_TYPE" val="f"/>
  <p:tag name="KSO_WM_UNIT_INDEX" val="1"/>
  <p:tag name="KSO_WM_UNIT_ID" val="custom20191236_9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</p:tagLst>
</file>

<file path=ppt/tags/tag158.xml><?xml version="1.0" encoding="utf-8"?>
<p:tagLst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91236_9*d*1"/>
  <p:tag name="KSO_WM_TEMPLATE_CATEGORY" val="custom"/>
  <p:tag name="KSO_WM_TEMPLATE_INDEX" val="20191236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TEMPLATE_CATEGORY" val="custom"/>
  <p:tag name="KSO_WM_TEMPLATE_INDEX" val="20191236"/>
  <p:tag name="KSO_WM_UNIT_TYPE" val="a"/>
  <p:tag name="KSO_WM_UNIT_INDEX" val="1"/>
  <p:tag name="KSO_WM_UNIT_ID" val="custom20191236_8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UNIT_NOCLEAR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custom20191236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236"/>
  <p:tag name="KSO_WM_SLIDE_LAYOUT" val="a_f"/>
  <p:tag name="KSO_WM_SLIDE_LAYOUT_CNT" val="1_1"/>
  <p:tag name="KSO_WM_SLIDE_TYPE" val="text"/>
  <p:tag name="KSO_WM_SLIDE_SUBTYPE" val="pureTxt"/>
  <p:tag name="KSO_WM_SLIDE_SIZE" val="854*465"/>
  <p:tag name="KSO_WM_SLIDE_POSITION" val="52*34"/>
  <p:tag name="KSO_WM_TEMPLATE_SUBCATEGORY" val="0"/>
</p:tagLst>
</file>

<file path=ppt/tags/tag161.xml><?xml version="1.0" encoding="utf-8"?>
<p:tagLst xmlns:p="http://schemas.openxmlformats.org/presentationml/2006/main">
  <p:tag name="KSO_WM_TEMPLATE_CATEGORY" val="custom"/>
  <p:tag name="KSO_WM_TEMPLATE_INDEX" val="20191236"/>
  <p:tag name="KSO_WM_UNIT_TYPE" val="f"/>
  <p:tag name="KSO_WM_UNIT_INDEX" val="1"/>
  <p:tag name="KSO_WM_UNIT_ID" val="custom20191236_9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</p:tagLst>
</file>

<file path=ppt/tags/tag162.xml><?xml version="1.0" encoding="utf-8"?>
<p:tagLst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91236_9*d*1"/>
  <p:tag name="KSO_WM_TEMPLATE_CATEGORY" val="custom"/>
  <p:tag name="KSO_WM_TEMPLATE_INDEX" val="20191236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TEMPLATE_CATEGORY" val="custom"/>
  <p:tag name="KSO_WM_TEMPLATE_INDEX" val="20191236"/>
  <p:tag name="KSO_WM_UNIT_TYPE" val="a"/>
  <p:tag name="KSO_WM_UNIT_INDEX" val="1"/>
  <p:tag name="KSO_WM_UNIT_ID" val="custom20191236_8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UNIT_NOCLEAR" val="0"/>
</p:tagLst>
</file>

<file path=ppt/tags/tag164.xml><?xml version="1.0" encoding="utf-8"?>
<p:tagLst xmlns:p="http://schemas.openxmlformats.org/presentationml/2006/main">
  <p:tag name="KSO_WM_SLIDE_ID" val="custom20191236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236"/>
  <p:tag name="KSO_WM_SLIDE_LAYOUT" val="a_f"/>
  <p:tag name="KSO_WM_SLIDE_LAYOUT_CNT" val="1_1"/>
  <p:tag name="KSO_WM_SLIDE_TYPE" val="text"/>
  <p:tag name="KSO_WM_SLIDE_SUBTYPE" val="pureTxt"/>
  <p:tag name="KSO_WM_SLIDE_SIZE" val="854*465"/>
  <p:tag name="KSO_WM_SLIDE_POSITION" val="52*34"/>
  <p:tag name="KSO_WM_TEMPLATE_SUBCATEGORY" val="0"/>
</p:tagLst>
</file>

<file path=ppt/tags/tag165.xml><?xml version="1.0" encoding="utf-8"?>
<p:tagLst xmlns:p="http://schemas.openxmlformats.org/presentationml/2006/main">
  <p:tag name="KSO_WM_UNIT_ISCONTENTSTITLE" val="0"/>
  <p:tag name="KSO_WM_UNIT_VALUE" val="4"/>
  <p:tag name="KSO_WM_UNIT_HIGHLIGHT" val="0"/>
  <p:tag name="KSO_WM_UNIT_COMPATIBLE" val="0"/>
  <p:tag name="KSO_WM_UNIT_TYPE" val="a"/>
  <p:tag name="KSO_WM_UNIT_INDEX" val="1"/>
  <p:tag name="KSO_WM_UNIT_ID" val="custom20191236_15*a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PRESET_TEXT" val="Thanks."/>
  <p:tag name="KSO_WM_UNIT_NOCLEAR" val="0"/>
  <p:tag name="KSO_WM_UNIT_DIAGRAM_ISNUMVISUAL" val="0"/>
  <p:tag name="KSO_WM_UNIT_DIAGRAM_ISREFERUNIT" val="0"/>
</p:tagLst>
</file>

<file path=ppt/tags/tag166.xml><?xml version="1.0" encoding="utf-8"?>
<p:tagLst xmlns:p="http://schemas.openxmlformats.org/presentationml/2006/main">
  <p:tag name="KSO_WM_SLIDE_ID" val="custom20191236_15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1236"/>
  <p:tag name="KSO_WM_SLIDE_LAYOUT" val="a"/>
  <p:tag name="KSO_WM_SLIDE_LAYOUT_CNT" val="1"/>
  <p:tag name="KSO_WM_SLIDE_TYPE" val="endPage"/>
  <p:tag name="KSO_WM_SLIDE_SUBTYPE" val="pureTxt"/>
  <p:tag name="KSO_WM_TEMPLATE_SUBCATEGOR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36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36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236"/>
  <p:tag name="KSO_WM_TEMPLATE_THUMBS_INDEX" val="1、2、3、4、6、9、10、11、13、14、15"/>
  <p:tag name="KSO_WM_TEMPLATE_SUBCATEGORY" val="0"/>
</p:tagLst>
</file>

<file path=ppt/tags/tag69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236_1*a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9"/>
  <p:tag name="KSO_WM_UNIT_HIGHLIGHT" val="0"/>
  <p:tag name="KSO_WM_UNIT_COMPATIBLE" val="0"/>
  <p:tag name="KSO_WM_UNIT_TYPE" val="b"/>
  <p:tag name="KSO_WM_UNIT_INDEX" val="2"/>
  <p:tag name="KSO_WM_UNIT_ID" val="custom20191236_1*b*2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71.xml><?xml version="1.0" encoding="utf-8"?>
<p:tagLst xmlns:p="http://schemas.openxmlformats.org/presentationml/2006/main">
  <p:tag name="KSO_WM_UNIT_ISCONTENTSTITLE" val="0"/>
  <p:tag name="KSO_WM_UNIT_PRESET_TEXT" val="汇报日期"/>
  <p:tag name="KSO_WM_UNIT_VALUE" val="9"/>
  <p:tag name="KSO_WM_UNIT_HIGHLIGHT" val="0"/>
  <p:tag name="KSO_WM_UNIT_COMPATIBLE" val="0"/>
  <p:tag name="KSO_WM_UNIT_TYPE" val="b"/>
  <p:tag name="KSO_WM_UNIT_INDEX" val="3"/>
  <p:tag name="KSO_WM_UNIT_ID" val="custom20191236_1*b*3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72.xml><?xml version="1.0" encoding="utf-8"?>
<p:tagLst xmlns:p="http://schemas.openxmlformats.org/presentationml/2006/main">
  <p:tag name="KSO_WM_SLIDE_ID" val="custom20191236_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91236"/>
  <p:tag name="KSO_WM_SLIDE_LAYOUT" val="a_b"/>
  <p:tag name="KSO_WM_SLIDE_LAYOUT_CNT" val="1_3"/>
  <p:tag name="KSO_WM_SLIDE_TYPE" val="title"/>
  <p:tag name="KSO_WM_SLIDE_SUBTYPE" val="pureTxt"/>
  <p:tag name="KSO_WM_TEMPLATE_THUMBS_INDEX" val="1、2、3、4、6、9、10、11、13、14、15"/>
  <p:tag name="KSO_WM_TEMPLATE_SUBCATEGORY" val="0"/>
  <p:tag name="KSO_WM_SLIDE_MODEL_TYPE" val="cover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d"/>
  <p:tag name="KSO_WM_UNIT_INDEX" val="1"/>
  <p:tag name="KSO_WM_UNIT_ID" val="custom20191236_2*d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VALUE" val="1090*1282"/>
  <p:tag name="KSO_WM_UNIT_COLOR_SCHEME_SHAPE_ID" val="7"/>
  <p:tag name="KSO_WM_UNIT_COLOR_SCHEME_PARENT_PAGE" val="0_1"/>
  <p:tag name="KSO_WM_UNIT_DIAGRAM_ISNUMVISUAL" val="0"/>
  <p:tag name="KSO_WM_UNIT_DIAGRAM_ISREFERUNIT" val="0"/>
  <p:tag name="KSO_WM_UNIT_USESOURCEFORMAT_APPLY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1"/>
  <p:tag name="KSO_WM_UNIT_ID" val="custom20191236_2*m_i*1_1"/>
  <p:tag name="KSO_WM_TEMPLATE_CATEGORY" val="custom"/>
  <p:tag name="KSO_WM_TEMPLATE_INDEX" val="20191236"/>
  <p:tag name="KSO_WM_UNIT_LAYERLEVEL" val="1_1"/>
  <p:tag name="KSO_WM_TAG_VERSION" val="1.0"/>
  <p:tag name="KSO_WM_BEAUTIFY_FLAG" val="#wm#"/>
  <p:tag name="KSO_WM_UNIT_COLOR_SCHEME_SHAPE_ID" val="37"/>
  <p:tag name="KSO_WM_UNIT_COLOR_SCHEME_PARENT_PAGE" val="0_5"/>
  <p:tag name="KSO_WM_UNIT_ABSOLUTE_COLOR" val="1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2"/>
  <p:tag name="KSO_WM_UNIT_ID" val="custom20191236_2*m_i*1_2"/>
  <p:tag name="KSO_WM_TEMPLATE_CATEGORY" val="custom"/>
  <p:tag name="KSO_WM_TEMPLATE_INDEX" val="20191236"/>
  <p:tag name="KSO_WM_UNIT_LAYERLEVEL" val="1_1"/>
  <p:tag name="KSO_WM_TAG_VERSION" val="1.0"/>
  <p:tag name="KSO_WM_BEAUTIFY_FLAG" val="#wm#"/>
  <p:tag name="KSO_WM_UNIT_COLOR_SCHEME_SHAPE_ID" val="39"/>
  <p:tag name="KSO_WM_UNIT_COLOR_SCHEME_PARENT_PAGE" val="0_5"/>
  <p:tag name="KSO_WM_UNIT_ABSOLUTE_COLOR" val="1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1"/>
  <p:tag name="KSO_WM_UNIT_ID" val="custom20191236_2*i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COLOR_SCHEME_SHAPE_ID" val="40"/>
  <p:tag name="KSO_WM_UNIT_COLOR_SCHEME_PARENT_PAGE" val="0_5"/>
  <p:tag name="KSO_WM_UNIT_DIAGRAM_ISNUMVISUAL" val="0"/>
  <p:tag name="KSO_WM_UNIT_DIAGRAM_ISREFERUNIT" val="0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ISCONTENTSTITLE" val="1"/>
  <p:tag name="KSO_WM_UNIT_PRESET_TEXT" val="Contents"/>
  <p:tag name="KSO_WM_UNIT_VALUE" val="4"/>
  <p:tag name="KSO_WM_UNIT_HIGHLIGHT" val="0"/>
  <p:tag name="KSO_WM_UNIT_COMPATIBLE" val="0"/>
  <p:tag name="KSO_WM_DIAGRAM_GROUP_CODE" val="m1-1"/>
  <p:tag name="KSO_WM_UNIT_TYPE" val="a"/>
  <p:tag name="KSO_WM_UNIT_INDEX" val="1"/>
  <p:tag name="KSO_WM_UNIT_ID" val="custom20191236_2*a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COLOR_SCHEME_SHAPE_ID" val="41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custom20191236_2*m_h_i*1_1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43"/>
  <p:tag name="KSO_WM_UNIT_COLOR_SCHEME_PARENT_PAGE" val="0_5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2"/>
  <p:tag name="KSO_WM_UNIT_ID" val="custom20191236_2*m_h_i*1_1_2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44"/>
  <p:tag name="KSO_WM_UNIT_COLOR_SCHEME_PARENT_PAGE" val="0_5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PRESET_TEXT" val="01.单击此处添加标题"/>
  <p:tag name="KSO_WM_UNIT_VALUE" val="18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custom20191236_2*m_h_a*1_1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47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z"/>
  <p:tag name="KSO_WM_UNIT_INDEX" val="1_2_1"/>
  <p:tag name="KSO_WM_UNIT_ID" val="custom20191236_2*m_h_z*1_2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48"/>
  <p:tag name="KSO_WM_UNIT_COLOR_SCHEME_PARENT_PAGE" val="0_5"/>
  <p:tag name="KSO_WM_UNIT_ABSOLUTE_COLOR" val="1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82.xml><?xml version="1.0" encoding="utf-8"?>
<p:tagLst xmlns:p="http://schemas.openxmlformats.org/presentationml/2006/main">
  <p:tag name="KSO_WM_UNIT_ISCONTENTSTITLE" val="0"/>
  <p:tag name="KSO_WM_UNIT_PRESET_TEXT" val="02.单击此处添加标题"/>
  <p:tag name="KSO_WM_UNIT_VALUE" val="18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custom20191236_2*m_h_a*1_2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51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z"/>
  <p:tag name="KSO_WM_UNIT_INDEX" val="1_3_1"/>
  <p:tag name="KSO_WM_UNIT_ID" val="custom20191236_2*m_h_z*1_3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52"/>
  <p:tag name="KSO_WM_UNIT_COLOR_SCHEME_PARENT_PAGE" val="0_5"/>
  <p:tag name="KSO_WM_UNIT_ABSOLUTE_COLOR" val="1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84.xml><?xml version="1.0" encoding="utf-8"?>
<p:tagLst xmlns:p="http://schemas.openxmlformats.org/presentationml/2006/main">
  <p:tag name="KSO_WM_UNIT_ISCONTENTSTITLE" val="0"/>
  <p:tag name="KSO_WM_UNIT_PRESET_TEXT" val="03.单击此处添加标题"/>
  <p:tag name="KSO_WM_UNIT_VALUE" val="18"/>
  <p:tag name="KSO_WM_UNIT_HIGHLIGHT" val="0"/>
  <p:tag name="KSO_WM_UNIT_COMPATIBLE" val="0"/>
  <p:tag name="KSO_WM_DIAGRAM_GROUP_CODE" val="m1-1"/>
  <p:tag name="KSO_WM_UNIT_TYPE" val="m_h_a"/>
  <p:tag name="KSO_WM_UNIT_INDEX" val="1_3_1"/>
  <p:tag name="KSO_WM_UNIT_ID" val="custom20191236_2*m_h_a*1_3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55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z"/>
  <p:tag name="KSO_WM_UNIT_INDEX" val="1_4_1"/>
  <p:tag name="KSO_WM_UNIT_ID" val="custom20191236_2*m_h_z*1_4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59"/>
  <p:tag name="KSO_WM_UNIT_COLOR_SCHEME_PARENT_PAGE" val="0_5"/>
  <p:tag name="KSO_WM_UNIT_ABSOLUTE_COLOR" val="1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custom20191236_2*m_h_i*1_2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69"/>
  <p:tag name="KSO_WM_UNIT_COLOR_SCHEME_PARENT_PAGE" val="0_5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2"/>
  <p:tag name="KSO_WM_UNIT_ID" val="custom20191236_2*m_h_i*1_2_2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70"/>
  <p:tag name="KSO_WM_UNIT_COLOR_SCHEME_PARENT_PAGE" val="0_5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custom20191236_2*m_h_i*1_3_1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72"/>
  <p:tag name="KSO_WM_UNIT_COLOR_SCHEME_PARENT_PAGE" val="0_5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2"/>
  <p:tag name="KSO_WM_UNIT_ID" val="custom20191236_2*m_h_i*1_3_2"/>
  <p:tag name="KSO_WM_TEMPLATE_CATEGORY" val="custom"/>
  <p:tag name="KSO_WM_TEMPLATE_INDEX" val="20191236"/>
  <p:tag name="KSO_WM_UNIT_LAYERLEVEL" val="1_1_1"/>
  <p:tag name="KSO_WM_TAG_VERSION" val="1.0"/>
  <p:tag name="KSO_WM_BEAUTIFY_FLAG" val="#wm#"/>
  <p:tag name="KSO_WM_UNIT_COLOR_SCHEME_SHAPE_ID" val="73"/>
  <p:tag name="KSO_WM_UNIT_COLOR_SCHEME_PARENT_PAGE" val="0_5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191236_2"/>
  <p:tag name="KSO_WM_SLIDE_ITEM_CNT" val="6"/>
  <p:tag name="KSO_WM_SLIDE_INDEX" val="2"/>
  <p:tag name="KSO_WM_TAG_VERSION" val="1.0"/>
  <p:tag name="KSO_WM_BEAUTIFY_FLAG" val="#wm#"/>
  <p:tag name="KSO_WM_TEMPLATE_CATEGORY" val="custom"/>
  <p:tag name="KSO_WM_TEMPLATE_INDEX" val="20191236"/>
  <p:tag name="KSO_WM_SLIDE_TYPE" val="contents"/>
  <p:tag name="KSO_WM_SLIDE_SUBTYPE" val="diag"/>
  <p:tag name="KSO_WM_DIAGRAM_GROUP_CODE" val="m1-1"/>
  <p:tag name="KSO_WM_SLIDE_DIAGTYPE" val="m"/>
  <p:tag name="KSO_WM_SLIDE_LAYOUT" val="a_d_m"/>
  <p:tag name="KSO_WM_SLIDE_LAYOUT_CNT" val="1_1_1"/>
  <p:tag name="KSO_WM_SLIDE_COLORSCHEME_VERSION" val="3.2"/>
  <p:tag name="KSO_WM_TEMPLATE_SUBCATEGORY" val="0"/>
</p:tagLst>
</file>

<file path=ppt/tags/tag9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236_3*a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92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VALUE" val="40"/>
  <p:tag name="KSO_WM_UNIT_HIGHLIGHT" val="0"/>
  <p:tag name="KSO_WM_UNIT_COMPATIBLE" val="0"/>
  <p:tag name="KSO_WM_UNIT_TYPE" val="b"/>
  <p:tag name="KSO_WM_UNIT_INDEX" val="1"/>
  <p:tag name="KSO_WM_UNIT_ID" val="custom20191236_3*b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93.xml><?xml version="1.0" encoding="utf-8"?>
<p:tagLst xmlns:p="http://schemas.openxmlformats.org/presentationml/2006/main">
  <p:tag name="KSO_WM_UNIT_PRESET_TEXT" val="/01"/>
  <p:tag name="KSO_WM_UNIT_VALUE" val="16"/>
  <p:tag name="KSO_WM_UNIT_HIGHLIGHT" val="0"/>
  <p:tag name="KSO_WM_UNIT_COMPATIBLE" val="0"/>
  <p:tag name="KSO_WM_UNIT_TYPE" val="e"/>
  <p:tag name="KSO_WM_UNIT_INDEX" val="1"/>
  <p:tag name="KSO_WM_UNIT_ID" val="custom20191236_3*e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94.xml><?xml version="1.0" encoding="utf-8"?>
<p:tagLst xmlns:p="http://schemas.openxmlformats.org/presentationml/2006/main">
  <p:tag name="KSO_WM_SLIDE_ID" val="custom20191236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1236"/>
  <p:tag name="KSO_WM_SLIDE_LAYOUT" val="a_b_e"/>
  <p:tag name="KSO_WM_SLIDE_LAYOUT_CNT" val="1_1_1"/>
  <p:tag name="KSO_WM_SLIDE_TYPE" val="sectionTitle"/>
  <p:tag name="KSO_WM_SLIDE_SUBTYPE" val="pureTxt"/>
  <p:tag name="KSO_WM_TEMPLATE_SUBCATEGORY" val="0"/>
</p:tagLst>
</file>

<file path=ppt/tags/tag95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6"/>
  <p:tag name="KSO_WM_UNIT_HIGHLIGHT" val="0"/>
  <p:tag name="KSO_WM_UNIT_COMPATIBLE" val="0"/>
  <p:tag name="KSO_WM_UNIT_TYPE" val="a"/>
  <p:tag name="KSO_WM_UNIT_INDEX" val="1"/>
  <p:tag name="KSO_WM_UNIT_ID" val="custom20191236_4*a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96.xml><?xml version="1.0" encoding="utf-8"?>
<p:tagLst xmlns:p="http://schemas.openxmlformats.org/presentationml/2006/main">
  <p:tag name="KSO_WM_TEMPLATE_CATEGORY" val="custom"/>
  <p:tag name="KSO_WM_TEMPLATE_INDEX" val="20191236"/>
  <p:tag name="KSO_WM_UNIT_TYPE" val="a"/>
  <p:tag name="KSO_WM_UNIT_INDEX" val="1"/>
  <p:tag name="KSO_WM_UNIT_ID" val="custom20191236_10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UNIT_NOCLEAR" val="0"/>
</p:tagLst>
</file>

<file path=ppt/tags/tag97.xml><?xml version="1.0" encoding="utf-8"?>
<p:tagLst xmlns:p="http://schemas.openxmlformats.org/presentationml/2006/main">
  <p:tag name="KSO_WM_SLIDE_ID" val="custom20191236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236"/>
  <p:tag name="KSO_WM_SLIDE_LAYOUT" val="a_f"/>
  <p:tag name="KSO_WM_SLIDE_LAYOUT_CNT" val="1_1"/>
  <p:tag name="KSO_WM_SLIDE_TYPE" val="text"/>
  <p:tag name="KSO_WM_SLIDE_SUBTYPE" val="pureTxt"/>
  <p:tag name="KSO_WM_SLIDE_SIZE" val="854*465"/>
  <p:tag name="KSO_WM_SLIDE_POSITION" val="52*34"/>
  <p:tag name="KSO_WM_TEMPLATE_SUBCATEGORY" val="0"/>
</p:tagLst>
</file>

<file path=ppt/tags/tag98.xml><?xml version="1.0" encoding="utf-8"?>
<p:tagLst xmlns:p="http://schemas.openxmlformats.org/presentationml/2006/main">
  <p:tag name="KSO_WM_TEMPLATE_CATEGORY" val="custom"/>
  <p:tag name="KSO_WM_TEMPLATE_INDEX" val="20191236"/>
  <p:tag name="KSO_WM_UNIT_TYPE" val="a"/>
  <p:tag name="KSO_WM_UNIT_INDEX" val="1"/>
  <p:tag name="KSO_WM_UNIT_ID" val="custom20191236_10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UNIT_NOCLEAR" val="0"/>
</p:tagLst>
</file>

<file path=ppt/tags/tag99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6"/>
  <p:tag name="KSO_WM_UNIT_HIGHLIGHT" val="0"/>
  <p:tag name="KSO_WM_UNIT_COMPATIBLE" val="0"/>
  <p:tag name="KSO_WM_UNIT_TYPE" val="a"/>
  <p:tag name="KSO_WM_UNIT_INDEX" val="1"/>
  <p:tag name="KSO_WM_UNIT_ID" val="custom20191236_4*a*1"/>
  <p:tag name="KSO_WM_TEMPLATE_CATEGORY" val="custom"/>
  <p:tag name="KSO_WM_TEMPLATE_INDEX" val="20191236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heme/theme1.xml><?xml version="1.0" encoding="utf-8"?>
<a:theme xmlns:a="http://schemas.openxmlformats.org/drawingml/2006/main" name="1_Office 主题​​">
  <a:themeElements>
    <a:clrScheme name="20191236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476BA"/>
      </a:accent1>
      <a:accent2>
        <a:srgbClr val="51CA90"/>
      </a:accent2>
      <a:accent3>
        <a:srgbClr val="0476BA"/>
      </a:accent3>
      <a:accent4>
        <a:srgbClr val="51CA90"/>
      </a:accent4>
      <a:accent5>
        <a:srgbClr val="0476BA"/>
      </a:accent5>
      <a:accent6>
        <a:srgbClr val="51CA90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1622</Words>
  <Application>WPS 演示</Application>
  <PresentationFormat>自定义</PresentationFormat>
  <Paragraphs>113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Impact</vt:lpstr>
      <vt:lpstr>Arial Unicode MS</vt:lpstr>
      <vt:lpstr>黑体</vt:lpstr>
      <vt:lpstr>Calibri</vt:lpstr>
      <vt:lpstr>1_Office 主题​​</vt:lpstr>
      <vt:lpstr>斯腾团队网站项目汇报 </vt:lpstr>
      <vt:lpstr>PowerPoint 演示文稿</vt:lpstr>
      <vt:lpstr>网站展示</vt:lpstr>
      <vt:lpstr>以上是我们的首页、企业文化、业务范围、成功案例的展示图。 整个网站采用简约的风格，色系采用黑、白、灰为主要色调。</vt:lpstr>
      <vt:lpstr>PowerPoint 演示文稿</vt:lpstr>
      <vt:lpstr>工作说明</vt:lpstr>
      <vt:lpstr>PowerPoint 演示文稿</vt:lpstr>
      <vt:lpstr>PowerPoint 演示文稿</vt:lpstr>
      <vt:lpstr>收获和体会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斯腾团队网站项目汇报 </dc:title>
  <dc:creator>十三</dc:creator>
  <cp:lastModifiedBy>WPS_1508216927</cp:lastModifiedBy>
  <cp:revision>5</cp:revision>
  <dcterms:created xsi:type="dcterms:W3CDTF">2019-06-09T13:20:00Z</dcterms:created>
  <dcterms:modified xsi:type="dcterms:W3CDTF">2019-06-11T00:10:22Z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