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301" r:id="rId3"/>
    <p:sldId id="302" r:id="rId4"/>
    <p:sldId id="258" r:id="rId5"/>
    <p:sldId id="307" r:id="rId6"/>
    <p:sldId id="289" r:id="rId7"/>
    <p:sldId id="303" r:id="rId8"/>
    <p:sldId id="313" r:id="rId9"/>
    <p:sldId id="264" r:id="rId10"/>
    <p:sldId id="269" r:id="rId11"/>
    <p:sldId id="314" r:id="rId12"/>
    <p:sldId id="312" r:id="rId13"/>
    <p:sldId id="299" r:id="rId14"/>
    <p:sldId id="308" r:id="rId15"/>
    <p:sldId id="309" r:id="rId16"/>
    <p:sldId id="311" r:id="rId17"/>
    <p:sldId id="310" r:id="rId18"/>
    <p:sldId id="306" r:id="rId19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EDE"/>
    <a:srgbClr val="1B3049"/>
    <a:srgbClr val="4F81BD"/>
    <a:srgbClr val="DFDFDF"/>
    <a:srgbClr val="00B0F0"/>
    <a:srgbClr val="1F497D"/>
    <a:srgbClr val="274467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95724" autoAdjust="0"/>
  </p:normalViewPr>
  <p:slideViewPr>
    <p:cSldViewPr snapToGrid="0" showGuides="1">
      <p:cViewPr varScale="1">
        <p:scale>
          <a:sx n="83" d="100"/>
          <a:sy n="83" d="100"/>
        </p:scale>
        <p:origin x="-73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DB7EE-8553-4306-9D5A-405415FEE7F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273AF-5923-4D78-B493-1B018D52F0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7441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62105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9EC556-0E4F-4361-96C2-0C2CAFEAB7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285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5136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751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7519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7519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751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7519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7540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75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9EC556-0E4F-4361-96C2-0C2CAFEAB7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285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4284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7F1A05-06D9-45E5-A566-DCE3388D6AC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810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273AF-5923-4D78-B493-1B018D52F0B3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5136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D692C-C307-4C02-AC17-4596772F2DA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9EC556-0E4F-4361-96C2-0C2CAFEAB7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285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9EC556-0E4F-4361-96C2-0C2CAFEAB7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285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1" y="2130425"/>
            <a:ext cx="10363200" cy="14700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1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5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8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02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6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70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343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949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137901" y="258764"/>
            <a:ext cx="3456517" cy="55292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68350" y="258764"/>
            <a:ext cx="10166350" cy="55292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823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6" y="2130426"/>
            <a:ext cx="10363200" cy="1470026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7" y="3886200"/>
            <a:ext cx="8534401" cy="17526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22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45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67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90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13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35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58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81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8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6" y="274644"/>
            <a:ext cx="10972801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6" y="1600202"/>
            <a:ext cx="109728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17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6" y="440690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5396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6" y="2906716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51">
                <a:solidFill>
                  <a:schemeClr val="tx1">
                    <a:tint val="75000"/>
                  </a:schemeClr>
                </a:solidFill>
              </a:defRPr>
            </a:lvl1pPr>
            <a:lvl2pPr marL="622652" indent="0">
              <a:buNone/>
              <a:defRPr sz="2434">
                <a:solidFill>
                  <a:schemeClr val="tx1">
                    <a:tint val="75000"/>
                  </a:schemeClr>
                </a:solidFill>
              </a:defRPr>
            </a:lvl2pPr>
            <a:lvl3pPr marL="1245303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3pPr>
            <a:lvl4pPr marL="1867955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4pPr>
            <a:lvl5pPr marL="2490607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5pPr>
            <a:lvl6pPr marL="3113259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6pPr>
            <a:lvl7pPr marL="3735911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7pPr>
            <a:lvl8pPr marL="4358563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8pPr>
            <a:lvl9pPr marL="4981214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4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6" y="274644"/>
            <a:ext cx="10972801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4" y="1260483"/>
            <a:ext cx="5384800" cy="3563938"/>
          </a:xfrm>
          <a:prstGeom prst="rect">
            <a:avLst/>
          </a:prstGeom>
        </p:spPr>
        <p:txBody>
          <a:bodyPr/>
          <a:lstStyle>
            <a:lvl1pPr>
              <a:defRPr sz="3809"/>
            </a:lvl1pPr>
            <a:lvl2pPr>
              <a:defRPr sz="3280"/>
            </a:lvl2pPr>
            <a:lvl3pPr>
              <a:defRPr sz="2751"/>
            </a:lvl3pPr>
            <a:lvl4pPr>
              <a:defRPr sz="2434"/>
            </a:lvl4pPr>
            <a:lvl5pPr>
              <a:defRPr sz="2434"/>
            </a:lvl5pPr>
            <a:lvl6pPr>
              <a:defRPr sz="2434"/>
            </a:lvl6pPr>
            <a:lvl7pPr>
              <a:defRPr sz="2434"/>
            </a:lvl7pPr>
            <a:lvl8pPr>
              <a:defRPr sz="2434"/>
            </a:lvl8pPr>
            <a:lvl9pPr>
              <a:defRPr sz="2434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5" y="1260483"/>
            <a:ext cx="5384800" cy="3563938"/>
          </a:xfrm>
          <a:prstGeom prst="rect">
            <a:avLst/>
          </a:prstGeom>
        </p:spPr>
        <p:txBody>
          <a:bodyPr/>
          <a:lstStyle>
            <a:lvl1pPr>
              <a:defRPr sz="3809"/>
            </a:lvl1pPr>
            <a:lvl2pPr>
              <a:defRPr sz="3280"/>
            </a:lvl2pPr>
            <a:lvl3pPr>
              <a:defRPr sz="2751"/>
            </a:lvl3pPr>
            <a:lvl4pPr>
              <a:defRPr sz="2434"/>
            </a:lvl4pPr>
            <a:lvl5pPr>
              <a:defRPr sz="2434"/>
            </a:lvl5pPr>
            <a:lvl6pPr>
              <a:defRPr sz="2434"/>
            </a:lvl6pPr>
            <a:lvl7pPr>
              <a:defRPr sz="2434"/>
            </a:lvl7pPr>
            <a:lvl8pPr>
              <a:defRPr sz="2434"/>
            </a:lvl8pPr>
            <a:lvl9pPr>
              <a:defRPr sz="2434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5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6" y="274644"/>
            <a:ext cx="10972801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4" y="1535117"/>
            <a:ext cx="538691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80" b="1"/>
            </a:lvl1pPr>
            <a:lvl2pPr marL="622652" indent="0">
              <a:buNone/>
              <a:defRPr sz="2751" b="1"/>
            </a:lvl2pPr>
            <a:lvl3pPr marL="1245303" indent="0">
              <a:buNone/>
              <a:defRPr sz="2434" b="1"/>
            </a:lvl3pPr>
            <a:lvl4pPr marL="1867955" indent="0">
              <a:buNone/>
              <a:defRPr sz="2222" b="1"/>
            </a:lvl4pPr>
            <a:lvl5pPr marL="2490607" indent="0">
              <a:buNone/>
              <a:defRPr sz="2222" b="1"/>
            </a:lvl5pPr>
            <a:lvl6pPr marL="3113259" indent="0">
              <a:buNone/>
              <a:defRPr sz="2222" b="1"/>
            </a:lvl6pPr>
            <a:lvl7pPr marL="3735911" indent="0">
              <a:buNone/>
              <a:defRPr sz="2222" b="1"/>
            </a:lvl7pPr>
            <a:lvl8pPr marL="4358563" indent="0">
              <a:buNone/>
              <a:defRPr sz="2222" b="1"/>
            </a:lvl8pPr>
            <a:lvl9pPr marL="4981214" indent="0">
              <a:buNone/>
              <a:defRPr sz="2222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4" y="2174879"/>
            <a:ext cx="5386918" cy="3951288"/>
          </a:xfrm>
          <a:prstGeom prst="rect">
            <a:avLst/>
          </a:prstGeom>
        </p:spPr>
        <p:txBody>
          <a:bodyPr/>
          <a:lstStyle>
            <a:lvl1pPr>
              <a:defRPr sz="3280"/>
            </a:lvl1pPr>
            <a:lvl2pPr>
              <a:defRPr sz="2751"/>
            </a:lvl2pPr>
            <a:lvl3pPr>
              <a:defRPr sz="2434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7" y="1535117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80" b="1"/>
            </a:lvl1pPr>
            <a:lvl2pPr marL="622652" indent="0">
              <a:buNone/>
              <a:defRPr sz="2751" b="1"/>
            </a:lvl2pPr>
            <a:lvl3pPr marL="1245303" indent="0">
              <a:buNone/>
              <a:defRPr sz="2434" b="1"/>
            </a:lvl3pPr>
            <a:lvl4pPr marL="1867955" indent="0">
              <a:buNone/>
              <a:defRPr sz="2222" b="1"/>
            </a:lvl4pPr>
            <a:lvl5pPr marL="2490607" indent="0">
              <a:buNone/>
              <a:defRPr sz="2222" b="1"/>
            </a:lvl5pPr>
            <a:lvl6pPr marL="3113259" indent="0">
              <a:buNone/>
              <a:defRPr sz="2222" b="1"/>
            </a:lvl6pPr>
            <a:lvl7pPr marL="3735911" indent="0">
              <a:buNone/>
              <a:defRPr sz="2222" b="1"/>
            </a:lvl7pPr>
            <a:lvl8pPr marL="4358563" indent="0">
              <a:buNone/>
              <a:defRPr sz="2222" b="1"/>
            </a:lvl8pPr>
            <a:lvl9pPr marL="4981214" indent="0">
              <a:buNone/>
              <a:defRPr sz="2222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7" y="2174879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3280"/>
            </a:lvl1pPr>
            <a:lvl2pPr>
              <a:defRPr sz="2751"/>
            </a:lvl2pPr>
            <a:lvl3pPr>
              <a:defRPr sz="2434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73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6" y="274644"/>
            <a:ext cx="10972801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25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5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751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7" y="273054"/>
            <a:ext cx="6815668" cy="5853113"/>
          </a:xfrm>
          <a:prstGeom prst="rect">
            <a:avLst/>
          </a:prstGeom>
        </p:spPr>
        <p:txBody>
          <a:bodyPr/>
          <a:lstStyle>
            <a:lvl1pPr>
              <a:defRPr sz="4338"/>
            </a:lvl1pPr>
            <a:lvl2pPr>
              <a:defRPr sz="3809"/>
            </a:lvl2pPr>
            <a:lvl3pPr>
              <a:defRPr sz="3280"/>
            </a:lvl3pPr>
            <a:lvl4pPr>
              <a:defRPr sz="2751"/>
            </a:lvl4pPr>
            <a:lvl5pPr>
              <a:defRPr sz="2751"/>
            </a:lvl5pPr>
            <a:lvl6pPr>
              <a:defRPr sz="2751"/>
            </a:lvl6pPr>
            <a:lvl7pPr>
              <a:defRPr sz="2751"/>
            </a:lvl7pPr>
            <a:lvl8pPr>
              <a:defRPr sz="2751"/>
            </a:lvl8pPr>
            <a:lvl9pPr>
              <a:defRPr sz="275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0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5"/>
            </a:lvl1pPr>
            <a:lvl2pPr marL="622652" indent="0">
              <a:buNone/>
              <a:defRPr sz="1587"/>
            </a:lvl2pPr>
            <a:lvl3pPr marL="1245303" indent="0">
              <a:buNone/>
              <a:defRPr sz="1376"/>
            </a:lvl3pPr>
            <a:lvl4pPr marL="1867955" indent="0">
              <a:buNone/>
              <a:defRPr sz="1270"/>
            </a:lvl4pPr>
            <a:lvl5pPr marL="2490607" indent="0">
              <a:buNone/>
              <a:defRPr sz="1270"/>
            </a:lvl5pPr>
            <a:lvl6pPr marL="3113259" indent="0">
              <a:buNone/>
              <a:defRPr sz="1270"/>
            </a:lvl6pPr>
            <a:lvl7pPr marL="3735911" indent="0">
              <a:buNone/>
              <a:defRPr sz="1270"/>
            </a:lvl7pPr>
            <a:lvl8pPr marL="4358563" indent="0">
              <a:buNone/>
              <a:defRPr sz="1270"/>
            </a:lvl8pPr>
            <a:lvl9pPr marL="4981214" indent="0">
              <a:buNone/>
              <a:defRPr sz="127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64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02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9" y="4800606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751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9" y="612780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38"/>
            </a:lvl1pPr>
            <a:lvl2pPr marL="622652" indent="0">
              <a:buNone/>
              <a:defRPr sz="3809"/>
            </a:lvl2pPr>
            <a:lvl3pPr marL="1245303" indent="0">
              <a:buNone/>
              <a:defRPr sz="3280"/>
            </a:lvl3pPr>
            <a:lvl4pPr marL="1867955" indent="0">
              <a:buNone/>
              <a:defRPr sz="2751"/>
            </a:lvl4pPr>
            <a:lvl5pPr marL="2490607" indent="0">
              <a:buNone/>
              <a:defRPr sz="2751"/>
            </a:lvl5pPr>
            <a:lvl6pPr marL="3113259" indent="0">
              <a:buNone/>
              <a:defRPr sz="2751"/>
            </a:lvl6pPr>
            <a:lvl7pPr marL="3735911" indent="0">
              <a:buNone/>
              <a:defRPr sz="2751"/>
            </a:lvl7pPr>
            <a:lvl8pPr marL="4358563" indent="0">
              <a:buNone/>
              <a:defRPr sz="2751"/>
            </a:lvl8pPr>
            <a:lvl9pPr marL="4981214" indent="0">
              <a:buNone/>
              <a:defRPr sz="2751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9" y="5367341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5"/>
            </a:lvl1pPr>
            <a:lvl2pPr marL="622652" indent="0">
              <a:buNone/>
              <a:defRPr sz="1587"/>
            </a:lvl2pPr>
            <a:lvl3pPr marL="1245303" indent="0">
              <a:buNone/>
              <a:defRPr sz="1376"/>
            </a:lvl3pPr>
            <a:lvl4pPr marL="1867955" indent="0">
              <a:buNone/>
              <a:defRPr sz="1270"/>
            </a:lvl4pPr>
            <a:lvl5pPr marL="2490607" indent="0">
              <a:buNone/>
              <a:defRPr sz="1270"/>
            </a:lvl5pPr>
            <a:lvl6pPr marL="3113259" indent="0">
              <a:buNone/>
              <a:defRPr sz="1270"/>
            </a:lvl6pPr>
            <a:lvl7pPr marL="3735911" indent="0">
              <a:buNone/>
              <a:defRPr sz="1270"/>
            </a:lvl7pPr>
            <a:lvl8pPr marL="4358563" indent="0">
              <a:buNone/>
              <a:defRPr sz="1270"/>
            </a:lvl8pPr>
            <a:lvl9pPr marL="4981214" indent="0">
              <a:buNone/>
              <a:defRPr sz="127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39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6" y="274644"/>
            <a:ext cx="10972801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6" y="1600202"/>
            <a:ext cx="10972801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80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5" y="215906"/>
            <a:ext cx="2743201" cy="460851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99" y="215906"/>
            <a:ext cx="8026400" cy="46085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FD725410-BEFA-4075-99F8-9B76E6135EB8}" type="datetimeFigureOut">
              <a:rPr lang="zh-CN" altLang="en-US" sz="2434" smtClean="0">
                <a:solidFill>
                  <a:srgbClr val="FFFFFF"/>
                </a:solidFill>
              </a:rPr>
              <a:pPr defTabSz="1245303"/>
              <a:t>2019/6/10</a:t>
            </a:fld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8" y="6356357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1245303"/>
            <a:endParaRPr lang="zh-CN" altLang="en-US" sz="2434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1245303"/>
            <a:fld id="{ABCBC4E8-88EF-4446-9533-1BB591964EAE}" type="slidenum">
              <a:rPr lang="zh-CN" altLang="en-US" sz="2434" smtClean="0">
                <a:solidFill>
                  <a:srgbClr val="FFFFFF"/>
                </a:solidFill>
              </a:rPr>
              <a:pPr defTabSz="1245303"/>
              <a:t>‹#›</a:t>
            </a:fld>
            <a:endParaRPr lang="zh-CN" altLang="en-US" sz="243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7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232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116">
                <a:solidFill>
                  <a:schemeClr val="tx1">
                    <a:tint val="75000"/>
                  </a:schemeClr>
                </a:solidFill>
              </a:defRPr>
            </a:lvl1pPr>
            <a:lvl2pPr marL="483763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2pPr>
            <a:lvl3pPr marL="967527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3pPr>
            <a:lvl4pPr marL="1451290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4pPr>
            <a:lvl5pPr marL="1935053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5pPr>
            <a:lvl6pPr marL="2418817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6pPr>
            <a:lvl7pPr marL="2902580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7pPr>
            <a:lvl8pPr marL="3386343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8pPr>
            <a:lvl9pPr marL="3870107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514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68352" y="1511301"/>
            <a:ext cx="6811433" cy="4276725"/>
          </a:xfrm>
        </p:spPr>
        <p:txBody>
          <a:bodyPr/>
          <a:lstStyle>
            <a:lvl1pPr>
              <a:defRPr sz="2963"/>
            </a:lvl1pPr>
            <a:lvl2pPr>
              <a:defRPr sz="2539"/>
            </a:lvl2pPr>
            <a:lvl3pPr>
              <a:defRPr sz="211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782985" y="1511301"/>
            <a:ext cx="6811433" cy="4276725"/>
          </a:xfrm>
        </p:spPr>
        <p:txBody>
          <a:bodyPr/>
          <a:lstStyle>
            <a:lvl1pPr>
              <a:defRPr sz="2963"/>
            </a:lvl1pPr>
            <a:lvl2pPr>
              <a:defRPr sz="2539"/>
            </a:lvl2pPr>
            <a:lvl3pPr>
              <a:defRPr sz="211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9000236" y="6422314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www.1ppt.com/jiaoan/  </a:t>
            </a:r>
            <a:r>
              <a:rPr lang="en-US" altLang="zh-CN" sz="100" dirty="0" smtClean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      </a:t>
            </a:r>
            <a:endParaRPr lang="en-US" altLang="zh-CN" sz="100" dirty="0">
              <a:solidFill>
                <a:schemeClr val="bg1">
                  <a:lumMod val="95000"/>
                </a:schemeClr>
              </a:solidFill>
              <a:latin typeface="Calibri"/>
              <a:ea typeface="宋体"/>
            </a:endParaRPr>
          </a:p>
          <a:p>
            <a:r>
              <a:rPr lang="zh-CN" altLang="en-US" sz="100" dirty="0" smtClean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 smtClean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www.1ppt.com/ziti/</a:t>
            </a:r>
            <a:endParaRPr lang="en-US" altLang="zh-CN" sz="100" dirty="0">
              <a:solidFill>
                <a:schemeClr val="bg1">
                  <a:lumMod val="95000"/>
                </a:schemeClr>
              </a:solidFill>
              <a:latin typeface="Calibri"/>
              <a:ea typeface="宋体"/>
            </a:endParaRPr>
          </a:p>
          <a:p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schemeClr val="bg1">
                  <a:lumMod val="95000"/>
                </a:scheme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36309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83763" indent="0">
              <a:buNone/>
              <a:defRPr sz="2116" b="1"/>
            </a:lvl2pPr>
            <a:lvl3pPr marL="967527" indent="0">
              <a:buNone/>
              <a:defRPr sz="1905" b="1"/>
            </a:lvl3pPr>
            <a:lvl4pPr marL="1451290" indent="0">
              <a:buNone/>
              <a:defRPr sz="1693" b="1"/>
            </a:lvl4pPr>
            <a:lvl5pPr marL="1935053" indent="0">
              <a:buNone/>
              <a:defRPr sz="1693" b="1"/>
            </a:lvl5pPr>
            <a:lvl6pPr marL="2418817" indent="0">
              <a:buNone/>
              <a:defRPr sz="1693" b="1"/>
            </a:lvl6pPr>
            <a:lvl7pPr marL="2902580" indent="0">
              <a:buNone/>
              <a:defRPr sz="1693" b="1"/>
            </a:lvl7pPr>
            <a:lvl8pPr marL="3386343" indent="0">
              <a:buNone/>
              <a:defRPr sz="1693" b="1"/>
            </a:lvl8pPr>
            <a:lvl9pPr marL="3870107" indent="0">
              <a:buNone/>
              <a:defRPr sz="169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1" y="2174876"/>
            <a:ext cx="5386917" cy="3951288"/>
          </a:xfrm>
        </p:spPr>
        <p:txBody>
          <a:bodyPr/>
          <a:lstStyle>
            <a:lvl1pPr>
              <a:defRPr sz="2539"/>
            </a:lvl1pPr>
            <a:lvl2pPr>
              <a:defRPr sz="2116"/>
            </a:lvl2pPr>
            <a:lvl3pPr>
              <a:defRPr sz="1905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83763" indent="0">
              <a:buNone/>
              <a:defRPr sz="2116" b="1"/>
            </a:lvl2pPr>
            <a:lvl3pPr marL="967527" indent="0">
              <a:buNone/>
              <a:defRPr sz="1905" b="1"/>
            </a:lvl3pPr>
            <a:lvl4pPr marL="1451290" indent="0">
              <a:buNone/>
              <a:defRPr sz="1693" b="1"/>
            </a:lvl4pPr>
            <a:lvl5pPr marL="1935053" indent="0">
              <a:buNone/>
              <a:defRPr sz="1693" b="1"/>
            </a:lvl5pPr>
            <a:lvl6pPr marL="2418817" indent="0">
              <a:buNone/>
              <a:defRPr sz="1693" b="1"/>
            </a:lvl6pPr>
            <a:lvl7pPr marL="2902580" indent="0">
              <a:buNone/>
              <a:defRPr sz="1693" b="1"/>
            </a:lvl7pPr>
            <a:lvl8pPr marL="3386343" indent="0">
              <a:buNone/>
              <a:defRPr sz="1693" b="1"/>
            </a:lvl8pPr>
            <a:lvl9pPr marL="3870107" indent="0">
              <a:buNone/>
              <a:defRPr sz="169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951288"/>
          </a:xfrm>
        </p:spPr>
        <p:txBody>
          <a:bodyPr/>
          <a:lstStyle>
            <a:lvl1pPr>
              <a:defRPr sz="2539"/>
            </a:lvl1pPr>
            <a:lvl2pPr>
              <a:defRPr sz="2116"/>
            </a:lvl2pPr>
            <a:lvl3pPr>
              <a:defRPr sz="1905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55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03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290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116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386"/>
            </a:lvl1pPr>
            <a:lvl2pPr>
              <a:defRPr sz="2963"/>
            </a:lvl2pPr>
            <a:lvl3pPr>
              <a:defRPr sz="2539"/>
            </a:lvl3pPr>
            <a:lvl4pPr>
              <a:defRPr sz="2116"/>
            </a:lvl4pPr>
            <a:lvl5pPr>
              <a:defRPr sz="2116"/>
            </a:lvl5pPr>
            <a:lvl6pPr>
              <a:defRPr sz="2116"/>
            </a:lvl6pPr>
            <a:lvl7pPr>
              <a:defRPr sz="2116"/>
            </a:lvl7pPr>
            <a:lvl8pPr>
              <a:defRPr sz="2116"/>
            </a:lvl8pPr>
            <a:lvl9pPr>
              <a:defRPr sz="211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0"/>
            <a:ext cx="4011084" cy="4691063"/>
          </a:xfrm>
        </p:spPr>
        <p:txBody>
          <a:bodyPr/>
          <a:lstStyle>
            <a:lvl1pPr marL="0" indent="0">
              <a:buNone/>
              <a:defRPr sz="1481"/>
            </a:lvl1pPr>
            <a:lvl2pPr marL="483763" indent="0">
              <a:buNone/>
              <a:defRPr sz="1270"/>
            </a:lvl2pPr>
            <a:lvl3pPr marL="967527" indent="0">
              <a:buNone/>
              <a:defRPr sz="1058"/>
            </a:lvl3pPr>
            <a:lvl4pPr marL="1451290" indent="0">
              <a:buNone/>
              <a:defRPr sz="952"/>
            </a:lvl4pPr>
            <a:lvl5pPr marL="1935053" indent="0">
              <a:buNone/>
              <a:defRPr sz="952"/>
            </a:lvl5pPr>
            <a:lvl6pPr marL="2418817" indent="0">
              <a:buNone/>
              <a:defRPr sz="952"/>
            </a:lvl6pPr>
            <a:lvl7pPr marL="2902580" indent="0">
              <a:buNone/>
              <a:defRPr sz="952"/>
            </a:lvl7pPr>
            <a:lvl8pPr marL="3386343" indent="0">
              <a:buNone/>
              <a:defRPr sz="952"/>
            </a:lvl8pPr>
            <a:lvl9pPr marL="3870107" indent="0">
              <a:buNone/>
              <a:defRPr sz="952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54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116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4114800"/>
          </a:xfrm>
        </p:spPr>
        <p:txBody>
          <a:bodyPr/>
          <a:lstStyle>
            <a:lvl1pPr marL="0" indent="0">
              <a:buNone/>
              <a:defRPr sz="3386"/>
            </a:lvl1pPr>
            <a:lvl2pPr marL="483763" indent="0">
              <a:buNone/>
              <a:defRPr sz="2963"/>
            </a:lvl2pPr>
            <a:lvl3pPr marL="967527" indent="0">
              <a:buNone/>
              <a:defRPr sz="2539"/>
            </a:lvl3pPr>
            <a:lvl4pPr marL="1451290" indent="0">
              <a:buNone/>
              <a:defRPr sz="2116"/>
            </a:lvl4pPr>
            <a:lvl5pPr marL="1935053" indent="0">
              <a:buNone/>
              <a:defRPr sz="2116"/>
            </a:lvl5pPr>
            <a:lvl6pPr marL="2418817" indent="0">
              <a:buNone/>
              <a:defRPr sz="2116"/>
            </a:lvl6pPr>
            <a:lvl7pPr marL="2902580" indent="0">
              <a:buNone/>
              <a:defRPr sz="2116"/>
            </a:lvl7pPr>
            <a:lvl8pPr marL="3386343" indent="0">
              <a:buNone/>
              <a:defRPr sz="2116"/>
            </a:lvl8pPr>
            <a:lvl9pPr marL="3870107" indent="0">
              <a:buNone/>
              <a:defRPr sz="2116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81"/>
            </a:lvl1pPr>
            <a:lvl2pPr marL="483763" indent="0">
              <a:buNone/>
              <a:defRPr sz="1270"/>
            </a:lvl2pPr>
            <a:lvl3pPr marL="967527" indent="0">
              <a:buNone/>
              <a:defRPr sz="1058"/>
            </a:lvl3pPr>
            <a:lvl4pPr marL="1451290" indent="0">
              <a:buNone/>
              <a:defRPr sz="952"/>
            </a:lvl4pPr>
            <a:lvl5pPr marL="1935053" indent="0">
              <a:buNone/>
              <a:defRPr sz="952"/>
            </a:lvl5pPr>
            <a:lvl6pPr marL="2418817" indent="0">
              <a:buNone/>
              <a:defRPr sz="952"/>
            </a:lvl6pPr>
            <a:lvl7pPr marL="2902580" indent="0">
              <a:buNone/>
              <a:defRPr sz="952"/>
            </a:lvl7pPr>
            <a:lvl8pPr marL="3386343" indent="0">
              <a:buNone/>
              <a:defRPr sz="952"/>
            </a:lvl8pPr>
            <a:lvl9pPr marL="3870107" indent="0">
              <a:buNone/>
              <a:defRPr sz="952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93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9E12-B4B2-45E3-8380-85B0EFC69055}" type="datetimeFigureOut">
              <a:rPr lang="zh-CN" altLang="en-US" smtClean="0"/>
              <a:t>2019/6/10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9C2AD-CA39-43E2-BBEF-768E308D7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80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ctr" defTabSz="967527" rtl="0" eaLnBrk="1" latinLnBrk="0" hangingPunct="1">
        <a:spcBef>
          <a:spcPct val="0"/>
        </a:spcBef>
        <a:buNone/>
        <a:defRPr sz="46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822" indent="-362822" algn="l" defTabSz="967527" rtl="0" eaLnBrk="1" latinLnBrk="0" hangingPunct="1">
        <a:spcBef>
          <a:spcPct val="20000"/>
        </a:spcBef>
        <a:buFont typeface="Arial" panose="020B0604020202020204" pitchFamily="34" charset="0"/>
        <a:buChar char="•"/>
        <a:defRPr sz="3386" kern="1200">
          <a:solidFill>
            <a:schemeClr val="tx1"/>
          </a:solidFill>
          <a:latin typeface="+mn-lt"/>
          <a:ea typeface="+mn-ea"/>
          <a:cs typeface="+mn-cs"/>
        </a:defRPr>
      </a:lvl1pPr>
      <a:lvl2pPr marL="786115" indent="-302352" algn="l" defTabSz="96752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63" kern="1200">
          <a:solidFill>
            <a:schemeClr val="tx1"/>
          </a:solidFill>
          <a:latin typeface="+mn-lt"/>
          <a:ea typeface="+mn-ea"/>
          <a:cs typeface="+mn-cs"/>
        </a:defRPr>
      </a:lvl2pPr>
      <a:lvl3pPr marL="1209408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•"/>
        <a:defRPr sz="2539" kern="1200">
          <a:solidFill>
            <a:schemeClr val="tx1"/>
          </a:solidFill>
          <a:latin typeface="+mn-lt"/>
          <a:ea typeface="+mn-ea"/>
          <a:cs typeface="+mn-cs"/>
        </a:defRPr>
      </a:lvl3pPr>
      <a:lvl4pPr marL="1693172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16" kern="1200">
          <a:solidFill>
            <a:schemeClr val="tx1"/>
          </a:solidFill>
          <a:latin typeface="+mn-lt"/>
          <a:ea typeface="+mn-ea"/>
          <a:cs typeface="+mn-cs"/>
        </a:defRPr>
      </a:lvl4pPr>
      <a:lvl5pPr marL="2176935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»"/>
        <a:defRPr sz="2116" kern="1200">
          <a:solidFill>
            <a:schemeClr val="tx1"/>
          </a:solidFill>
          <a:latin typeface="+mn-lt"/>
          <a:ea typeface="+mn-ea"/>
          <a:cs typeface="+mn-cs"/>
        </a:defRPr>
      </a:lvl5pPr>
      <a:lvl6pPr marL="2660698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16" kern="1200">
          <a:solidFill>
            <a:schemeClr val="tx1"/>
          </a:solidFill>
          <a:latin typeface="+mn-lt"/>
          <a:ea typeface="+mn-ea"/>
          <a:cs typeface="+mn-cs"/>
        </a:defRPr>
      </a:lvl6pPr>
      <a:lvl7pPr marL="3144462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16" kern="1200">
          <a:solidFill>
            <a:schemeClr val="tx1"/>
          </a:solidFill>
          <a:latin typeface="+mn-lt"/>
          <a:ea typeface="+mn-ea"/>
          <a:cs typeface="+mn-cs"/>
        </a:defRPr>
      </a:lvl7pPr>
      <a:lvl8pPr marL="3628225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16" kern="1200">
          <a:solidFill>
            <a:schemeClr val="tx1"/>
          </a:solidFill>
          <a:latin typeface="+mn-lt"/>
          <a:ea typeface="+mn-ea"/>
          <a:cs typeface="+mn-cs"/>
        </a:defRPr>
      </a:lvl8pPr>
      <a:lvl9pPr marL="4111988" indent="-241882" algn="l" defTabSz="96752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76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52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29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05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881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258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34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10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242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ctr" defTabSz="1245303" rtl="0" eaLnBrk="1" latinLnBrk="0" hangingPunct="1">
        <a:spcBef>
          <a:spcPct val="0"/>
        </a:spcBef>
        <a:buNone/>
        <a:defRPr sz="60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6989" indent="-466989" algn="l" defTabSz="1245303" rtl="0" eaLnBrk="1" latinLnBrk="0" hangingPunct="1">
        <a:spcBef>
          <a:spcPct val="20000"/>
        </a:spcBef>
        <a:buFont typeface="Arial" pitchFamily="34" charset="0"/>
        <a:buChar char="•"/>
        <a:defRPr sz="4338" kern="1200">
          <a:solidFill>
            <a:schemeClr val="tx1"/>
          </a:solidFill>
          <a:latin typeface="+mn-lt"/>
          <a:ea typeface="+mn-ea"/>
          <a:cs typeface="+mn-cs"/>
        </a:defRPr>
      </a:lvl1pPr>
      <a:lvl2pPr marL="1011809" indent="-389158" algn="l" defTabSz="1245303" rtl="0" eaLnBrk="1" latinLnBrk="0" hangingPunct="1">
        <a:spcBef>
          <a:spcPct val="20000"/>
        </a:spcBef>
        <a:buFont typeface="Arial" pitchFamily="34" charset="0"/>
        <a:buChar char="–"/>
        <a:defRPr sz="3809" kern="1200">
          <a:solidFill>
            <a:schemeClr val="tx1"/>
          </a:solidFill>
          <a:latin typeface="+mn-lt"/>
          <a:ea typeface="+mn-ea"/>
          <a:cs typeface="+mn-cs"/>
        </a:defRPr>
      </a:lvl2pPr>
      <a:lvl3pPr marL="1556629" indent="-311326" algn="l" defTabSz="1245303" rtl="0" eaLnBrk="1" latinLnBrk="0" hangingPunct="1">
        <a:spcBef>
          <a:spcPct val="20000"/>
        </a:spcBef>
        <a:buFont typeface="Arial" pitchFamily="34" charset="0"/>
        <a:buChar char="•"/>
        <a:defRPr sz="3280" kern="1200">
          <a:solidFill>
            <a:schemeClr val="tx1"/>
          </a:solidFill>
          <a:latin typeface="+mn-lt"/>
          <a:ea typeface="+mn-ea"/>
          <a:cs typeface="+mn-cs"/>
        </a:defRPr>
      </a:lvl3pPr>
      <a:lvl4pPr marL="2179281" indent="-311326" algn="l" defTabSz="1245303" rtl="0" eaLnBrk="1" latinLnBrk="0" hangingPunct="1">
        <a:spcBef>
          <a:spcPct val="20000"/>
        </a:spcBef>
        <a:buFont typeface="Arial" pitchFamily="34" charset="0"/>
        <a:buChar char="–"/>
        <a:defRPr sz="2751" kern="1200">
          <a:solidFill>
            <a:schemeClr val="tx1"/>
          </a:solidFill>
          <a:latin typeface="+mn-lt"/>
          <a:ea typeface="+mn-ea"/>
          <a:cs typeface="+mn-cs"/>
        </a:defRPr>
      </a:lvl4pPr>
      <a:lvl5pPr marL="2801933" indent="-311326" algn="l" defTabSz="1245303" rtl="0" eaLnBrk="1" latinLnBrk="0" hangingPunct="1">
        <a:spcBef>
          <a:spcPct val="20000"/>
        </a:spcBef>
        <a:buFont typeface="Arial" pitchFamily="34" charset="0"/>
        <a:buChar char="»"/>
        <a:defRPr sz="2751" kern="1200">
          <a:solidFill>
            <a:schemeClr val="tx1"/>
          </a:solidFill>
          <a:latin typeface="+mn-lt"/>
          <a:ea typeface="+mn-ea"/>
          <a:cs typeface="+mn-cs"/>
        </a:defRPr>
      </a:lvl5pPr>
      <a:lvl6pPr marL="3424585" indent="-311326" algn="l" defTabSz="1245303" rtl="0" eaLnBrk="1" latinLnBrk="0" hangingPunct="1">
        <a:spcBef>
          <a:spcPct val="20000"/>
        </a:spcBef>
        <a:buFont typeface="Arial" pitchFamily="34" charset="0"/>
        <a:buChar char="•"/>
        <a:defRPr sz="2751" kern="1200">
          <a:solidFill>
            <a:schemeClr val="tx1"/>
          </a:solidFill>
          <a:latin typeface="+mn-lt"/>
          <a:ea typeface="+mn-ea"/>
          <a:cs typeface="+mn-cs"/>
        </a:defRPr>
      </a:lvl6pPr>
      <a:lvl7pPr marL="4047237" indent="-311326" algn="l" defTabSz="1245303" rtl="0" eaLnBrk="1" latinLnBrk="0" hangingPunct="1">
        <a:spcBef>
          <a:spcPct val="20000"/>
        </a:spcBef>
        <a:buFont typeface="Arial" pitchFamily="34" charset="0"/>
        <a:buChar char="•"/>
        <a:defRPr sz="2751" kern="1200">
          <a:solidFill>
            <a:schemeClr val="tx1"/>
          </a:solidFill>
          <a:latin typeface="+mn-lt"/>
          <a:ea typeface="+mn-ea"/>
          <a:cs typeface="+mn-cs"/>
        </a:defRPr>
      </a:lvl7pPr>
      <a:lvl8pPr marL="4669888" indent="-311326" algn="l" defTabSz="1245303" rtl="0" eaLnBrk="1" latinLnBrk="0" hangingPunct="1">
        <a:spcBef>
          <a:spcPct val="20000"/>
        </a:spcBef>
        <a:buFont typeface="Arial" pitchFamily="34" charset="0"/>
        <a:buChar char="•"/>
        <a:defRPr sz="2751" kern="1200">
          <a:solidFill>
            <a:schemeClr val="tx1"/>
          </a:solidFill>
          <a:latin typeface="+mn-lt"/>
          <a:ea typeface="+mn-ea"/>
          <a:cs typeface="+mn-cs"/>
        </a:defRPr>
      </a:lvl8pPr>
      <a:lvl9pPr marL="5292540" indent="-311326" algn="l" defTabSz="1245303" rtl="0" eaLnBrk="1" latinLnBrk="0" hangingPunct="1">
        <a:spcBef>
          <a:spcPct val="20000"/>
        </a:spcBef>
        <a:buFont typeface="Arial" pitchFamily="34" charset="0"/>
        <a:buChar char="•"/>
        <a:defRPr sz="2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1pPr>
      <a:lvl2pPr marL="622652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2pPr>
      <a:lvl3pPr marL="1245303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3pPr>
      <a:lvl4pPr marL="1867955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4pPr>
      <a:lvl5pPr marL="2490607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5pPr>
      <a:lvl6pPr marL="3113259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6pPr>
      <a:lvl7pPr marL="3735911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7pPr>
      <a:lvl8pPr marL="4358563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8pPr>
      <a:lvl9pPr marL="4981214" algn="l" defTabSz="1245303" rtl="0" eaLnBrk="1" latinLnBrk="0" hangingPunct="1">
        <a:defRPr sz="24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边形 6">
            <a:extLst>
              <a:ext uri="{FF2B5EF4-FFF2-40B4-BE49-F238E27FC236}">
                <a16:creationId xmlns:a16="http://schemas.microsoft.com/office/drawing/2014/main" xmlns="" id="{CB35601F-7A43-454B-A830-F01D73FAA869}"/>
              </a:ext>
            </a:extLst>
          </p:cNvPr>
          <p:cNvSpPr/>
          <p:nvPr/>
        </p:nvSpPr>
        <p:spPr>
          <a:xfrm rot="19586943">
            <a:off x="6535437" y="1623922"/>
            <a:ext cx="3911158" cy="1770937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  <a:gd name="connsiteX0" fmla="*/ 1459511 w 5733922"/>
              <a:gd name="connsiteY0" fmla="*/ 1287609 h 1287609"/>
              <a:gd name="connsiteX1" fmla="*/ 1050665 w 5733922"/>
              <a:gd name="connsiteY1" fmla="*/ 90235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854662 w 5733922"/>
              <a:gd name="connsiteY2" fmla="*/ 311936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492945 w 5733922"/>
              <a:gd name="connsiteY2" fmla="*/ 516134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966566 w 5240977"/>
              <a:gd name="connsiteY0" fmla="*/ 1284683 h 1284683"/>
              <a:gd name="connsiteX1" fmla="*/ 1038072 w 5240977"/>
              <a:gd name="connsiteY1" fmla="*/ 541089 h 1284683"/>
              <a:gd name="connsiteX2" fmla="*/ 0 w 5240977"/>
              <a:gd name="connsiteY2" fmla="*/ 513208 h 1284683"/>
              <a:gd name="connsiteX3" fmla="*/ 191133 w 5240977"/>
              <a:gd name="connsiteY3" fmla="*/ 5694 h 1284683"/>
              <a:gd name="connsiteX4" fmla="*/ 5240977 w 5240977"/>
              <a:gd name="connsiteY4" fmla="*/ 0 h 1284683"/>
              <a:gd name="connsiteX5" fmla="*/ 4922402 w 5240977"/>
              <a:gd name="connsiteY5" fmla="*/ 1274301 h 1284683"/>
              <a:gd name="connsiteX6" fmla="*/ 966566 w 5240977"/>
              <a:gd name="connsiteY6" fmla="*/ 1284683 h 1284683"/>
              <a:gd name="connsiteX0" fmla="*/ 1517487 w 5791898"/>
              <a:gd name="connsiteY0" fmla="*/ 1284683 h 1284683"/>
              <a:gd name="connsiteX1" fmla="*/ 1588993 w 5791898"/>
              <a:gd name="connsiteY1" fmla="*/ 541089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1898"/>
              <a:gd name="connsiteY0" fmla="*/ 1284683 h 1284683"/>
              <a:gd name="connsiteX1" fmla="*/ 1024276 w 5791898"/>
              <a:gd name="connsiteY1" fmla="*/ 532320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7578"/>
              <a:gd name="connsiteY0" fmla="*/ 1278989 h 1278989"/>
              <a:gd name="connsiteX1" fmla="*/ 1024276 w 5797578"/>
              <a:gd name="connsiteY1" fmla="*/ 526626 h 1278989"/>
              <a:gd name="connsiteX2" fmla="*/ 0 w 5797578"/>
              <a:gd name="connsiteY2" fmla="*/ 503466 h 1278989"/>
              <a:gd name="connsiteX3" fmla="*/ 742054 w 5797578"/>
              <a:gd name="connsiteY3" fmla="*/ 0 h 1278989"/>
              <a:gd name="connsiteX4" fmla="*/ 5797578 w 5797578"/>
              <a:gd name="connsiteY4" fmla="*/ 35636 h 1278989"/>
              <a:gd name="connsiteX5" fmla="*/ 5473323 w 5797578"/>
              <a:gd name="connsiteY5" fmla="*/ 1268607 h 1278989"/>
              <a:gd name="connsiteX6" fmla="*/ 1517487 w 5797578"/>
              <a:gd name="connsiteY6" fmla="*/ 1278989 h 127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7578" h="1278989">
                <a:moveTo>
                  <a:pt x="1517487" y="1278989"/>
                </a:moveTo>
                <a:lnTo>
                  <a:pt x="1024276" y="526626"/>
                </a:lnTo>
                <a:lnTo>
                  <a:pt x="0" y="503466"/>
                </a:lnTo>
                <a:lnTo>
                  <a:pt x="742054" y="0"/>
                </a:lnTo>
                <a:lnTo>
                  <a:pt x="5797578" y="35636"/>
                </a:lnTo>
                <a:lnTo>
                  <a:pt x="5473323" y="1268607"/>
                </a:lnTo>
                <a:lnTo>
                  <a:pt x="1517487" y="127898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>
            <a:extLst>
              <a:ext uri="{FF2B5EF4-FFF2-40B4-BE49-F238E27FC236}">
                <a16:creationId xmlns:a16="http://schemas.microsoft.com/office/drawing/2014/main" xmlns="" id="{AD9B3386-FA4C-4FA9-BF24-27DC63A92103}"/>
              </a:ext>
            </a:extLst>
          </p:cNvPr>
          <p:cNvSpPr/>
          <p:nvPr/>
        </p:nvSpPr>
        <p:spPr>
          <a:xfrm rot="8681015">
            <a:off x="8162044" y="2386969"/>
            <a:ext cx="999067" cy="861264"/>
          </a:xfrm>
          <a:prstGeom prst="triangle">
            <a:avLst/>
          </a:prstGeom>
          <a:solidFill>
            <a:schemeClr val="bg1">
              <a:lumMod val="85000"/>
              <a:alpha val="73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直角三角形 1">
            <a:extLst>
              <a:ext uri="{FF2B5EF4-FFF2-40B4-BE49-F238E27FC236}">
                <a16:creationId xmlns:a16="http://schemas.microsoft.com/office/drawing/2014/main" xmlns="" id="{F59C85C9-016C-4F2B-834F-B88CBDFB0F72}"/>
              </a:ext>
            </a:extLst>
          </p:cNvPr>
          <p:cNvSpPr/>
          <p:nvPr/>
        </p:nvSpPr>
        <p:spPr>
          <a:xfrm flipH="1">
            <a:off x="5647765" y="2478001"/>
            <a:ext cx="6544234" cy="4379999"/>
          </a:xfrm>
          <a:prstGeom prst="rt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等腰三角形 3">
            <a:extLst>
              <a:ext uri="{FF2B5EF4-FFF2-40B4-BE49-F238E27FC236}">
                <a16:creationId xmlns:a16="http://schemas.microsoft.com/office/drawing/2014/main" xmlns="" id="{BDE647E7-1B4A-46B5-88FF-87960DE67A00}"/>
              </a:ext>
            </a:extLst>
          </p:cNvPr>
          <p:cNvSpPr/>
          <p:nvPr/>
        </p:nvSpPr>
        <p:spPr>
          <a:xfrm rot="19800000">
            <a:off x="7958176" y="5532633"/>
            <a:ext cx="830245" cy="715728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>
            <a:extLst>
              <a:ext uri="{FF2B5EF4-FFF2-40B4-BE49-F238E27FC236}">
                <a16:creationId xmlns:a16="http://schemas.microsoft.com/office/drawing/2014/main" xmlns="" id="{BA3467A4-13B3-411E-B5A4-6A97CB15AECA}"/>
              </a:ext>
            </a:extLst>
          </p:cNvPr>
          <p:cNvSpPr/>
          <p:nvPr/>
        </p:nvSpPr>
        <p:spPr>
          <a:xfrm rot="8681015">
            <a:off x="10780358" y="4269743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平行四边形 6">
            <a:extLst>
              <a:ext uri="{FF2B5EF4-FFF2-40B4-BE49-F238E27FC236}">
                <a16:creationId xmlns:a16="http://schemas.microsoft.com/office/drawing/2014/main" xmlns="" id="{C45FDBA8-EC2D-4AF3-BDC7-AFFC0010F9F7}"/>
              </a:ext>
            </a:extLst>
          </p:cNvPr>
          <p:cNvSpPr/>
          <p:nvPr/>
        </p:nvSpPr>
        <p:spPr>
          <a:xfrm rot="19586943">
            <a:off x="6833246" y="3110664"/>
            <a:ext cx="4683257" cy="1284683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83257" h="1284683">
                <a:moveTo>
                  <a:pt x="408846" y="1284683"/>
                </a:moveTo>
                <a:lnTo>
                  <a:pt x="0" y="899429"/>
                </a:lnTo>
                <a:lnTo>
                  <a:pt x="395466" y="0"/>
                </a:lnTo>
                <a:lnTo>
                  <a:pt x="4683257" y="0"/>
                </a:lnTo>
                <a:lnTo>
                  <a:pt x="4364682" y="1274301"/>
                </a:lnTo>
                <a:lnTo>
                  <a:pt x="408846" y="12846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xmlns="" id="{3901E076-2E93-459E-9855-4640FBE60D4F}"/>
              </a:ext>
            </a:extLst>
          </p:cNvPr>
          <p:cNvSpPr/>
          <p:nvPr/>
        </p:nvSpPr>
        <p:spPr>
          <a:xfrm rot="19800000">
            <a:off x="7039343" y="3815289"/>
            <a:ext cx="4513842" cy="694900"/>
          </a:xfrm>
          <a:custGeom>
            <a:avLst/>
            <a:gdLst>
              <a:gd name="connsiteX0" fmla="*/ 0 w 830245"/>
              <a:gd name="connsiteY0" fmla="*/ 715728 h 715728"/>
              <a:gd name="connsiteX1" fmla="*/ 415123 w 830245"/>
              <a:gd name="connsiteY1" fmla="*/ 0 h 715728"/>
              <a:gd name="connsiteX2" fmla="*/ 830245 w 830245"/>
              <a:gd name="connsiteY2" fmla="*/ 715728 h 715728"/>
              <a:gd name="connsiteX3" fmla="*/ 0 w 830245"/>
              <a:gd name="connsiteY3" fmla="*/ 715728 h 715728"/>
              <a:gd name="connsiteX0" fmla="*/ 0 w 830245"/>
              <a:gd name="connsiteY0" fmla="*/ 715728 h 715728"/>
              <a:gd name="connsiteX1" fmla="*/ 415123 w 830245"/>
              <a:gd name="connsiteY1" fmla="*/ 0 h 715728"/>
              <a:gd name="connsiteX2" fmla="*/ 657633 w 830245"/>
              <a:gd name="connsiteY2" fmla="*/ 377683 h 715728"/>
              <a:gd name="connsiteX3" fmla="*/ 830245 w 830245"/>
              <a:gd name="connsiteY3" fmla="*/ 715728 h 715728"/>
              <a:gd name="connsiteX4" fmla="*/ 0 w 830245"/>
              <a:gd name="connsiteY4" fmla="*/ 715728 h 715728"/>
              <a:gd name="connsiteX0" fmla="*/ 0 w 2580493"/>
              <a:gd name="connsiteY0" fmla="*/ 715728 h 715728"/>
              <a:gd name="connsiteX1" fmla="*/ 415123 w 2580493"/>
              <a:gd name="connsiteY1" fmla="*/ 0 h 715728"/>
              <a:gd name="connsiteX2" fmla="*/ 2580493 w 2580493"/>
              <a:gd name="connsiteY2" fmla="*/ 59334 h 715728"/>
              <a:gd name="connsiteX3" fmla="*/ 830245 w 2580493"/>
              <a:gd name="connsiteY3" fmla="*/ 715728 h 715728"/>
              <a:gd name="connsiteX4" fmla="*/ 0 w 2580493"/>
              <a:gd name="connsiteY4" fmla="*/ 715728 h 715728"/>
              <a:gd name="connsiteX0" fmla="*/ 0 w 3845273"/>
              <a:gd name="connsiteY0" fmla="*/ 715728 h 715728"/>
              <a:gd name="connsiteX1" fmla="*/ 415123 w 3845273"/>
              <a:gd name="connsiteY1" fmla="*/ 0 h 715728"/>
              <a:gd name="connsiteX2" fmla="*/ 2580493 w 3845273"/>
              <a:gd name="connsiteY2" fmla="*/ 59334 h 715728"/>
              <a:gd name="connsiteX3" fmla="*/ 3845273 w 3845273"/>
              <a:gd name="connsiteY3" fmla="*/ 468958 h 715728"/>
              <a:gd name="connsiteX4" fmla="*/ 0 w 3845273"/>
              <a:gd name="connsiteY4" fmla="*/ 715728 h 715728"/>
              <a:gd name="connsiteX0" fmla="*/ 0 w 3845273"/>
              <a:gd name="connsiteY0" fmla="*/ 759143 h 759143"/>
              <a:gd name="connsiteX1" fmla="*/ 415123 w 3845273"/>
              <a:gd name="connsiteY1" fmla="*/ 43415 h 759143"/>
              <a:gd name="connsiteX2" fmla="*/ 3478291 w 3845273"/>
              <a:gd name="connsiteY2" fmla="*/ 0 h 759143"/>
              <a:gd name="connsiteX3" fmla="*/ 3845273 w 3845273"/>
              <a:gd name="connsiteY3" fmla="*/ 512373 h 759143"/>
              <a:gd name="connsiteX4" fmla="*/ 0 w 3845273"/>
              <a:gd name="connsiteY4" fmla="*/ 759143 h 759143"/>
              <a:gd name="connsiteX0" fmla="*/ 0 w 3478291"/>
              <a:gd name="connsiteY0" fmla="*/ 759143 h 759143"/>
              <a:gd name="connsiteX1" fmla="*/ 415123 w 3478291"/>
              <a:gd name="connsiteY1" fmla="*/ 43415 h 759143"/>
              <a:gd name="connsiteX2" fmla="*/ 3478291 w 3478291"/>
              <a:gd name="connsiteY2" fmla="*/ 0 h 759143"/>
              <a:gd name="connsiteX3" fmla="*/ 3214485 w 3478291"/>
              <a:gd name="connsiteY3" fmla="*/ 582952 h 759143"/>
              <a:gd name="connsiteX4" fmla="*/ 0 w 3478291"/>
              <a:gd name="connsiteY4" fmla="*/ 759143 h 759143"/>
              <a:gd name="connsiteX0" fmla="*/ 564192 w 3063168"/>
              <a:gd name="connsiteY0" fmla="*/ 703460 h 703460"/>
              <a:gd name="connsiteX1" fmla="*/ 0 w 3063168"/>
              <a:gd name="connsiteY1" fmla="*/ 43415 h 703460"/>
              <a:gd name="connsiteX2" fmla="*/ 3063168 w 3063168"/>
              <a:gd name="connsiteY2" fmla="*/ 0 h 703460"/>
              <a:gd name="connsiteX3" fmla="*/ 2799362 w 3063168"/>
              <a:gd name="connsiteY3" fmla="*/ 582952 h 703460"/>
              <a:gd name="connsiteX4" fmla="*/ 564192 w 3063168"/>
              <a:gd name="connsiteY4" fmla="*/ 703460 h 703460"/>
              <a:gd name="connsiteX0" fmla="*/ 889430 w 3388406"/>
              <a:gd name="connsiteY0" fmla="*/ 703460 h 703460"/>
              <a:gd name="connsiteX1" fmla="*/ 0 w 3388406"/>
              <a:gd name="connsiteY1" fmla="*/ 41966 h 703460"/>
              <a:gd name="connsiteX2" fmla="*/ 3388406 w 3388406"/>
              <a:gd name="connsiteY2" fmla="*/ 0 h 703460"/>
              <a:gd name="connsiteX3" fmla="*/ 3124600 w 3388406"/>
              <a:gd name="connsiteY3" fmla="*/ 582952 h 703460"/>
              <a:gd name="connsiteX4" fmla="*/ 889430 w 3388406"/>
              <a:gd name="connsiteY4" fmla="*/ 703460 h 703460"/>
              <a:gd name="connsiteX0" fmla="*/ 938296 w 3437272"/>
              <a:gd name="connsiteY0" fmla="*/ 703460 h 703460"/>
              <a:gd name="connsiteX1" fmla="*/ 0 w 3437272"/>
              <a:gd name="connsiteY1" fmla="*/ 153498 h 703460"/>
              <a:gd name="connsiteX2" fmla="*/ 3437272 w 3437272"/>
              <a:gd name="connsiteY2" fmla="*/ 0 h 703460"/>
              <a:gd name="connsiteX3" fmla="*/ 3173466 w 3437272"/>
              <a:gd name="connsiteY3" fmla="*/ 582952 h 703460"/>
              <a:gd name="connsiteX4" fmla="*/ 938296 w 3437272"/>
              <a:gd name="connsiteY4" fmla="*/ 703460 h 703460"/>
              <a:gd name="connsiteX0" fmla="*/ 903360 w 3402336"/>
              <a:gd name="connsiteY0" fmla="*/ 703460 h 703460"/>
              <a:gd name="connsiteX1" fmla="*/ 0 w 3402336"/>
              <a:gd name="connsiteY1" fmla="*/ 173668 h 703460"/>
              <a:gd name="connsiteX2" fmla="*/ 3402336 w 3402336"/>
              <a:gd name="connsiteY2" fmla="*/ 0 h 703460"/>
              <a:gd name="connsiteX3" fmla="*/ 3138530 w 3402336"/>
              <a:gd name="connsiteY3" fmla="*/ 582952 h 703460"/>
              <a:gd name="connsiteX4" fmla="*/ 903360 w 3402336"/>
              <a:gd name="connsiteY4" fmla="*/ 703460 h 703460"/>
              <a:gd name="connsiteX0" fmla="*/ 738040 w 3402336"/>
              <a:gd name="connsiteY0" fmla="*/ 747757 h 747757"/>
              <a:gd name="connsiteX1" fmla="*/ 0 w 3402336"/>
              <a:gd name="connsiteY1" fmla="*/ 173668 h 747757"/>
              <a:gd name="connsiteX2" fmla="*/ 3402336 w 3402336"/>
              <a:gd name="connsiteY2" fmla="*/ 0 h 747757"/>
              <a:gd name="connsiteX3" fmla="*/ 3138530 w 3402336"/>
              <a:gd name="connsiteY3" fmla="*/ 582952 h 747757"/>
              <a:gd name="connsiteX4" fmla="*/ 738040 w 3402336"/>
              <a:gd name="connsiteY4" fmla="*/ 747757 h 747757"/>
              <a:gd name="connsiteX0" fmla="*/ 738040 w 3402336"/>
              <a:gd name="connsiteY0" fmla="*/ 747757 h 747757"/>
              <a:gd name="connsiteX1" fmla="*/ 0 w 3402336"/>
              <a:gd name="connsiteY1" fmla="*/ 173668 h 747757"/>
              <a:gd name="connsiteX2" fmla="*/ 3402336 w 3402336"/>
              <a:gd name="connsiteY2" fmla="*/ 0 h 747757"/>
              <a:gd name="connsiteX3" fmla="*/ 3048487 w 3402336"/>
              <a:gd name="connsiteY3" fmla="*/ 577548 h 747757"/>
              <a:gd name="connsiteX4" fmla="*/ 738040 w 3402336"/>
              <a:gd name="connsiteY4" fmla="*/ 747757 h 747757"/>
              <a:gd name="connsiteX0" fmla="*/ 738040 w 3534041"/>
              <a:gd name="connsiteY0" fmla="*/ 733828 h 733828"/>
              <a:gd name="connsiteX1" fmla="*/ 0 w 3534041"/>
              <a:gd name="connsiteY1" fmla="*/ 159739 h 733828"/>
              <a:gd name="connsiteX2" fmla="*/ 3534041 w 3534041"/>
              <a:gd name="connsiteY2" fmla="*/ 0 h 733828"/>
              <a:gd name="connsiteX3" fmla="*/ 3048487 w 3534041"/>
              <a:gd name="connsiteY3" fmla="*/ 563619 h 733828"/>
              <a:gd name="connsiteX4" fmla="*/ 738040 w 3534041"/>
              <a:gd name="connsiteY4" fmla="*/ 733828 h 733828"/>
              <a:gd name="connsiteX0" fmla="*/ 738040 w 3604397"/>
              <a:gd name="connsiteY0" fmla="*/ 801899 h 801899"/>
              <a:gd name="connsiteX1" fmla="*/ 0 w 3604397"/>
              <a:gd name="connsiteY1" fmla="*/ 227810 h 801899"/>
              <a:gd name="connsiteX2" fmla="*/ 3604397 w 3604397"/>
              <a:gd name="connsiteY2" fmla="*/ 0 h 801899"/>
              <a:gd name="connsiteX3" fmla="*/ 3048487 w 3604397"/>
              <a:gd name="connsiteY3" fmla="*/ 631690 h 801899"/>
              <a:gd name="connsiteX4" fmla="*/ 738040 w 3604397"/>
              <a:gd name="connsiteY4" fmla="*/ 801899 h 801899"/>
              <a:gd name="connsiteX0" fmla="*/ 738040 w 3604397"/>
              <a:gd name="connsiteY0" fmla="*/ 801899 h 801899"/>
              <a:gd name="connsiteX1" fmla="*/ 0 w 3604397"/>
              <a:gd name="connsiteY1" fmla="*/ 227810 h 801899"/>
              <a:gd name="connsiteX2" fmla="*/ 3604397 w 3604397"/>
              <a:gd name="connsiteY2" fmla="*/ 0 h 801899"/>
              <a:gd name="connsiteX3" fmla="*/ 3108516 w 3604397"/>
              <a:gd name="connsiteY3" fmla="*/ 635293 h 801899"/>
              <a:gd name="connsiteX4" fmla="*/ 738040 w 3604397"/>
              <a:gd name="connsiteY4" fmla="*/ 801899 h 801899"/>
              <a:gd name="connsiteX0" fmla="*/ 738040 w 4142939"/>
              <a:gd name="connsiteY0" fmla="*/ 801899 h 801899"/>
              <a:gd name="connsiteX1" fmla="*/ 0 w 4142939"/>
              <a:gd name="connsiteY1" fmla="*/ 227810 h 801899"/>
              <a:gd name="connsiteX2" fmla="*/ 3604397 w 4142939"/>
              <a:gd name="connsiteY2" fmla="*/ 0 h 801899"/>
              <a:gd name="connsiteX3" fmla="*/ 4142939 w 4142939"/>
              <a:gd name="connsiteY3" fmla="*/ 564843 h 801899"/>
              <a:gd name="connsiteX4" fmla="*/ 738040 w 4142939"/>
              <a:gd name="connsiteY4" fmla="*/ 801899 h 801899"/>
              <a:gd name="connsiteX0" fmla="*/ 738040 w 4361967"/>
              <a:gd name="connsiteY0" fmla="*/ 876918 h 876918"/>
              <a:gd name="connsiteX1" fmla="*/ 0 w 4361967"/>
              <a:gd name="connsiteY1" fmla="*/ 302829 h 876918"/>
              <a:gd name="connsiteX2" fmla="*/ 4361967 w 4361967"/>
              <a:gd name="connsiteY2" fmla="*/ 0 h 876918"/>
              <a:gd name="connsiteX3" fmla="*/ 4142939 w 4361967"/>
              <a:gd name="connsiteY3" fmla="*/ 639862 h 876918"/>
              <a:gd name="connsiteX4" fmla="*/ 738040 w 4361967"/>
              <a:gd name="connsiteY4" fmla="*/ 876918 h 876918"/>
              <a:gd name="connsiteX0" fmla="*/ 738040 w 4295215"/>
              <a:gd name="connsiteY0" fmla="*/ 868876 h 868876"/>
              <a:gd name="connsiteX1" fmla="*/ 0 w 4295215"/>
              <a:gd name="connsiteY1" fmla="*/ 294787 h 868876"/>
              <a:gd name="connsiteX2" fmla="*/ 4295215 w 4295215"/>
              <a:gd name="connsiteY2" fmla="*/ 0 h 868876"/>
              <a:gd name="connsiteX3" fmla="*/ 4142939 w 4295215"/>
              <a:gd name="connsiteY3" fmla="*/ 631820 h 868876"/>
              <a:gd name="connsiteX4" fmla="*/ 738040 w 4295215"/>
              <a:gd name="connsiteY4" fmla="*/ 868876 h 868876"/>
              <a:gd name="connsiteX0" fmla="*/ 738040 w 4295215"/>
              <a:gd name="connsiteY0" fmla="*/ 868876 h 868876"/>
              <a:gd name="connsiteX1" fmla="*/ 0 w 4295215"/>
              <a:gd name="connsiteY1" fmla="*/ 294787 h 868876"/>
              <a:gd name="connsiteX2" fmla="*/ 4295215 w 4295215"/>
              <a:gd name="connsiteY2" fmla="*/ 0 h 868876"/>
              <a:gd name="connsiteX3" fmla="*/ 4188203 w 4295215"/>
              <a:gd name="connsiteY3" fmla="*/ 580316 h 868876"/>
              <a:gd name="connsiteX4" fmla="*/ 738040 w 4295215"/>
              <a:gd name="connsiteY4" fmla="*/ 868876 h 868876"/>
              <a:gd name="connsiteX0" fmla="*/ 738040 w 4295215"/>
              <a:gd name="connsiteY0" fmla="*/ 868876 h 868876"/>
              <a:gd name="connsiteX1" fmla="*/ 0 w 4295215"/>
              <a:gd name="connsiteY1" fmla="*/ 294787 h 868876"/>
              <a:gd name="connsiteX2" fmla="*/ 4295215 w 4295215"/>
              <a:gd name="connsiteY2" fmla="*/ 0 h 868876"/>
              <a:gd name="connsiteX3" fmla="*/ 4177876 w 4295215"/>
              <a:gd name="connsiteY3" fmla="*/ 651991 h 868876"/>
              <a:gd name="connsiteX4" fmla="*/ 738040 w 4295215"/>
              <a:gd name="connsiteY4" fmla="*/ 868876 h 868876"/>
              <a:gd name="connsiteX0" fmla="*/ 235834 w 4295215"/>
              <a:gd name="connsiteY0" fmla="*/ 905001 h 905001"/>
              <a:gd name="connsiteX1" fmla="*/ 0 w 4295215"/>
              <a:gd name="connsiteY1" fmla="*/ 294787 h 905001"/>
              <a:gd name="connsiteX2" fmla="*/ 4295215 w 4295215"/>
              <a:gd name="connsiteY2" fmla="*/ 0 h 905001"/>
              <a:gd name="connsiteX3" fmla="*/ 4177876 w 4295215"/>
              <a:gd name="connsiteY3" fmla="*/ 651991 h 905001"/>
              <a:gd name="connsiteX4" fmla="*/ 235834 w 4295215"/>
              <a:gd name="connsiteY4" fmla="*/ 905001 h 905001"/>
              <a:gd name="connsiteX0" fmla="*/ 467072 w 4526453"/>
              <a:gd name="connsiteY0" fmla="*/ 905001 h 905001"/>
              <a:gd name="connsiteX1" fmla="*/ 0 w 4526453"/>
              <a:gd name="connsiteY1" fmla="*/ 533938 h 905001"/>
              <a:gd name="connsiteX2" fmla="*/ 4526453 w 4526453"/>
              <a:gd name="connsiteY2" fmla="*/ 0 h 905001"/>
              <a:gd name="connsiteX3" fmla="*/ 4409114 w 4526453"/>
              <a:gd name="connsiteY3" fmla="*/ 651991 h 905001"/>
              <a:gd name="connsiteX4" fmla="*/ 467072 w 4526453"/>
              <a:gd name="connsiteY4" fmla="*/ 905001 h 905001"/>
              <a:gd name="connsiteX0" fmla="*/ 467072 w 4513842"/>
              <a:gd name="connsiteY0" fmla="*/ 694900 h 694900"/>
              <a:gd name="connsiteX1" fmla="*/ 0 w 4513842"/>
              <a:gd name="connsiteY1" fmla="*/ 323837 h 694900"/>
              <a:gd name="connsiteX2" fmla="*/ 4513842 w 4513842"/>
              <a:gd name="connsiteY2" fmla="*/ 0 h 694900"/>
              <a:gd name="connsiteX3" fmla="*/ 4409114 w 4513842"/>
              <a:gd name="connsiteY3" fmla="*/ 441890 h 694900"/>
              <a:gd name="connsiteX4" fmla="*/ 467072 w 4513842"/>
              <a:gd name="connsiteY4" fmla="*/ 694900 h 69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3842" h="694900">
                <a:moveTo>
                  <a:pt x="467072" y="694900"/>
                </a:moveTo>
                <a:lnTo>
                  <a:pt x="0" y="323837"/>
                </a:lnTo>
                <a:lnTo>
                  <a:pt x="4513842" y="0"/>
                </a:lnTo>
                <a:lnTo>
                  <a:pt x="4409114" y="441890"/>
                </a:lnTo>
                <a:lnTo>
                  <a:pt x="467072" y="694900"/>
                </a:lnTo>
                <a:close/>
              </a:path>
            </a:pathLst>
          </a:custGeom>
          <a:solidFill>
            <a:srgbClr val="1F497D">
              <a:alpha val="66000"/>
            </a:srgbClr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>
            <a:extLst>
              <a:ext uri="{FF2B5EF4-FFF2-40B4-BE49-F238E27FC236}">
                <a16:creationId xmlns:a16="http://schemas.microsoft.com/office/drawing/2014/main" xmlns="" id="{95200DFD-E7CB-4FFB-84A5-C9DED7ABADC5}"/>
              </a:ext>
            </a:extLst>
          </p:cNvPr>
          <p:cNvSpPr/>
          <p:nvPr/>
        </p:nvSpPr>
        <p:spPr>
          <a:xfrm rot="8681015">
            <a:off x="8987371" y="3968302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菱形 10">
            <a:extLst>
              <a:ext uri="{FF2B5EF4-FFF2-40B4-BE49-F238E27FC236}">
                <a16:creationId xmlns:a16="http://schemas.microsoft.com/office/drawing/2014/main" xmlns="" id="{4F733D8B-5F13-4E13-9028-475B1653505B}"/>
              </a:ext>
            </a:extLst>
          </p:cNvPr>
          <p:cNvSpPr/>
          <p:nvPr/>
        </p:nvSpPr>
        <p:spPr>
          <a:xfrm>
            <a:off x="8873922" y="1085460"/>
            <a:ext cx="3296384" cy="2010385"/>
          </a:xfrm>
          <a:custGeom>
            <a:avLst/>
            <a:gdLst>
              <a:gd name="connsiteX0" fmla="*/ 0 w 3242596"/>
              <a:gd name="connsiteY0" fmla="*/ 1032087 h 2064173"/>
              <a:gd name="connsiteX1" fmla="*/ 1621298 w 3242596"/>
              <a:gd name="connsiteY1" fmla="*/ 0 h 2064173"/>
              <a:gd name="connsiteX2" fmla="*/ 3242596 w 3242596"/>
              <a:gd name="connsiteY2" fmla="*/ 1032087 h 2064173"/>
              <a:gd name="connsiteX3" fmla="*/ 1621298 w 3242596"/>
              <a:gd name="connsiteY3" fmla="*/ 2064173 h 2064173"/>
              <a:gd name="connsiteX4" fmla="*/ 0 w 3242596"/>
              <a:gd name="connsiteY4" fmla="*/ 1032087 h 2064173"/>
              <a:gd name="connsiteX0" fmla="*/ 0 w 3296384"/>
              <a:gd name="connsiteY0" fmla="*/ 1032087 h 2064173"/>
              <a:gd name="connsiteX1" fmla="*/ 1621298 w 3296384"/>
              <a:gd name="connsiteY1" fmla="*/ 0 h 2064173"/>
              <a:gd name="connsiteX2" fmla="*/ 3296384 w 3296384"/>
              <a:gd name="connsiteY2" fmla="*/ 1045534 h 2064173"/>
              <a:gd name="connsiteX3" fmla="*/ 1621298 w 3296384"/>
              <a:gd name="connsiteY3" fmla="*/ 2064173 h 2064173"/>
              <a:gd name="connsiteX4" fmla="*/ 0 w 3296384"/>
              <a:gd name="connsiteY4" fmla="*/ 1032087 h 2064173"/>
              <a:gd name="connsiteX0" fmla="*/ 0 w 3296384"/>
              <a:gd name="connsiteY0" fmla="*/ 1032087 h 2010385"/>
              <a:gd name="connsiteX1" fmla="*/ 1621298 w 3296384"/>
              <a:gd name="connsiteY1" fmla="*/ 0 h 2010385"/>
              <a:gd name="connsiteX2" fmla="*/ 3296384 w 3296384"/>
              <a:gd name="connsiteY2" fmla="*/ 1045534 h 2010385"/>
              <a:gd name="connsiteX3" fmla="*/ 1621298 w 3296384"/>
              <a:gd name="connsiteY3" fmla="*/ 2010385 h 2010385"/>
              <a:gd name="connsiteX4" fmla="*/ 0 w 3296384"/>
              <a:gd name="connsiteY4" fmla="*/ 1032087 h 2010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6384" h="2010385">
                <a:moveTo>
                  <a:pt x="0" y="1032087"/>
                </a:moveTo>
                <a:lnTo>
                  <a:pt x="1621298" y="0"/>
                </a:lnTo>
                <a:lnTo>
                  <a:pt x="3296384" y="1045534"/>
                </a:lnTo>
                <a:lnTo>
                  <a:pt x="1621298" y="2010385"/>
                </a:lnTo>
                <a:lnTo>
                  <a:pt x="0" y="10320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8100" dist="38100" dir="8100000" sx="103000" sy="103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平行四边形 11">
            <a:extLst>
              <a:ext uri="{FF2B5EF4-FFF2-40B4-BE49-F238E27FC236}">
                <a16:creationId xmlns:a16="http://schemas.microsoft.com/office/drawing/2014/main" xmlns="" id="{B0920B32-F82D-4416-A8C8-350F42C8960B}"/>
              </a:ext>
            </a:extLst>
          </p:cNvPr>
          <p:cNvSpPr/>
          <p:nvPr/>
        </p:nvSpPr>
        <p:spPr>
          <a:xfrm>
            <a:off x="8837594" y="1674110"/>
            <a:ext cx="2554711" cy="1416848"/>
          </a:xfrm>
          <a:custGeom>
            <a:avLst/>
            <a:gdLst>
              <a:gd name="connsiteX0" fmla="*/ 0 w 1723446"/>
              <a:gd name="connsiteY0" fmla="*/ 1295824 h 1295824"/>
              <a:gd name="connsiteX1" fmla="*/ 323956 w 1723446"/>
              <a:gd name="connsiteY1" fmla="*/ 0 h 1295824"/>
              <a:gd name="connsiteX2" fmla="*/ 1723446 w 1723446"/>
              <a:gd name="connsiteY2" fmla="*/ 0 h 1295824"/>
              <a:gd name="connsiteX3" fmla="*/ 1399490 w 1723446"/>
              <a:gd name="connsiteY3" fmla="*/ 1295824 h 1295824"/>
              <a:gd name="connsiteX4" fmla="*/ 0 w 1723446"/>
              <a:gd name="connsiteY4" fmla="*/ 1295824 h 1295824"/>
              <a:gd name="connsiteX0" fmla="*/ 79456 w 1802902"/>
              <a:gd name="connsiteY0" fmla="*/ 1295824 h 1295824"/>
              <a:gd name="connsiteX1" fmla="*/ 0 w 1802902"/>
              <a:gd name="connsiteY1" fmla="*/ 201706 h 1295824"/>
              <a:gd name="connsiteX2" fmla="*/ 1802902 w 1802902"/>
              <a:gd name="connsiteY2" fmla="*/ 0 h 1295824"/>
              <a:gd name="connsiteX3" fmla="*/ 1478946 w 1802902"/>
              <a:gd name="connsiteY3" fmla="*/ 1295824 h 1295824"/>
              <a:gd name="connsiteX4" fmla="*/ 79456 w 1802902"/>
              <a:gd name="connsiteY4" fmla="*/ 1295824 h 1295824"/>
              <a:gd name="connsiteX0" fmla="*/ 79456 w 1478946"/>
              <a:gd name="connsiteY0" fmla="*/ 1524424 h 1524424"/>
              <a:gd name="connsiteX1" fmla="*/ 0 w 1478946"/>
              <a:gd name="connsiteY1" fmla="*/ 430306 h 1524424"/>
              <a:gd name="connsiteX2" fmla="*/ 740585 w 1478946"/>
              <a:gd name="connsiteY2" fmla="*/ 0 h 1524424"/>
              <a:gd name="connsiteX3" fmla="*/ 1478946 w 1478946"/>
              <a:gd name="connsiteY3" fmla="*/ 1524424 h 1524424"/>
              <a:gd name="connsiteX4" fmla="*/ 79456 w 1478946"/>
              <a:gd name="connsiteY4" fmla="*/ 1524424 h 1524424"/>
              <a:gd name="connsiteX0" fmla="*/ 79456 w 2554711"/>
              <a:gd name="connsiteY0" fmla="*/ 1524424 h 1524424"/>
              <a:gd name="connsiteX1" fmla="*/ 0 w 2554711"/>
              <a:gd name="connsiteY1" fmla="*/ 430306 h 1524424"/>
              <a:gd name="connsiteX2" fmla="*/ 740585 w 2554711"/>
              <a:gd name="connsiteY2" fmla="*/ 0 h 1524424"/>
              <a:gd name="connsiteX3" fmla="*/ 2554711 w 2554711"/>
              <a:gd name="connsiteY3" fmla="*/ 905859 h 1524424"/>
              <a:gd name="connsiteX4" fmla="*/ 79456 w 2554711"/>
              <a:gd name="connsiteY4" fmla="*/ 1524424 h 1524424"/>
              <a:gd name="connsiteX0" fmla="*/ 1625868 w 2554711"/>
              <a:gd name="connsiteY0" fmla="*/ 1349612 h 1349612"/>
              <a:gd name="connsiteX1" fmla="*/ 0 w 2554711"/>
              <a:gd name="connsiteY1" fmla="*/ 430306 h 1349612"/>
              <a:gd name="connsiteX2" fmla="*/ 740585 w 2554711"/>
              <a:gd name="connsiteY2" fmla="*/ 0 h 1349612"/>
              <a:gd name="connsiteX3" fmla="*/ 2554711 w 2554711"/>
              <a:gd name="connsiteY3" fmla="*/ 905859 h 1349612"/>
              <a:gd name="connsiteX4" fmla="*/ 1625868 w 2554711"/>
              <a:gd name="connsiteY4" fmla="*/ 1349612 h 1349612"/>
              <a:gd name="connsiteX0" fmla="*/ 1666209 w 2554711"/>
              <a:gd name="connsiteY0" fmla="*/ 1376506 h 1376506"/>
              <a:gd name="connsiteX1" fmla="*/ 0 w 2554711"/>
              <a:gd name="connsiteY1" fmla="*/ 430306 h 1376506"/>
              <a:gd name="connsiteX2" fmla="*/ 740585 w 2554711"/>
              <a:gd name="connsiteY2" fmla="*/ 0 h 1376506"/>
              <a:gd name="connsiteX3" fmla="*/ 2554711 w 2554711"/>
              <a:gd name="connsiteY3" fmla="*/ 905859 h 1376506"/>
              <a:gd name="connsiteX4" fmla="*/ 1666209 w 2554711"/>
              <a:gd name="connsiteY4" fmla="*/ 1376506 h 1376506"/>
              <a:gd name="connsiteX0" fmla="*/ 1666209 w 2554711"/>
              <a:gd name="connsiteY0" fmla="*/ 1416848 h 1416848"/>
              <a:gd name="connsiteX1" fmla="*/ 0 w 2554711"/>
              <a:gd name="connsiteY1" fmla="*/ 470648 h 1416848"/>
              <a:gd name="connsiteX2" fmla="*/ 713691 w 2554711"/>
              <a:gd name="connsiteY2" fmla="*/ 0 h 1416848"/>
              <a:gd name="connsiteX3" fmla="*/ 2554711 w 2554711"/>
              <a:gd name="connsiteY3" fmla="*/ 946201 h 1416848"/>
              <a:gd name="connsiteX4" fmla="*/ 1666209 w 2554711"/>
              <a:gd name="connsiteY4" fmla="*/ 1416848 h 1416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711" h="1416848">
                <a:moveTo>
                  <a:pt x="1666209" y="1416848"/>
                </a:moveTo>
                <a:lnTo>
                  <a:pt x="0" y="470648"/>
                </a:lnTo>
                <a:lnTo>
                  <a:pt x="713691" y="0"/>
                </a:lnTo>
                <a:lnTo>
                  <a:pt x="2554711" y="946201"/>
                </a:lnTo>
                <a:lnTo>
                  <a:pt x="1666209" y="1416848"/>
                </a:lnTo>
                <a:close/>
              </a:path>
            </a:pathLst>
          </a:cu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等腰三角形 12">
            <a:extLst>
              <a:ext uri="{FF2B5EF4-FFF2-40B4-BE49-F238E27FC236}">
                <a16:creationId xmlns:a16="http://schemas.microsoft.com/office/drawing/2014/main" xmlns="" id="{819DBC94-A447-4A01-95AB-26E94090C252}"/>
              </a:ext>
            </a:extLst>
          </p:cNvPr>
          <p:cNvSpPr/>
          <p:nvPr/>
        </p:nvSpPr>
        <p:spPr>
          <a:xfrm rot="19800000">
            <a:off x="11079596" y="1649001"/>
            <a:ext cx="986856" cy="766613"/>
          </a:xfrm>
          <a:custGeom>
            <a:avLst/>
            <a:gdLst>
              <a:gd name="connsiteX0" fmla="*/ 0 w 986856"/>
              <a:gd name="connsiteY0" fmla="*/ 721831 h 721831"/>
              <a:gd name="connsiteX1" fmla="*/ 493428 w 986856"/>
              <a:gd name="connsiteY1" fmla="*/ 0 h 721831"/>
              <a:gd name="connsiteX2" fmla="*/ 986856 w 986856"/>
              <a:gd name="connsiteY2" fmla="*/ 721831 h 721831"/>
              <a:gd name="connsiteX3" fmla="*/ 0 w 986856"/>
              <a:gd name="connsiteY3" fmla="*/ 721831 h 721831"/>
              <a:gd name="connsiteX0" fmla="*/ 0 w 986856"/>
              <a:gd name="connsiteY0" fmla="*/ 766613 h 766613"/>
              <a:gd name="connsiteX1" fmla="*/ 550336 w 986856"/>
              <a:gd name="connsiteY1" fmla="*/ 0 h 766613"/>
              <a:gd name="connsiteX2" fmla="*/ 986856 w 986856"/>
              <a:gd name="connsiteY2" fmla="*/ 766613 h 766613"/>
              <a:gd name="connsiteX3" fmla="*/ 0 w 986856"/>
              <a:gd name="connsiteY3" fmla="*/ 766613 h 76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6856" h="766613">
                <a:moveTo>
                  <a:pt x="0" y="766613"/>
                </a:moveTo>
                <a:lnTo>
                  <a:pt x="550336" y="0"/>
                </a:lnTo>
                <a:lnTo>
                  <a:pt x="986856" y="766613"/>
                </a:lnTo>
                <a:lnTo>
                  <a:pt x="0" y="766613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xmlns="" id="{60CCF88A-E20D-423C-A95C-6F08458CD6E9}"/>
              </a:ext>
            </a:extLst>
          </p:cNvPr>
          <p:cNvSpPr/>
          <p:nvPr/>
        </p:nvSpPr>
        <p:spPr>
          <a:xfrm rot="16200000">
            <a:off x="10320263" y="2265799"/>
            <a:ext cx="2010385" cy="1733090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8100000" sx="104000" sy="104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xmlns="" id="{BAF3B842-B4C7-4F9F-AF87-EDEDF156DE78}"/>
              </a:ext>
            </a:extLst>
          </p:cNvPr>
          <p:cNvSpPr/>
          <p:nvPr/>
        </p:nvSpPr>
        <p:spPr>
          <a:xfrm rot="8681015">
            <a:off x="10487287" y="2927081"/>
            <a:ext cx="510208" cy="439834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xmlns="" id="{ED862680-1B48-4A93-8A4E-7E880C122340}"/>
              </a:ext>
            </a:extLst>
          </p:cNvPr>
          <p:cNvSpPr/>
          <p:nvPr/>
        </p:nvSpPr>
        <p:spPr>
          <a:xfrm rot="16200000">
            <a:off x="10462329" y="884712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等腰三角形 15">
            <a:extLst>
              <a:ext uri="{FF2B5EF4-FFF2-40B4-BE49-F238E27FC236}">
                <a16:creationId xmlns:a16="http://schemas.microsoft.com/office/drawing/2014/main" xmlns="" id="{1F9E7358-2547-485B-A28F-05D499FF370E}"/>
              </a:ext>
            </a:extLst>
          </p:cNvPr>
          <p:cNvSpPr/>
          <p:nvPr/>
        </p:nvSpPr>
        <p:spPr>
          <a:xfrm rot="5400000">
            <a:off x="11046828" y="933562"/>
            <a:ext cx="405691" cy="349733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等腰三角形 18">
            <a:extLst>
              <a:ext uri="{FF2B5EF4-FFF2-40B4-BE49-F238E27FC236}">
                <a16:creationId xmlns:a16="http://schemas.microsoft.com/office/drawing/2014/main" xmlns="" id="{86FE0027-2E19-4AC9-8C3C-9BE1580E7413}"/>
              </a:ext>
            </a:extLst>
          </p:cNvPr>
          <p:cNvSpPr/>
          <p:nvPr/>
        </p:nvSpPr>
        <p:spPr>
          <a:xfrm rot="19800000">
            <a:off x="9264057" y="727614"/>
            <a:ext cx="1104855" cy="756405"/>
          </a:xfrm>
          <a:custGeom>
            <a:avLst/>
            <a:gdLst>
              <a:gd name="connsiteX0" fmla="*/ 0 w 1137991"/>
              <a:gd name="connsiteY0" fmla="*/ 981026 h 981026"/>
              <a:gd name="connsiteX1" fmla="*/ 568996 w 1137991"/>
              <a:gd name="connsiteY1" fmla="*/ 0 h 981026"/>
              <a:gd name="connsiteX2" fmla="*/ 1137991 w 1137991"/>
              <a:gd name="connsiteY2" fmla="*/ 981026 h 981026"/>
              <a:gd name="connsiteX3" fmla="*/ 0 w 1137991"/>
              <a:gd name="connsiteY3" fmla="*/ 981026 h 981026"/>
              <a:gd name="connsiteX0" fmla="*/ 0 w 1104855"/>
              <a:gd name="connsiteY0" fmla="*/ 1031212 h 1031212"/>
              <a:gd name="connsiteX1" fmla="*/ 535860 w 1104855"/>
              <a:gd name="connsiteY1" fmla="*/ 0 h 1031212"/>
              <a:gd name="connsiteX2" fmla="*/ 1104855 w 1104855"/>
              <a:gd name="connsiteY2" fmla="*/ 981026 h 1031212"/>
              <a:gd name="connsiteX3" fmla="*/ 0 w 1104855"/>
              <a:gd name="connsiteY3" fmla="*/ 1031212 h 103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855" h="1031212">
                <a:moveTo>
                  <a:pt x="0" y="1031212"/>
                </a:moveTo>
                <a:lnTo>
                  <a:pt x="535860" y="0"/>
                </a:lnTo>
                <a:lnTo>
                  <a:pt x="1104855" y="981026"/>
                </a:lnTo>
                <a:lnTo>
                  <a:pt x="0" y="1031212"/>
                </a:lnTo>
                <a:close/>
              </a:path>
            </a:pathLst>
          </a:cu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梯形 19">
            <a:extLst>
              <a:ext uri="{FF2B5EF4-FFF2-40B4-BE49-F238E27FC236}">
                <a16:creationId xmlns:a16="http://schemas.microsoft.com/office/drawing/2014/main" xmlns="" id="{73B72ABD-3608-4208-886F-AFA5176CDAC0}"/>
              </a:ext>
            </a:extLst>
          </p:cNvPr>
          <p:cNvSpPr/>
          <p:nvPr/>
        </p:nvSpPr>
        <p:spPr>
          <a:xfrm rot="8948101">
            <a:off x="7888749" y="1271195"/>
            <a:ext cx="2069478" cy="757077"/>
          </a:xfrm>
          <a:custGeom>
            <a:avLst/>
            <a:gdLst>
              <a:gd name="connsiteX0" fmla="*/ 0 w 1126315"/>
              <a:gd name="connsiteY0" fmla="*/ 552153 h 552153"/>
              <a:gd name="connsiteX1" fmla="*/ 138038 w 1126315"/>
              <a:gd name="connsiteY1" fmla="*/ 0 h 552153"/>
              <a:gd name="connsiteX2" fmla="*/ 988277 w 1126315"/>
              <a:gd name="connsiteY2" fmla="*/ 0 h 552153"/>
              <a:gd name="connsiteX3" fmla="*/ 1126315 w 1126315"/>
              <a:gd name="connsiteY3" fmla="*/ 552153 h 552153"/>
              <a:gd name="connsiteX4" fmla="*/ 0 w 1126315"/>
              <a:gd name="connsiteY4" fmla="*/ 552153 h 552153"/>
              <a:gd name="connsiteX0" fmla="*/ 0 w 1582162"/>
              <a:gd name="connsiteY0" fmla="*/ 1000333 h 1000333"/>
              <a:gd name="connsiteX1" fmla="*/ 593885 w 1582162"/>
              <a:gd name="connsiteY1" fmla="*/ 0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09487 h 1009487"/>
              <a:gd name="connsiteX1" fmla="*/ 552357 w 1582162"/>
              <a:gd name="connsiteY1" fmla="*/ 0 h 1009487"/>
              <a:gd name="connsiteX2" fmla="*/ 1444124 w 1582162"/>
              <a:gd name="connsiteY2" fmla="*/ 9154 h 1009487"/>
              <a:gd name="connsiteX3" fmla="*/ 1582162 w 1582162"/>
              <a:gd name="connsiteY3" fmla="*/ 561307 h 1009487"/>
              <a:gd name="connsiteX4" fmla="*/ 0 w 1582162"/>
              <a:gd name="connsiteY4" fmla="*/ 1009487 h 1009487"/>
              <a:gd name="connsiteX0" fmla="*/ 0 w 1582162"/>
              <a:gd name="connsiteY0" fmla="*/ 1000333 h 1000333"/>
              <a:gd name="connsiteX1" fmla="*/ 515475 w 1582162"/>
              <a:gd name="connsiteY1" fmla="*/ 134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55658 h 1055658"/>
              <a:gd name="connsiteX1" fmla="*/ 515475 w 1582162"/>
              <a:gd name="connsiteY1" fmla="*/ 55459 h 1055658"/>
              <a:gd name="connsiteX2" fmla="*/ 1430191 w 1582162"/>
              <a:gd name="connsiteY2" fmla="*/ 0 h 1055658"/>
              <a:gd name="connsiteX3" fmla="*/ 1582162 w 1582162"/>
              <a:gd name="connsiteY3" fmla="*/ 607478 h 1055658"/>
              <a:gd name="connsiteX4" fmla="*/ 0 w 1582162"/>
              <a:gd name="connsiteY4" fmla="*/ 1055658 h 1055658"/>
              <a:gd name="connsiteX0" fmla="*/ 0 w 2069478"/>
              <a:gd name="connsiteY0" fmla="*/ 1055658 h 1055658"/>
              <a:gd name="connsiteX1" fmla="*/ 515475 w 2069478"/>
              <a:gd name="connsiteY1" fmla="*/ 55459 h 1055658"/>
              <a:gd name="connsiteX2" fmla="*/ 1430191 w 2069478"/>
              <a:gd name="connsiteY2" fmla="*/ 0 h 1055658"/>
              <a:gd name="connsiteX3" fmla="*/ 2069478 w 2069478"/>
              <a:gd name="connsiteY3" fmla="*/ 1024051 h 1055658"/>
              <a:gd name="connsiteX4" fmla="*/ 0 w 2069478"/>
              <a:gd name="connsiteY4" fmla="*/ 1055658 h 105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9478" h="1055658">
                <a:moveTo>
                  <a:pt x="0" y="1055658"/>
                </a:moveTo>
                <a:lnTo>
                  <a:pt x="515475" y="55459"/>
                </a:lnTo>
                <a:lnTo>
                  <a:pt x="1430191" y="0"/>
                </a:lnTo>
                <a:lnTo>
                  <a:pt x="2069478" y="1024051"/>
                </a:lnTo>
                <a:lnTo>
                  <a:pt x="0" y="1055658"/>
                </a:lnTo>
                <a:close/>
              </a:path>
            </a:pathLst>
          </a:cu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F972480C-0761-46CF-B93A-159A6DBE2C01}"/>
              </a:ext>
            </a:extLst>
          </p:cNvPr>
          <p:cNvSpPr/>
          <p:nvPr/>
        </p:nvSpPr>
        <p:spPr>
          <a:xfrm>
            <a:off x="755183" y="1148285"/>
            <a:ext cx="2496462" cy="838054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b="1" dirty="0" smtClean="0"/>
              <a:t>2019</a:t>
            </a:r>
            <a:endParaRPr lang="zh-CN" altLang="en-US" sz="4400" b="1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="" id="{3ED07D7A-0DF2-4C50-A6A0-4E18292738C1}"/>
              </a:ext>
            </a:extLst>
          </p:cNvPr>
          <p:cNvSpPr txBox="1"/>
          <p:nvPr/>
        </p:nvSpPr>
        <p:spPr>
          <a:xfrm>
            <a:off x="659480" y="2240294"/>
            <a:ext cx="7831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 defTabSz="967527"/>
            <a:r>
              <a:rPr lang="zh-CN" alt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团队网站制作工作总结</a:t>
            </a:r>
            <a:endParaRPr lang="zh-CN" alt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/>
              <a:ea typeface="微软雅黑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xmlns="" id="{7F68E3FA-D666-4976-98EF-18199B541309}"/>
              </a:ext>
            </a:extLst>
          </p:cNvPr>
          <p:cNvSpPr txBox="1"/>
          <p:nvPr/>
        </p:nvSpPr>
        <p:spPr>
          <a:xfrm>
            <a:off x="755183" y="3251332"/>
            <a:ext cx="6010899" cy="61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  <a:defRPr/>
            </a:pPr>
            <a:r>
              <a:rPr lang="en-US" altLang="zh-CN" sz="2000" dirty="0">
                <a:solidFill>
                  <a:schemeClr val="tx1">
                    <a:lumMod val="85000"/>
                    <a:lumOff val="15000"/>
                    <a:alpha val="89000"/>
                  </a:schemeClr>
                </a:solidFill>
                <a:latin typeface="Century Gothic" panose="020B0502020202020204" pitchFamily="34" charset="0"/>
                <a:ea typeface="Microsoft YaHei" panose="020B0503020204020204" pitchFamily="34" charset="-122"/>
                <a:sym typeface="Century Gothic" panose="020B0502020202020204" pitchFamily="34" charset="0"/>
              </a:rPr>
              <a:t>Summary of team website production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  <a:alpha val="89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sym typeface="Century Gothic" panose="020B0502020202020204" pitchFamily="34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="" id="{CA763163-4DB2-4F4E-BD56-EC556B794308}"/>
              </a:ext>
            </a:extLst>
          </p:cNvPr>
          <p:cNvSpPr txBox="1"/>
          <p:nvPr/>
        </p:nvSpPr>
        <p:spPr>
          <a:xfrm>
            <a:off x="767457" y="5232460"/>
            <a:ext cx="205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7527"/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汇报人</a:t>
            </a:r>
            <a:r>
              <a:rPr lang="zh-CN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：新锐团队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Century Gothic"/>
              <a:ea typeface="微软雅黑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02660B5E-0016-44A0-ABCE-EC15B25A7981}"/>
              </a:ext>
            </a:extLst>
          </p:cNvPr>
          <p:cNvSpPr/>
          <p:nvPr/>
        </p:nvSpPr>
        <p:spPr>
          <a:xfrm>
            <a:off x="767459" y="5188350"/>
            <a:ext cx="1960397" cy="413441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xmlns="" id="{E23208E1-C633-468C-8602-BD0EC0615979}"/>
              </a:ext>
            </a:extLst>
          </p:cNvPr>
          <p:cNvSpPr txBox="1"/>
          <p:nvPr/>
        </p:nvSpPr>
        <p:spPr>
          <a:xfrm>
            <a:off x="3240052" y="5232460"/>
            <a:ext cx="2337972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 defTabSz="967527"/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汇报时间</a:t>
            </a:r>
            <a:r>
              <a:rPr lang="zh-CN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：</a:t>
            </a:r>
            <a:r>
              <a:rPr lang="en-US" alt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6</a:t>
            </a:r>
            <a:r>
              <a:rPr lang="zh-CN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月</a:t>
            </a:r>
            <a:r>
              <a:rPr lang="en-US" alt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10</a:t>
            </a:r>
            <a:r>
              <a:rPr lang="zh-CN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ea typeface="微软雅黑"/>
              </a:rPr>
              <a:t>日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Century Gothic"/>
              <a:ea typeface="微软雅黑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D514B779-2568-4FA7-8B2F-B88E96564C71}"/>
              </a:ext>
            </a:extLst>
          </p:cNvPr>
          <p:cNvSpPr/>
          <p:nvPr/>
        </p:nvSpPr>
        <p:spPr>
          <a:xfrm>
            <a:off x="3170312" y="5198040"/>
            <a:ext cx="2477453" cy="403751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7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 bwMode="auto">
          <a:xfrm>
            <a:off x="0" y="1816868"/>
            <a:ext cx="12192000" cy="5041132"/>
          </a:xfrm>
          <a:prstGeom prst="rect">
            <a:avLst/>
          </a:prstGeom>
          <a:solidFill>
            <a:srgbClr val="1F497D">
              <a:alpha val="80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29" name="Oval 5"/>
          <p:cNvSpPr/>
          <p:nvPr/>
        </p:nvSpPr>
        <p:spPr bwMode="auto">
          <a:xfrm>
            <a:off x="7087168" y="258460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3" name="Oval 198"/>
          <p:cNvSpPr/>
          <p:nvPr/>
        </p:nvSpPr>
        <p:spPr bwMode="auto">
          <a:xfrm>
            <a:off x="7087168" y="468215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7" name="Oval 202"/>
          <p:cNvSpPr/>
          <p:nvPr/>
        </p:nvSpPr>
        <p:spPr bwMode="auto">
          <a:xfrm>
            <a:off x="1272961" y="258460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1" name="Oval 206"/>
          <p:cNvSpPr/>
          <p:nvPr/>
        </p:nvSpPr>
        <p:spPr bwMode="auto">
          <a:xfrm>
            <a:off x="1272961" y="468215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2" name="Freeform 6"/>
          <p:cNvSpPr>
            <a:spLocks noEditPoints="1"/>
          </p:cNvSpPr>
          <p:nvPr/>
        </p:nvSpPr>
        <p:spPr bwMode="auto">
          <a:xfrm>
            <a:off x="7217662" y="2673544"/>
            <a:ext cx="595702" cy="586869"/>
          </a:xfrm>
          <a:custGeom>
            <a:avLst/>
            <a:gdLst>
              <a:gd name="T0" fmla="*/ 140 w 172"/>
              <a:gd name="T1" fmla="*/ 149 h 172"/>
              <a:gd name="T2" fmla="*/ 149 w 172"/>
              <a:gd name="T3" fmla="*/ 140 h 172"/>
              <a:gd name="T4" fmla="*/ 132 w 172"/>
              <a:gd name="T5" fmla="*/ 132 h 172"/>
              <a:gd name="T6" fmla="*/ 33 w 172"/>
              <a:gd name="T7" fmla="*/ 23 h 172"/>
              <a:gd name="T8" fmla="*/ 23 w 172"/>
              <a:gd name="T9" fmla="*/ 33 h 172"/>
              <a:gd name="T10" fmla="*/ 40 w 172"/>
              <a:gd name="T11" fmla="*/ 40 h 172"/>
              <a:gd name="T12" fmla="*/ 33 w 172"/>
              <a:gd name="T13" fmla="*/ 23 h 172"/>
              <a:gd name="T14" fmla="*/ 23 w 172"/>
              <a:gd name="T15" fmla="*/ 140 h 172"/>
              <a:gd name="T16" fmla="*/ 33 w 172"/>
              <a:gd name="T17" fmla="*/ 149 h 172"/>
              <a:gd name="T18" fmla="*/ 40 w 172"/>
              <a:gd name="T19" fmla="*/ 132 h 172"/>
              <a:gd name="T20" fmla="*/ 149 w 172"/>
              <a:gd name="T21" fmla="*/ 33 h 172"/>
              <a:gd name="T22" fmla="*/ 140 w 172"/>
              <a:gd name="T23" fmla="*/ 23 h 172"/>
              <a:gd name="T24" fmla="*/ 132 w 172"/>
              <a:gd name="T25" fmla="*/ 40 h 172"/>
              <a:gd name="T26" fmla="*/ 149 w 172"/>
              <a:gd name="T27" fmla="*/ 33 h 172"/>
              <a:gd name="T28" fmla="*/ 79 w 172"/>
              <a:gd name="T29" fmla="*/ 155 h 172"/>
              <a:gd name="T30" fmla="*/ 86 w 172"/>
              <a:gd name="T31" fmla="*/ 172 h 172"/>
              <a:gd name="T32" fmla="*/ 93 w 172"/>
              <a:gd name="T33" fmla="*/ 155 h 172"/>
              <a:gd name="T34" fmla="*/ 86 w 172"/>
              <a:gd name="T35" fmla="*/ 26 h 172"/>
              <a:gd name="T36" fmla="*/ 93 w 172"/>
              <a:gd name="T37" fmla="*/ 9 h 172"/>
              <a:gd name="T38" fmla="*/ 79 w 172"/>
              <a:gd name="T39" fmla="*/ 9 h 172"/>
              <a:gd name="T40" fmla="*/ 86 w 172"/>
              <a:gd name="T41" fmla="*/ 26 h 172"/>
              <a:gd name="T42" fmla="*/ 17 w 172"/>
              <a:gd name="T43" fmla="*/ 79 h 172"/>
              <a:gd name="T44" fmla="*/ 0 w 172"/>
              <a:gd name="T45" fmla="*/ 86 h 172"/>
              <a:gd name="T46" fmla="*/ 17 w 172"/>
              <a:gd name="T47" fmla="*/ 93 h 172"/>
              <a:gd name="T48" fmla="*/ 86 w 172"/>
              <a:gd name="T49" fmla="*/ 120 h 172"/>
              <a:gd name="T50" fmla="*/ 86 w 172"/>
              <a:gd name="T51" fmla="*/ 52 h 172"/>
              <a:gd name="T52" fmla="*/ 86 w 172"/>
              <a:gd name="T53" fmla="*/ 120 h 172"/>
              <a:gd name="T54" fmla="*/ 39 w 172"/>
              <a:gd name="T55" fmla="*/ 86 h 172"/>
              <a:gd name="T56" fmla="*/ 133 w 172"/>
              <a:gd name="T57" fmla="*/ 86 h 172"/>
              <a:gd name="T58" fmla="*/ 163 w 172"/>
              <a:gd name="T59" fmla="*/ 79 h 172"/>
              <a:gd name="T60" fmla="*/ 146 w 172"/>
              <a:gd name="T61" fmla="*/ 86 h 172"/>
              <a:gd name="T62" fmla="*/ 163 w 172"/>
              <a:gd name="T63" fmla="*/ 93 h 172"/>
              <a:gd name="T64" fmla="*/ 163 w 172"/>
              <a:gd name="T65" fmla="*/ 79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72" h="172">
                <a:moveTo>
                  <a:pt x="134" y="143"/>
                </a:moveTo>
                <a:cubicBezTo>
                  <a:pt x="134" y="144"/>
                  <a:pt x="139" y="148"/>
                  <a:pt x="140" y="149"/>
                </a:cubicBezTo>
                <a:cubicBezTo>
                  <a:pt x="143" y="153"/>
                  <a:pt x="148" y="153"/>
                  <a:pt x="150" y="150"/>
                </a:cubicBezTo>
                <a:cubicBezTo>
                  <a:pt x="153" y="148"/>
                  <a:pt x="153" y="143"/>
                  <a:pt x="149" y="140"/>
                </a:cubicBezTo>
                <a:cubicBezTo>
                  <a:pt x="148" y="139"/>
                  <a:pt x="144" y="135"/>
                  <a:pt x="143" y="134"/>
                </a:cubicBezTo>
                <a:cubicBezTo>
                  <a:pt x="140" y="130"/>
                  <a:pt x="135" y="130"/>
                  <a:pt x="132" y="132"/>
                </a:cubicBezTo>
                <a:cubicBezTo>
                  <a:pt x="130" y="135"/>
                  <a:pt x="130" y="140"/>
                  <a:pt x="134" y="143"/>
                </a:cubicBezTo>
                <a:close/>
                <a:moveTo>
                  <a:pt x="33" y="23"/>
                </a:moveTo>
                <a:cubicBezTo>
                  <a:pt x="29" y="20"/>
                  <a:pt x="24" y="19"/>
                  <a:pt x="22" y="22"/>
                </a:cubicBezTo>
                <a:cubicBezTo>
                  <a:pt x="19" y="24"/>
                  <a:pt x="20" y="29"/>
                  <a:pt x="23" y="33"/>
                </a:cubicBezTo>
                <a:cubicBezTo>
                  <a:pt x="24" y="34"/>
                  <a:pt x="28" y="38"/>
                  <a:pt x="29" y="39"/>
                </a:cubicBezTo>
                <a:cubicBezTo>
                  <a:pt x="32" y="42"/>
                  <a:pt x="37" y="43"/>
                  <a:pt x="40" y="40"/>
                </a:cubicBezTo>
                <a:cubicBezTo>
                  <a:pt x="43" y="37"/>
                  <a:pt x="42" y="32"/>
                  <a:pt x="39" y="29"/>
                </a:cubicBezTo>
                <a:cubicBezTo>
                  <a:pt x="38" y="28"/>
                  <a:pt x="34" y="24"/>
                  <a:pt x="33" y="23"/>
                </a:cubicBezTo>
                <a:close/>
                <a:moveTo>
                  <a:pt x="29" y="134"/>
                </a:moveTo>
                <a:cubicBezTo>
                  <a:pt x="28" y="135"/>
                  <a:pt x="24" y="139"/>
                  <a:pt x="23" y="140"/>
                </a:cubicBezTo>
                <a:cubicBezTo>
                  <a:pt x="20" y="143"/>
                  <a:pt x="19" y="148"/>
                  <a:pt x="22" y="150"/>
                </a:cubicBezTo>
                <a:cubicBezTo>
                  <a:pt x="24" y="153"/>
                  <a:pt x="29" y="153"/>
                  <a:pt x="33" y="149"/>
                </a:cubicBezTo>
                <a:cubicBezTo>
                  <a:pt x="34" y="148"/>
                  <a:pt x="38" y="144"/>
                  <a:pt x="39" y="143"/>
                </a:cubicBezTo>
                <a:cubicBezTo>
                  <a:pt x="42" y="140"/>
                  <a:pt x="43" y="135"/>
                  <a:pt x="40" y="132"/>
                </a:cubicBezTo>
                <a:cubicBezTo>
                  <a:pt x="37" y="130"/>
                  <a:pt x="32" y="130"/>
                  <a:pt x="29" y="134"/>
                </a:cubicBezTo>
                <a:close/>
                <a:moveTo>
                  <a:pt x="149" y="33"/>
                </a:moveTo>
                <a:cubicBezTo>
                  <a:pt x="153" y="29"/>
                  <a:pt x="153" y="24"/>
                  <a:pt x="150" y="22"/>
                </a:cubicBezTo>
                <a:cubicBezTo>
                  <a:pt x="148" y="19"/>
                  <a:pt x="143" y="20"/>
                  <a:pt x="140" y="23"/>
                </a:cubicBezTo>
                <a:cubicBezTo>
                  <a:pt x="139" y="24"/>
                  <a:pt x="134" y="28"/>
                  <a:pt x="134" y="29"/>
                </a:cubicBezTo>
                <a:cubicBezTo>
                  <a:pt x="130" y="32"/>
                  <a:pt x="130" y="37"/>
                  <a:pt x="132" y="40"/>
                </a:cubicBezTo>
                <a:cubicBezTo>
                  <a:pt x="135" y="43"/>
                  <a:pt x="140" y="42"/>
                  <a:pt x="143" y="39"/>
                </a:cubicBezTo>
                <a:cubicBezTo>
                  <a:pt x="144" y="38"/>
                  <a:pt x="148" y="34"/>
                  <a:pt x="149" y="33"/>
                </a:cubicBezTo>
                <a:close/>
                <a:moveTo>
                  <a:pt x="86" y="146"/>
                </a:moveTo>
                <a:cubicBezTo>
                  <a:pt x="82" y="146"/>
                  <a:pt x="79" y="150"/>
                  <a:pt x="79" y="155"/>
                </a:cubicBezTo>
                <a:cubicBezTo>
                  <a:pt x="79" y="156"/>
                  <a:pt x="79" y="162"/>
                  <a:pt x="79" y="163"/>
                </a:cubicBezTo>
                <a:cubicBezTo>
                  <a:pt x="79" y="168"/>
                  <a:pt x="82" y="172"/>
                  <a:pt x="86" y="172"/>
                </a:cubicBezTo>
                <a:cubicBezTo>
                  <a:pt x="90" y="172"/>
                  <a:pt x="93" y="168"/>
                  <a:pt x="93" y="163"/>
                </a:cubicBezTo>
                <a:cubicBezTo>
                  <a:pt x="93" y="162"/>
                  <a:pt x="93" y="156"/>
                  <a:pt x="93" y="155"/>
                </a:cubicBezTo>
                <a:cubicBezTo>
                  <a:pt x="93" y="150"/>
                  <a:pt x="90" y="146"/>
                  <a:pt x="86" y="146"/>
                </a:cubicBezTo>
                <a:close/>
                <a:moveTo>
                  <a:pt x="86" y="26"/>
                </a:moveTo>
                <a:cubicBezTo>
                  <a:pt x="90" y="26"/>
                  <a:pt x="93" y="22"/>
                  <a:pt x="93" y="18"/>
                </a:cubicBezTo>
                <a:cubicBezTo>
                  <a:pt x="93" y="16"/>
                  <a:pt x="93" y="11"/>
                  <a:pt x="93" y="9"/>
                </a:cubicBezTo>
                <a:cubicBezTo>
                  <a:pt x="93" y="4"/>
                  <a:pt x="90" y="0"/>
                  <a:pt x="86" y="0"/>
                </a:cubicBezTo>
                <a:cubicBezTo>
                  <a:pt x="82" y="0"/>
                  <a:pt x="79" y="4"/>
                  <a:pt x="79" y="9"/>
                </a:cubicBezTo>
                <a:cubicBezTo>
                  <a:pt x="79" y="11"/>
                  <a:pt x="79" y="16"/>
                  <a:pt x="79" y="18"/>
                </a:cubicBezTo>
                <a:cubicBezTo>
                  <a:pt x="79" y="22"/>
                  <a:pt x="82" y="26"/>
                  <a:pt x="86" y="26"/>
                </a:cubicBezTo>
                <a:close/>
                <a:moveTo>
                  <a:pt x="26" y="86"/>
                </a:moveTo>
                <a:cubicBezTo>
                  <a:pt x="26" y="82"/>
                  <a:pt x="22" y="79"/>
                  <a:pt x="17" y="79"/>
                </a:cubicBezTo>
                <a:cubicBezTo>
                  <a:pt x="16" y="79"/>
                  <a:pt x="10" y="79"/>
                  <a:pt x="9" y="79"/>
                </a:cubicBezTo>
                <a:cubicBezTo>
                  <a:pt x="4" y="79"/>
                  <a:pt x="0" y="82"/>
                  <a:pt x="0" y="86"/>
                </a:cubicBezTo>
                <a:cubicBezTo>
                  <a:pt x="0" y="90"/>
                  <a:pt x="4" y="93"/>
                  <a:pt x="9" y="93"/>
                </a:cubicBezTo>
                <a:cubicBezTo>
                  <a:pt x="10" y="93"/>
                  <a:pt x="16" y="93"/>
                  <a:pt x="17" y="93"/>
                </a:cubicBezTo>
                <a:cubicBezTo>
                  <a:pt x="22" y="93"/>
                  <a:pt x="26" y="90"/>
                  <a:pt x="26" y="86"/>
                </a:cubicBezTo>
                <a:close/>
                <a:moveTo>
                  <a:pt x="86" y="120"/>
                </a:moveTo>
                <a:cubicBezTo>
                  <a:pt x="67" y="120"/>
                  <a:pt x="52" y="105"/>
                  <a:pt x="52" y="86"/>
                </a:cubicBezTo>
                <a:cubicBezTo>
                  <a:pt x="52" y="67"/>
                  <a:pt x="67" y="52"/>
                  <a:pt x="86" y="52"/>
                </a:cubicBezTo>
                <a:cubicBezTo>
                  <a:pt x="105" y="52"/>
                  <a:pt x="120" y="67"/>
                  <a:pt x="120" y="86"/>
                </a:cubicBezTo>
                <a:cubicBezTo>
                  <a:pt x="120" y="105"/>
                  <a:pt x="105" y="120"/>
                  <a:pt x="86" y="120"/>
                </a:cubicBezTo>
                <a:close/>
                <a:moveTo>
                  <a:pt x="86" y="39"/>
                </a:moveTo>
                <a:cubicBezTo>
                  <a:pt x="60" y="39"/>
                  <a:pt x="39" y="60"/>
                  <a:pt x="39" y="86"/>
                </a:cubicBezTo>
                <a:cubicBezTo>
                  <a:pt x="39" y="112"/>
                  <a:pt x="60" y="133"/>
                  <a:pt x="86" y="133"/>
                </a:cubicBezTo>
                <a:cubicBezTo>
                  <a:pt x="112" y="133"/>
                  <a:pt x="133" y="112"/>
                  <a:pt x="133" y="86"/>
                </a:cubicBezTo>
                <a:cubicBezTo>
                  <a:pt x="133" y="60"/>
                  <a:pt x="112" y="39"/>
                  <a:pt x="86" y="39"/>
                </a:cubicBezTo>
                <a:close/>
                <a:moveTo>
                  <a:pt x="163" y="79"/>
                </a:moveTo>
                <a:cubicBezTo>
                  <a:pt x="162" y="79"/>
                  <a:pt x="156" y="79"/>
                  <a:pt x="155" y="79"/>
                </a:cubicBezTo>
                <a:cubicBezTo>
                  <a:pt x="150" y="79"/>
                  <a:pt x="146" y="82"/>
                  <a:pt x="146" y="86"/>
                </a:cubicBezTo>
                <a:cubicBezTo>
                  <a:pt x="146" y="90"/>
                  <a:pt x="150" y="93"/>
                  <a:pt x="155" y="93"/>
                </a:cubicBezTo>
                <a:cubicBezTo>
                  <a:pt x="156" y="93"/>
                  <a:pt x="162" y="93"/>
                  <a:pt x="163" y="93"/>
                </a:cubicBezTo>
                <a:cubicBezTo>
                  <a:pt x="168" y="93"/>
                  <a:pt x="172" y="90"/>
                  <a:pt x="172" y="86"/>
                </a:cubicBezTo>
                <a:cubicBezTo>
                  <a:pt x="172" y="82"/>
                  <a:pt x="168" y="79"/>
                  <a:pt x="163" y="79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3" name="Freeform 7"/>
          <p:cNvSpPr>
            <a:spLocks noEditPoints="1"/>
          </p:cNvSpPr>
          <p:nvPr/>
        </p:nvSpPr>
        <p:spPr bwMode="auto">
          <a:xfrm>
            <a:off x="1405649" y="4889037"/>
            <a:ext cx="591309" cy="383054"/>
          </a:xfrm>
          <a:custGeom>
            <a:avLst/>
            <a:gdLst>
              <a:gd name="T0" fmla="*/ 97 w 171"/>
              <a:gd name="T1" fmla="*/ 68 h 112"/>
              <a:gd name="T2" fmla="*/ 74 w 171"/>
              <a:gd name="T3" fmla="*/ 94 h 112"/>
              <a:gd name="T4" fmla="*/ 68 w 171"/>
              <a:gd name="T5" fmla="*/ 95 h 112"/>
              <a:gd name="T6" fmla="*/ 67 w 171"/>
              <a:gd name="T7" fmla="*/ 92 h 112"/>
              <a:gd name="T8" fmla="*/ 68 w 171"/>
              <a:gd name="T9" fmla="*/ 89 h 112"/>
              <a:gd name="T10" fmla="*/ 77 w 171"/>
              <a:gd name="T11" fmla="*/ 69 h 112"/>
              <a:gd name="T12" fmla="*/ 70 w 171"/>
              <a:gd name="T13" fmla="*/ 66 h 112"/>
              <a:gd name="T14" fmla="*/ 69 w 171"/>
              <a:gd name="T15" fmla="*/ 66 h 112"/>
              <a:gd name="T16" fmla="*/ 64 w 171"/>
              <a:gd name="T17" fmla="*/ 61 h 112"/>
              <a:gd name="T18" fmla="*/ 66 w 171"/>
              <a:gd name="T19" fmla="*/ 56 h 112"/>
              <a:gd name="T20" fmla="*/ 90 w 171"/>
              <a:gd name="T21" fmla="*/ 30 h 112"/>
              <a:gd name="T22" fmla="*/ 95 w 171"/>
              <a:gd name="T23" fmla="*/ 29 h 112"/>
              <a:gd name="T24" fmla="*/ 97 w 171"/>
              <a:gd name="T25" fmla="*/ 32 h 112"/>
              <a:gd name="T26" fmla="*/ 96 w 171"/>
              <a:gd name="T27" fmla="*/ 35 h 112"/>
              <a:gd name="T28" fmla="*/ 87 w 171"/>
              <a:gd name="T29" fmla="*/ 55 h 112"/>
              <a:gd name="T30" fmla="*/ 94 w 171"/>
              <a:gd name="T31" fmla="*/ 58 h 112"/>
              <a:gd name="T32" fmla="*/ 94 w 171"/>
              <a:gd name="T33" fmla="*/ 58 h 112"/>
              <a:gd name="T34" fmla="*/ 99 w 171"/>
              <a:gd name="T35" fmla="*/ 63 h 112"/>
              <a:gd name="T36" fmla="*/ 97 w 171"/>
              <a:gd name="T37" fmla="*/ 68 h 112"/>
              <a:gd name="T38" fmla="*/ 130 w 171"/>
              <a:gd name="T39" fmla="*/ 31 h 112"/>
              <a:gd name="T40" fmla="*/ 123 w 171"/>
              <a:gd name="T41" fmla="*/ 32 h 112"/>
              <a:gd name="T42" fmla="*/ 80 w 171"/>
              <a:gd name="T43" fmla="*/ 0 h 112"/>
              <a:gd name="T44" fmla="*/ 34 w 171"/>
              <a:gd name="T45" fmla="*/ 45 h 112"/>
              <a:gd name="T46" fmla="*/ 35 w 171"/>
              <a:gd name="T47" fmla="*/ 51 h 112"/>
              <a:gd name="T48" fmla="*/ 31 w 171"/>
              <a:gd name="T49" fmla="*/ 51 h 112"/>
              <a:gd name="T50" fmla="*/ 0 w 171"/>
              <a:gd name="T51" fmla="*/ 81 h 112"/>
              <a:gd name="T52" fmla="*/ 31 w 171"/>
              <a:gd name="T53" fmla="*/ 112 h 112"/>
              <a:gd name="T54" fmla="*/ 130 w 171"/>
              <a:gd name="T55" fmla="*/ 112 h 112"/>
              <a:gd name="T56" fmla="*/ 171 w 171"/>
              <a:gd name="T57" fmla="*/ 71 h 112"/>
              <a:gd name="T58" fmla="*/ 130 w 171"/>
              <a:gd name="T59" fmla="*/ 31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71" h="112">
                <a:moveTo>
                  <a:pt x="97" y="68"/>
                </a:moveTo>
                <a:cubicBezTo>
                  <a:pt x="93" y="74"/>
                  <a:pt x="75" y="93"/>
                  <a:pt x="74" y="94"/>
                </a:cubicBezTo>
                <a:cubicBezTo>
                  <a:pt x="73" y="95"/>
                  <a:pt x="71" y="97"/>
                  <a:pt x="68" y="95"/>
                </a:cubicBezTo>
                <a:cubicBezTo>
                  <a:pt x="68" y="95"/>
                  <a:pt x="67" y="94"/>
                  <a:pt x="67" y="92"/>
                </a:cubicBezTo>
                <a:cubicBezTo>
                  <a:pt x="67" y="91"/>
                  <a:pt x="68" y="89"/>
                  <a:pt x="68" y="89"/>
                </a:cubicBezTo>
                <a:cubicBezTo>
                  <a:pt x="77" y="69"/>
                  <a:pt x="77" y="69"/>
                  <a:pt x="77" y="69"/>
                </a:cubicBezTo>
                <a:cubicBezTo>
                  <a:pt x="75" y="68"/>
                  <a:pt x="72" y="67"/>
                  <a:pt x="70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5"/>
                  <a:pt x="64" y="64"/>
                  <a:pt x="64" y="61"/>
                </a:cubicBezTo>
                <a:cubicBezTo>
                  <a:pt x="64" y="59"/>
                  <a:pt x="65" y="58"/>
                  <a:pt x="66" y="56"/>
                </a:cubicBezTo>
                <a:cubicBezTo>
                  <a:pt x="71" y="50"/>
                  <a:pt x="89" y="31"/>
                  <a:pt x="90" y="30"/>
                </a:cubicBezTo>
                <a:cubicBezTo>
                  <a:pt x="91" y="29"/>
                  <a:pt x="93" y="27"/>
                  <a:pt x="95" y="29"/>
                </a:cubicBezTo>
                <a:cubicBezTo>
                  <a:pt x="96" y="29"/>
                  <a:pt x="97" y="30"/>
                  <a:pt x="97" y="32"/>
                </a:cubicBezTo>
                <a:cubicBezTo>
                  <a:pt x="97" y="33"/>
                  <a:pt x="96" y="35"/>
                  <a:pt x="96" y="35"/>
                </a:cubicBezTo>
                <a:cubicBezTo>
                  <a:pt x="87" y="55"/>
                  <a:pt x="87" y="55"/>
                  <a:pt x="87" y="55"/>
                </a:cubicBezTo>
                <a:cubicBezTo>
                  <a:pt x="89" y="55"/>
                  <a:pt x="92" y="57"/>
                  <a:pt x="94" y="58"/>
                </a:cubicBezTo>
                <a:cubicBezTo>
                  <a:pt x="94" y="58"/>
                  <a:pt x="94" y="58"/>
                  <a:pt x="94" y="58"/>
                </a:cubicBezTo>
                <a:cubicBezTo>
                  <a:pt x="97" y="59"/>
                  <a:pt x="99" y="60"/>
                  <a:pt x="99" y="63"/>
                </a:cubicBezTo>
                <a:cubicBezTo>
                  <a:pt x="99" y="65"/>
                  <a:pt x="99" y="66"/>
                  <a:pt x="97" y="68"/>
                </a:cubicBezTo>
                <a:close/>
                <a:moveTo>
                  <a:pt x="130" y="31"/>
                </a:moveTo>
                <a:cubicBezTo>
                  <a:pt x="128" y="31"/>
                  <a:pt x="126" y="31"/>
                  <a:pt x="123" y="32"/>
                </a:cubicBezTo>
                <a:cubicBezTo>
                  <a:pt x="118" y="13"/>
                  <a:pt x="100" y="0"/>
                  <a:pt x="80" y="0"/>
                </a:cubicBezTo>
                <a:cubicBezTo>
                  <a:pt x="54" y="0"/>
                  <a:pt x="34" y="20"/>
                  <a:pt x="34" y="45"/>
                </a:cubicBezTo>
                <a:cubicBezTo>
                  <a:pt x="34" y="47"/>
                  <a:pt x="34" y="49"/>
                  <a:pt x="35" y="51"/>
                </a:cubicBezTo>
                <a:cubicBezTo>
                  <a:pt x="33" y="51"/>
                  <a:pt x="32" y="51"/>
                  <a:pt x="31" y="51"/>
                </a:cubicBezTo>
                <a:cubicBezTo>
                  <a:pt x="14" y="51"/>
                  <a:pt x="0" y="64"/>
                  <a:pt x="0" y="81"/>
                </a:cubicBezTo>
                <a:cubicBezTo>
                  <a:pt x="0" y="98"/>
                  <a:pt x="14" y="112"/>
                  <a:pt x="31" y="112"/>
                </a:cubicBezTo>
                <a:cubicBezTo>
                  <a:pt x="130" y="112"/>
                  <a:pt x="130" y="112"/>
                  <a:pt x="130" y="112"/>
                </a:cubicBezTo>
                <a:cubicBezTo>
                  <a:pt x="153" y="112"/>
                  <a:pt x="171" y="94"/>
                  <a:pt x="171" y="71"/>
                </a:cubicBezTo>
                <a:cubicBezTo>
                  <a:pt x="171" y="49"/>
                  <a:pt x="153" y="31"/>
                  <a:pt x="130" y="31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4" name="Freeform 8"/>
          <p:cNvSpPr>
            <a:spLocks noEditPoints="1"/>
          </p:cNvSpPr>
          <p:nvPr/>
        </p:nvSpPr>
        <p:spPr bwMode="auto">
          <a:xfrm>
            <a:off x="1398955" y="2758829"/>
            <a:ext cx="550327" cy="501584"/>
          </a:xfrm>
          <a:custGeom>
            <a:avLst/>
            <a:gdLst>
              <a:gd name="T0" fmla="*/ 91 w 159"/>
              <a:gd name="T1" fmla="*/ 44 h 147"/>
              <a:gd name="T2" fmla="*/ 38 w 159"/>
              <a:gd name="T3" fmla="*/ 28 h 147"/>
              <a:gd name="T4" fmla="*/ 91 w 159"/>
              <a:gd name="T5" fmla="*/ 12 h 147"/>
              <a:gd name="T6" fmla="*/ 143 w 159"/>
              <a:gd name="T7" fmla="*/ 28 h 147"/>
              <a:gd name="T8" fmla="*/ 91 w 159"/>
              <a:gd name="T9" fmla="*/ 44 h 147"/>
              <a:gd name="T10" fmla="*/ 13 w 159"/>
              <a:gd name="T11" fmla="*/ 80 h 147"/>
              <a:gd name="T12" fmla="*/ 29 w 159"/>
              <a:gd name="T13" fmla="*/ 62 h 147"/>
              <a:gd name="T14" fmla="*/ 35 w 159"/>
              <a:gd name="T15" fmla="*/ 97 h 147"/>
              <a:gd name="T16" fmla="*/ 13 w 159"/>
              <a:gd name="T17" fmla="*/ 80 h 147"/>
              <a:gd name="T18" fmla="*/ 91 w 159"/>
              <a:gd name="T19" fmla="*/ 0 h 147"/>
              <a:gd name="T20" fmla="*/ 91 w 159"/>
              <a:gd name="T21" fmla="*/ 0 h 147"/>
              <a:gd name="T22" fmla="*/ 24 w 159"/>
              <a:gd name="T23" fmla="*/ 26 h 147"/>
              <a:gd name="T24" fmla="*/ 28 w 159"/>
              <a:gd name="T25" fmla="*/ 50 h 147"/>
              <a:gd name="T26" fmla="*/ 1 w 159"/>
              <a:gd name="T27" fmla="*/ 81 h 147"/>
              <a:gd name="T28" fmla="*/ 38 w 159"/>
              <a:gd name="T29" fmla="*/ 109 h 147"/>
              <a:gd name="T30" fmla="*/ 80 w 159"/>
              <a:gd name="T31" fmla="*/ 90 h 147"/>
              <a:gd name="T32" fmla="*/ 79 w 159"/>
              <a:gd name="T33" fmla="*/ 84 h 147"/>
              <a:gd name="T34" fmla="*/ 91 w 159"/>
              <a:gd name="T35" fmla="*/ 72 h 147"/>
              <a:gd name="T36" fmla="*/ 103 w 159"/>
              <a:gd name="T37" fmla="*/ 84 h 147"/>
              <a:gd name="T38" fmla="*/ 91 w 159"/>
              <a:gd name="T39" fmla="*/ 96 h 147"/>
              <a:gd name="T40" fmla="*/ 39 w 159"/>
              <a:gd name="T41" fmla="*/ 122 h 147"/>
              <a:gd name="T42" fmla="*/ 40 w 159"/>
              <a:gd name="T43" fmla="*/ 127 h 147"/>
              <a:gd name="T44" fmla="*/ 91 w 159"/>
              <a:gd name="T45" fmla="*/ 147 h 147"/>
              <a:gd name="T46" fmla="*/ 91 w 159"/>
              <a:gd name="T47" fmla="*/ 147 h 147"/>
              <a:gd name="T48" fmla="*/ 142 w 159"/>
              <a:gd name="T49" fmla="*/ 127 h 147"/>
              <a:gd name="T50" fmla="*/ 157 w 159"/>
              <a:gd name="T51" fmla="*/ 26 h 147"/>
              <a:gd name="T52" fmla="*/ 91 w 159"/>
              <a:gd name="T53" fmla="*/ 0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9" h="147">
                <a:moveTo>
                  <a:pt x="91" y="44"/>
                </a:moveTo>
                <a:cubicBezTo>
                  <a:pt x="60" y="44"/>
                  <a:pt x="38" y="32"/>
                  <a:pt x="38" y="28"/>
                </a:cubicBezTo>
                <a:cubicBezTo>
                  <a:pt x="38" y="24"/>
                  <a:pt x="60" y="12"/>
                  <a:pt x="91" y="12"/>
                </a:cubicBezTo>
                <a:cubicBezTo>
                  <a:pt x="121" y="12"/>
                  <a:pt x="143" y="24"/>
                  <a:pt x="143" y="28"/>
                </a:cubicBezTo>
                <a:cubicBezTo>
                  <a:pt x="143" y="32"/>
                  <a:pt x="121" y="44"/>
                  <a:pt x="91" y="44"/>
                </a:cubicBezTo>
                <a:close/>
                <a:moveTo>
                  <a:pt x="13" y="80"/>
                </a:moveTo>
                <a:cubicBezTo>
                  <a:pt x="12" y="75"/>
                  <a:pt x="17" y="67"/>
                  <a:pt x="29" y="62"/>
                </a:cubicBezTo>
                <a:cubicBezTo>
                  <a:pt x="31" y="73"/>
                  <a:pt x="33" y="86"/>
                  <a:pt x="35" y="97"/>
                </a:cubicBezTo>
                <a:cubicBezTo>
                  <a:pt x="21" y="94"/>
                  <a:pt x="14" y="87"/>
                  <a:pt x="13" y="80"/>
                </a:cubicBezTo>
                <a:close/>
                <a:moveTo>
                  <a:pt x="91" y="0"/>
                </a:moveTo>
                <a:cubicBezTo>
                  <a:pt x="91" y="0"/>
                  <a:pt x="91" y="0"/>
                  <a:pt x="91" y="0"/>
                </a:cubicBezTo>
                <a:cubicBezTo>
                  <a:pt x="49" y="0"/>
                  <a:pt x="22" y="14"/>
                  <a:pt x="24" y="26"/>
                </a:cubicBezTo>
                <a:cubicBezTo>
                  <a:pt x="24" y="29"/>
                  <a:pt x="26" y="38"/>
                  <a:pt x="28" y="50"/>
                </a:cubicBezTo>
                <a:cubicBezTo>
                  <a:pt x="7" y="58"/>
                  <a:pt x="0" y="71"/>
                  <a:pt x="1" y="81"/>
                </a:cubicBezTo>
                <a:cubicBezTo>
                  <a:pt x="2" y="94"/>
                  <a:pt x="13" y="107"/>
                  <a:pt x="38" y="109"/>
                </a:cubicBezTo>
                <a:cubicBezTo>
                  <a:pt x="52" y="111"/>
                  <a:pt x="69" y="103"/>
                  <a:pt x="80" y="90"/>
                </a:cubicBezTo>
                <a:cubicBezTo>
                  <a:pt x="79" y="88"/>
                  <a:pt x="79" y="86"/>
                  <a:pt x="79" y="84"/>
                </a:cubicBezTo>
                <a:cubicBezTo>
                  <a:pt x="79" y="77"/>
                  <a:pt x="84" y="72"/>
                  <a:pt x="91" y="72"/>
                </a:cubicBezTo>
                <a:cubicBezTo>
                  <a:pt x="97" y="72"/>
                  <a:pt x="103" y="77"/>
                  <a:pt x="103" y="84"/>
                </a:cubicBezTo>
                <a:cubicBezTo>
                  <a:pt x="103" y="90"/>
                  <a:pt x="97" y="95"/>
                  <a:pt x="91" y="96"/>
                </a:cubicBezTo>
                <a:cubicBezTo>
                  <a:pt x="78" y="113"/>
                  <a:pt x="58" y="123"/>
                  <a:pt x="39" y="122"/>
                </a:cubicBezTo>
                <a:cubicBezTo>
                  <a:pt x="39" y="124"/>
                  <a:pt x="39" y="125"/>
                  <a:pt x="40" y="127"/>
                </a:cubicBezTo>
                <a:cubicBezTo>
                  <a:pt x="40" y="132"/>
                  <a:pt x="60" y="147"/>
                  <a:pt x="91" y="147"/>
                </a:cubicBezTo>
                <a:cubicBezTo>
                  <a:pt x="91" y="147"/>
                  <a:pt x="91" y="147"/>
                  <a:pt x="91" y="147"/>
                </a:cubicBezTo>
                <a:cubicBezTo>
                  <a:pt x="121" y="147"/>
                  <a:pt x="141" y="132"/>
                  <a:pt x="142" y="127"/>
                </a:cubicBezTo>
                <a:cubicBezTo>
                  <a:pt x="142" y="122"/>
                  <a:pt x="156" y="38"/>
                  <a:pt x="157" y="26"/>
                </a:cubicBezTo>
                <a:cubicBezTo>
                  <a:pt x="159" y="14"/>
                  <a:pt x="133" y="0"/>
                  <a:pt x="91" y="0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5" name="Freeform 9"/>
          <p:cNvSpPr>
            <a:spLocks noEditPoints="1"/>
          </p:cNvSpPr>
          <p:nvPr/>
        </p:nvSpPr>
        <p:spPr bwMode="auto">
          <a:xfrm>
            <a:off x="7353019" y="4823314"/>
            <a:ext cx="332245" cy="563742"/>
          </a:xfrm>
          <a:custGeom>
            <a:avLst/>
            <a:gdLst>
              <a:gd name="T0" fmla="*/ 42 w 96"/>
              <a:gd name="T1" fmla="*/ 69 h 165"/>
              <a:gd name="T2" fmla="*/ 41 w 96"/>
              <a:gd name="T3" fmla="*/ 75 h 165"/>
              <a:gd name="T4" fmla="*/ 33 w 96"/>
              <a:gd name="T5" fmla="*/ 117 h 165"/>
              <a:gd name="T6" fmla="*/ 24 w 96"/>
              <a:gd name="T7" fmla="*/ 129 h 165"/>
              <a:gd name="T8" fmla="*/ 14 w 96"/>
              <a:gd name="T9" fmla="*/ 119 h 165"/>
              <a:gd name="T10" fmla="*/ 31 w 96"/>
              <a:gd name="T11" fmla="*/ 77 h 165"/>
              <a:gd name="T12" fmla="*/ 38 w 96"/>
              <a:gd name="T13" fmla="*/ 67 h 165"/>
              <a:gd name="T14" fmla="*/ 42 w 96"/>
              <a:gd name="T15" fmla="*/ 67 h 165"/>
              <a:gd name="T16" fmla="*/ 42 w 96"/>
              <a:gd name="T17" fmla="*/ 69 h 165"/>
              <a:gd name="T18" fmla="*/ 50 w 96"/>
              <a:gd name="T19" fmla="*/ 2 h 165"/>
              <a:gd name="T20" fmla="*/ 46 w 96"/>
              <a:gd name="T21" fmla="*/ 2 h 165"/>
              <a:gd name="T22" fmla="*/ 0 w 96"/>
              <a:gd name="T23" fmla="*/ 118 h 165"/>
              <a:gd name="T24" fmla="*/ 48 w 96"/>
              <a:gd name="T25" fmla="*/ 165 h 165"/>
              <a:gd name="T26" fmla="*/ 96 w 96"/>
              <a:gd name="T27" fmla="*/ 118 h 165"/>
              <a:gd name="T28" fmla="*/ 50 w 96"/>
              <a:gd name="T29" fmla="*/ 2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6" h="165">
                <a:moveTo>
                  <a:pt x="42" y="69"/>
                </a:moveTo>
                <a:cubicBezTo>
                  <a:pt x="42" y="71"/>
                  <a:pt x="41" y="73"/>
                  <a:pt x="41" y="75"/>
                </a:cubicBezTo>
                <a:cubicBezTo>
                  <a:pt x="37" y="87"/>
                  <a:pt x="33" y="101"/>
                  <a:pt x="33" y="117"/>
                </a:cubicBezTo>
                <a:cubicBezTo>
                  <a:pt x="33" y="126"/>
                  <a:pt x="28" y="129"/>
                  <a:pt x="24" y="129"/>
                </a:cubicBezTo>
                <a:cubicBezTo>
                  <a:pt x="18" y="129"/>
                  <a:pt x="14" y="125"/>
                  <a:pt x="14" y="119"/>
                </a:cubicBezTo>
                <a:cubicBezTo>
                  <a:pt x="14" y="100"/>
                  <a:pt x="23" y="88"/>
                  <a:pt x="31" y="77"/>
                </a:cubicBezTo>
                <a:cubicBezTo>
                  <a:pt x="33" y="73"/>
                  <a:pt x="36" y="70"/>
                  <a:pt x="38" y="67"/>
                </a:cubicBezTo>
                <a:cubicBezTo>
                  <a:pt x="39" y="66"/>
                  <a:pt x="41" y="66"/>
                  <a:pt x="42" y="67"/>
                </a:cubicBezTo>
                <a:cubicBezTo>
                  <a:pt x="43" y="68"/>
                  <a:pt x="43" y="69"/>
                  <a:pt x="42" y="69"/>
                </a:cubicBezTo>
                <a:close/>
                <a:moveTo>
                  <a:pt x="50" y="2"/>
                </a:moveTo>
                <a:cubicBezTo>
                  <a:pt x="50" y="0"/>
                  <a:pt x="47" y="0"/>
                  <a:pt x="46" y="2"/>
                </a:cubicBezTo>
                <a:cubicBezTo>
                  <a:pt x="39" y="63"/>
                  <a:pt x="0" y="76"/>
                  <a:pt x="0" y="118"/>
                </a:cubicBezTo>
                <a:cubicBezTo>
                  <a:pt x="0" y="144"/>
                  <a:pt x="22" y="165"/>
                  <a:pt x="48" y="165"/>
                </a:cubicBezTo>
                <a:cubicBezTo>
                  <a:pt x="74" y="165"/>
                  <a:pt x="96" y="144"/>
                  <a:pt x="96" y="118"/>
                </a:cubicBezTo>
                <a:cubicBezTo>
                  <a:pt x="96" y="76"/>
                  <a:pt x="57" y="63"/>
                  <a:pt x="50" y="2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grpSp>
        <p:nvGrpSpPr>
          <p:cNvPr id="25" name="Group 35">
            <a:extLst>
              <a:ext uri="{FF2B5EF4-FFF2-40B4-BE49-F238E27FC236}">
                <a16:creationId xmlns:a16="http://schemas.microsoft.com/office/drawing/2014/main" xmlns="" id="{2C2AD60F-3815-44A0-92A9-19739081810C}"/>
              </a:ext>
            </a:extLst>
          </p:cNvPr>
          <p:cNvGrpSpPr>
            <a:grpSpLocks/>
          </p:cNvGrpSpPr>
          <p:nvPr/>
        </p:nvGrpSpPr>
        <p:grpSpPr bwMode="auto">
          <a:xfrm>
            <a:off x="2499892" y="2615161"/>
            <a:ext cx="2853774" cy="1560999"/>
            <a:chOff x="1469" y="0"/>
            <a:chExt cx="2874" cy="984"/>
          </a:xfrm>
        </p:grpSpPr>
        <p:sp>
          <p:nvSpPr>
            <p:cNvPr id="47" name="Rectangle 36">
              <a:extLst>
                <a:ext uri="{FF2B5EF4-FFF2-40B4-BE49-F238E27FC236}">
                  <a16:creationId xmlns:a16="http://schemas.microsoft.com/office/drawing/2014/main" xmlns="" id="{E6D1E2FB-0B96-4799-B0D3-380260767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0"/>
              <a:ext cx="249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>
                <a:defRPr/>
              </a:pPr>
              <a:r>
                <a:rPr lang="en-US" altLang="zh-CN" dirty="0" smtClean="0">
                  <a:latin typeface="Arial" panose="020B0604020202020204" pitchFamily="34" charset="0"/>
                  <a:ea typeface="微软雅黑" panose="020B0503020204020204" pitchFamily="34" charset="-122"/>
                </a:rPr>
                <a:t>5</a:t>
              </a:r>
              <a:r>
                <a:rPr lang="zh-CN" altLang="en-US" dirty="0" smtClean="0">
                  <a:latin typeface="Arial" panose="020B0604020202020204" pitchFamily="34" charset="0"/>
                  <a:ea typeface="微软雅黑" panose="020B0503020204020204" pitchFamily="34" charset="-122"/>
                </a:rPr>
                <a:t>、编写主页设计文档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48" name="Rectangle 37">
              <a:extLst>
                <a:ext uri="{FF2B5EF4-FFF2-40B4-BE49-F238E27FC236}">
                  <a16:creationId xmlns:a16="http://schemas.microsoft.com/office/drawing/2014/main" xmlns="" id="{050FBCA8-4CD3-4198-B49F-77FD1BABD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Gill Sans" charset="0"/>
                </a:rPr>
                <a:t>设计文档总负责人由定稿的那位成员负责，团队其他人员负责编写各项目的设计元素以及尺寸大小</a:t>
              </a: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Gill Sans" charset="0"/>
                </a:rPr>
                <a:t>。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grpSp>
        <p:nvGrpSpPr>
          <p:cNvPr id="50" name="Group 35">
            <a:extLst>
              <a:ext uri="{FF2B5EF4-FFF2-40B4-BE49-F238E27FC236}">
                <a16:creationId xmlns:a16="http://schemas.microsoft.com/office/drawing/2014/main" xmlns="" id="{DEF9DA69-3E5A-401E-9AF4-6781951A8F10}"/>
              </a:ext>
            </a:extLst>
          </p:cNvPr>
          <p:cNvGrpSpPr>
            <a:grpSpLocks/>
          </p:cNvGrpSpPr>
          <p:nvPr/>
        </p:nvGrpSpPr>
        <p:grpSpPr bwMode="auto">
          <a:xfrm>
            <a:off x="2499891" y="4758163"/>
            <a:ext cx="2853774" cy="1576863"/>
            <a:chOff x="1469" y="-10"/>
            <a:chExt cx="2874" cy="994"/>
          </a:xfrm>
        </p:grpSpPr>
        <p:sp>
          <p:nvSpPr>
            <p:cNvPr id="51" name="Rectangle 36">
              <a:extLst>
                <a:ext uri="{FF2B5EF4-FFF2-40B4-BE49-F238E27FC236}">
                  <a16:creationId xmlns:a16="http://schemas.microsoft.com/office/drawing/2014/main" xmlns="" id="{69658F05-1FDB-4F74-8B7D-1F7336AD4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-10"/>
              <a:ext cx="20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>
                <a:defRPr/>
              </a:pP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6</a:t>
              </a:r>
              <a:r>
                <a:rPr lang="zh-CN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、编写主页代码</a:t>
              </a:r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52" name="Rectangle 37">
              <a:extLst>
                <a:ext uri="{FF2B5EF4-FFF2-40B4-BE49-F238E27FC236}">
                  <a16:creationId xmlns:a16="http://schemas.microsoft.com/office/drawing/2014/main" xmlns="" id="{098E779D-7FB6-437C-A33F-725C7B209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Gill Sans" charset="0"/>
                </a:rPr>
                <a:t>团队成员每人编写一次主页代码，结果有好有坏，有些成员，功能不完善，效果没出来，元素位置错位。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grpSp>
        <p:nvGrpSpPr>
          <p:cNvPr id="53" name="Group 35">
            <a:extLst>
              <a:ext uri="{FF2B5EF4-FFF2-40B4-BE49-F238E27FC236}">
                <a16:creationId xmlns:a16="http://schemas.microsoft.com/office/drawing/2014/main" xmlns="" id="{B6CE26EB-6896-4B1A-844C-52FFA9751318}"/>
              </a:ext>
            </a:extLst>
          </p:cNvPr>
          <p:cNvGrpSpPr>
            <a:grpSpLocks/>
          </p:cNvGrpSpPr>
          <p:nvPr/>
        </p:nvGrpSpPr>
        <p:grpSpPr bwMode="auto">
          <a:xfrm>
            <a:off x="8228482" y="2608815"/>
            <a:ext cx="3016620" cy="1567345"/>
            <a:chOff x="1305" y="-4"/>
            <a:chExt cx="3038" cy="988"/>
          </a:xfrm>
        </p:grpSpPr>
        <p:sp>
          <p:nvSpPr>
            <p:cNvPr id="54" name="Rectangle 36">
              <a:extLst>
                <a:ext uri="{FF2B5EF4-FFF2-40B4-BE49-F238E27FC236}">
                  <a16:creationId xmlns:a16="http://schemas.microsoft.com/office/drawing/2014/main" xmlns="" id="{1DE1F288-D07A-4A7E-BA8B-8C9A2EE5E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5" y="-4"/>
              <a:ext cx="287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algn="ctr">
                <a:defRPr/>
              </a:pP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7</a:t>
              </a:r>
              <a:r>
                <a:rPr lang="zh-CN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、设计分页，及分页模板</a:t>
              </a:r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55" name="Rectangle 37">
              <a:extLst>
                <a:ext uri="{FF2B5EF4-FFF2-40B4-BE49-F238E27FC236}">
                  <a16:creationId xmlns:a16="http://schemas.microsoft.com/office/drawing/2014/main" xmlns="" id="{9E51BF2B-D4AB-428D-A535-3EC97EE779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Gill Sans" charset="0"/>
                </a:rPr>
                <a:t>团队成员每人设计分页内容以及分页模板，最终确定的为施蕾的分页模板。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grpSp>
        <p:nvGrpSpPr>
          <p:cNvPr id="56" name="Group 35">
            <a:extLst>
              <a:ext uri="{FF2B5EF4-FFF2-40B4-BE49-F238E27FC236}">
                <a16:creationId xmlns:a16="http://schemas.microsoft.com/office/drawing/2014/main" xmlns="" id="{5777DA6E-DEF4-4460-A131-B665247AA0A5}"/>
              </a:ext>
            </a:extLst>
          </p:cNvPr>
          <p:cNvGrpSpPr>
            <a:grpSpLocks/>
          </p:cNvGrpSpPr>
          <p:nvPr/>
        </p:nvGrpSpPr>
        <p:grpSpPr bwMode="auto">
          <a:xfrm>
            <a:off x="8376433" y="4767681"/>
            <a:ext cx="2868668" cy="1567345"/>
            <a:chOff x="1454" y="-4"/>
            <a:chExt cx="2889" cy="988"/>
          </a:xfrm>
        </p:grpSpPr>
        <p:sp>
          <p:nvSpPr>
            <p:cNvPr id="57" name="Rectangle 36">
              <a:extLst>
                <a:ext uri="{FF2B5EF4-FFF2-40B4-BE49-F238E27FC236}">
                  <a16:creationId xmlns:a16="http://schemas.microsoft.com/office/drawing/2014/main" xmlns="" id="{38F8C29D-DB87-478B-BDDD-8D866C61F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4" y="-4"/>
              <a:ext cx="229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dirty="0" smtClean="0">
                  <a:latin typeface="微软雅黑"/>
                  <a:ea typeface="微软雅黑"/>
                  <a:cs typeface="Bebas Neue" charset="0"/>
                  <a:sym typeface="Bebas Neue" charset="0"/>
                </a:rPr>
                <a:t>8</a:t>
              </a:r>
              <a:r>
                <a:rPr lang="zh-CN" altLang="en-US" dirty="0" smtClean="0">
                  <a:latin typeface="微软雅黑"/>
                  <a:ea typeface="微软雅黑"/>
                  <a:cs typeface="Bebas Neue" charset="0"/>
                  <a:sym typeface="Bebas Neue" charset="0"/>
                </a:rPr>
                <a:t>、</a:t>
              </a:r>
              <a:r>
                <a:rPr lang="zh-CN" altLang="en-US" dirty="0" smtClean="0">
                  <a:latin typeface="微软雅黑"/>
                  <a:ea typeface="微软雅黑"/>
                  <a:cs typeface="Bebas Neue" charset="0"/>
                  <a:sym typeface="Bebas Neue" charset="0"/>
                </a:rPr>
                <a:t>主页分页整合</a:t>
              </a:r>
              <a:endParaRPr lang="en-US" dirty="0">
                <a:latin typeface="微软雅黑"/>
                <a:ea typeface="微软雅黑"/>
                <a:cs typeface="Bebas Neue" charset="0"/>
                <a:sym typeface="Bebas Neue" charset="0"/>
              </a:endParaRPr>
            </a:p>
          </p:txBody>
        </p:sp>
        <p:sp>
          <p:nvSpPr>
            <p:cNvPr id="58" name="Rectangle 37">
              <a:extLst>
                <a:ext uri="{FF2B5EF4-FFF2-40B4-BE49-F238E27FC236}">
                  <a16:creationId xmlns:a16="http://schemas.microsoft.com/office/drawing/2014/main" xmlns="" id="{CBEC481C-F96A-4236-8C8B-1F47A5D85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主页和分页元素整合有组长汤玲玲牵线负责，完善交互内容，添加各分页之间的链接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sp>
        <p:nvSpPr>
          <p:cNvPr id="23" name="Rectangle 45">
            <a:extLst>
              <a:ext uri="{FF2B5EF4-FFF2-40B4-BE49-F238E27FC236}">
                <a16:creationId xmlns:a16="http://schemas.microsoft.com/office/drawing/2014/main" xmlns="" id="{D23274A7-3CF8-4CB7-BF76-33D7FBABE5E3}"/>
              </a:ext>
            </a:extLst>
          </p:cNvPr>
          <p:cNvSpPr>
            <a:spLocks/>
          </p:cNvSpPr>
          <p:nvPr/>
        </p:nvSpPr>
        <p:spPr bwMode="auto">
          <a:xfrm>
            <a:off x="-1933498" y="133350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cs typeface="Bebas Neue" charset="0"/>
                <a:sym typeface="Bebas Neue" charset="0"/>
              </a:rPr>
              <a:t>任务完成完成情况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cs typeface="Bebas Neue" charset="0"/>
              <a:sym typeface="Bebas Neue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C3B3CAB1-5063-45B8-AF95-62FEF814C725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942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3" grpId="0" animBg="1"/>
      <p:bldP spid="37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23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B376C07-1E91-4F5B-8512-6563D984E76B}"/>
              </a:ext>
            </a:extLst>
          </p:cNvPr>
          <p:cNvSpPr/>
          <p:nvPr/>
        </p:nvSpPr>
        <p:spPr>
          <a:xfrm>
            <a:off x="0" y="2117912"/>
            <a:ext cx="658906" cy="2622176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44A99563-3A1E-4CA2-BD47-57CEB8E770F6}"/>
              </a:ext>
            </a:extLst>
          </p:cNvPr>
          <p:cNvSpPr txBox="1"/>
          <p:nvPr/>
        </p:nvSpPr>
        <p:spPr>
          <a:xfrm>
            <a:off x="69784" y="2517413"/>
            <a:ext cx="492443" cy="19565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BUSINESS</a:t>
            </a:r>
            <a:endParaRPr kumimoji="0" lang="zh-CN" altLang="en-US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6F2AD4A0-E4F8-41EA-9D4C-B6B2F8E1F1AC}"/>
              </a:ext>
            </a:extLst>
          </p:cNvPr>
          <p:cNvSpPr txBox="1"/>
          <p:nvPr/>
        </p:nvSpPr>
        <p:spPr>
          <a:xfrm>
            <a:off x="1472452" y="1976716"/>
            <a:ext cx="6171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CN" sz="4800" b="1" dirty="0">
                <a:solidFill>
                  <a:srgbClr val="4F81BD"/>
                </a:solidFill>
              </a:rPr>
              <a:t>Harvest experience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BAD1E1AE-0CAF-4EAE-8E48-F15CAFB33880}"/>
              </a:ext>
            </a:extLst>
          </p:cNvPr>
          <p:cNvSpPr txBox="1"/>
          <p:nvPr/>
        </p:nvSpPr>
        <p:spPr>
          <a:xfrm>
            <a:off x="1472451" y="2899432"/>
            <a:ext cx="4342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5400" b="1" dirty="0" smtClean="0">
                <a:solidFill>
                  <a:srgbClr val="0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收获心得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="" id="{DB6EBB73-B8A6-4508-884C-9089EE4219C1}"/>
              </a:ext>
            </a:extLst>
          </p:cNvPr>
          <p:cNvSpPr txBox="1"/>
          <p:nvPr/>
        </p:nvSpPr>
        <p:spPr>
          <a:xfrm>
            <a:off x="1472451" y="3853969"/>
            <a:ext cx="6010899" cy="455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  <a:defRPr/>
            </a:pPr>
            <a:r>
              <a:rPr lang="en-US" altLang="zh-CN" sz="1400" dirty="0">
                <a:solidFill>
                  <a:srgbClr val="000000">
                    <a:lumMod val="75000"/>
                    <a:lumOff val="25000"/>
                  </a:srgbClr>
                </a:solidFill>
                <a:latin typeface="Century Gothic" panose="020B0502020202020204" pitchFamily="34" charset="0"/>
                <a:ea typeface="Microsoft YaHei" panose="020B0503020204020204" pitchFamily="34" charset="-122"/>
                <a:sym typeface="Century Gothic" panose="020B0502020202020204" pitchFamily="34" charset="0"/>
              </a:rPr>
              <a:t>Feelings and Experiences of Team Members during this Period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cs typeface="+mn-cs"/>
              <a:sym typeface="Century Gothic" panose="020B0502020202020204" pitchFamily="34" charset="0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9656D800-0995-4ED6-90FF-0DA53070AD5F}"/>
              </a:ext>
            </a:extLst>
          </p:cNvPr>
          <p:cNvCxnSpPr/>
          <p:nvPr/>
        </p:nvCxnSpPr>
        <p:spPr>
          <a:xfrm>
            <a:off x="1667436" y="3853969"/>
            <a:ext cx="914400" cy="0"/>
          </a:xfrm>
          <a:prstGeom prst="line">
            <a:avLst/>
          </a:prstGeom>
          <a:ln w="41275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平行四边形 6">
            <a:extLst>
              <a:ext uri="{FF2B5EF4-FFF2-40B4-BE49-F238E27FC236}">
                <a16:creationId xmlns:a16="http://schemas.microsoft.com/office/drawing/2014/main" xmlns="" id="{270C5034-9F5C-4224-9956-7CBDD7EC7041}"/>
              </a:ext>
            </a:extLst>
          </p:cNvPr>
          <p:cNvSpPr/>
          <p:nvPr/>
        </p:nvSpPr>
        <p:spPr>
          <a:xfrm rot="19586943">
            <a:off x="6535437" y="2121759"/>
            <a:ext cx="3911158" cy="1770937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  <a:gd name="connsiteX0" fmla="*/ 1459511 w 5733922"/>
              <a:gd name="connsiteY0" fmla="*/ 1287609 h 1287609"/>
              <a:gd name="connsiteX1" fmla="*/ 1050665 w 5733922"/>
              <a:gd name="connsiteY1" fmla="*/ 90235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854662 w 5733922"/>
              <a:gd name="connsiteY2" fmla="*/ 311936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492945 w 5733922"/>
              <a:gd name="connsiteY2" fmla="*/ 516134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966566 w 5240977"/>
              <a:gd name="connsiteY0" fmla="*/ 1284683 h 1284683"/>
              <a:gd name="connsiteX1" fmla="*/ 1038072 w 5240977"/>
              <a:gd name="connsiteY1" fmla="*/ 541089 h 1284683"/>
              <a:gd name="connsiteX2" fmla="*/ 0 w 5240977"/>
              <a:gd name="connsiteY2" fmla="*/ 513208 h 1284683"/>
              <a:gd name="connsiteX3" fmla="*/ 191133 w 5240977"/>
              <a:gd name="connsiteY3" fmla="*/ 5694 h 1284683"/>
              <a:gd name="connsiteX4" fmla="*/ 5240977 w 5240977"/>
              <a:gd name="connsiteY4" fmla="*/ 0 h 1284683"/>
              <a:gd name="connsiteX5" fmla="*/ 4922402 w 5240977"/>
              <a:gd name="connsiteY5" fmla="*/ 1274301 h 1284683"/>
              <a:gd name="connsiteX6" fmla="*/ 966566 w 5240977"/>
              <a:gd name="connsiteY6" fmla="*/ 1284683 h 1284683"/>
              <a:gd name="connsiteX0" fmla="*/ 1517487 w 5791898"/>
              <a:gd name="connsiteY0" fmla="*/ 1284683 h 1284683"/>
              <a:gd name="connsiteX1" fmla="*/ 1588993 w 5791898"/>
              <a:gd name="connsiteY1" fmla="*/ 541089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1898"/>
              <a:gd name="connsiteY0" fmla="*/ 1284683 h 1284683"/>
              <a:gd name="connsiteX1" fmla="*/ 1024276 w 5791898"/>
              <a:gd name="connsiteY1" fmla="*/ 532320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7578"/>
              <a:gd name="connsiteY0" fmla="*/ 1278989 h 1278989"/>
              <a:gd name="connsiteX1" fmla="*/ 1024276 w 5797578"/>
              <a:gd name="connsiteY1" fmla="*/ 526626 h 1278989"/>
              <a:gd name="connsiteX2" fmla="*/ 0 w 5797578"/>
              <a:gd name="connsiteY2" fmla="*/ 503466 h 1278989"/>
              <a:gd name="connsiteX3" fmla="*/ 742054 w 5797578"/>
              <a:gd name="connsiteY3" fmla="*/ 0 h 1278989"/>
              <a:gd name="connsiteX4" fmla="*/ 5797578 w 5797578"/>
              <a:gd name="connsiteY4" fmla="*/ 35636 h 1278989"/>
              <a:gd name="connsiteX5" fmla="*/ 5473323 w 5797578"/>
              <a:gd name="connsiteY5" fmla="*/ 1268607 h 1278989"/>
              <a:gd name="connsiteX6" fmla="*/ 1517487 w 5797578"/>
              <a:gd name="connsiteY6" fmla="*/ 1278989 h 127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7578" h="1278989">
                <a:moveTo>
                  <a:pt x="1517487" y="1278989"/>
                </a:moveTo>
                <a:lnTo>
                  <a:pt x="1024276" y="526626"/>
                </a:lnTo>
                <a:lnTo>
                  <a:pt x="0" y="503466"/>
                </a:lnTo>
                <a:lnTo>
                  <a:pt x="742054" y="0"/>
                </a:lnTo>
                <a:lnTo>
                  <a:pt x="5797578" y="35636"/>
                </a:lnTo>
                <a:lnTo>
                  <a:pt x="5473323" y="1268607"/>
                </a:lnTo>
                <a:lnTo>
                  <a:pt x="1517487" y="1278989"/>
                </a:lnTo>
                <a:close/>
              </a:path>
            </a:pathLst>
          </a:custGeom>
          <a:solidFill>
            <a:srgbClr val="DFDFD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xmlns="" id="{B5F2DAC6-4185-46F8-8A9B-2A83540D373E}"/>
              </a:ext>
            </a:extLst>
          </p:cNvPr>
          <p:cNvSpPr/>
          <p:nvPr/>
        </p:nvSpPr>
        <p:spPr>
          <a:xfrm rot="8681015">
            <a:off x="8162044" y="2884806"/>
            <a:ext cx="999067" cy="861264"/>
          </a:xfrm>
          <a:prstGeom prst="triangle">
            <a:avLst/>
          </a:prstGeom>
          <a:solidFill>
            <a:schemeClr val="tx1">
              <a:lumMod val="85000"/>
              <a:alpha val="73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xmlns="" id="{FE38BBB1-2302-4F14-AC33-B1E7A291985C}"/>
              </a:ext>
            </a:extLst>
          </p:cNvPr>
          <p:cNvSpPr/>
          <p:nvPr/>
        </p:nvSpPr>
        <p:spPr>
          <a:xfrm rot="8681015">
            <a:off x="8198958" y="4177212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8" name="等腰三角形 17">
            <a:extLst>
              <a:ext uri="{FF2B5EF4-FFF2-40B4-BE49-F238E27FC236}">
                <a16:creationId xmlns:a16="http://schemas.microsoft.com/office/drawing/2014/main" xmlns="" id="{DE5A528B-E2F9-467B-9D28-EC81813EBE52}"/>
              </a:ext>
            </a:extLst>
          </p:cNvPr>
          <p:cNvSpPr/>
          <p:nvPr/>
        </p:nvSpPr>
        <p:spPr>
          <a:xfrm rot="8681015">
            <a:off x="10119695" y="4386967"/>
            <a:ext cx="510208" cy="439834"/>
          </a:xfrm>
          <a:prstGeom prst="triangle">
            <a:avLst/>
          </a:prstGeom>
          <a:solidFill>
            <a:srgbClr val="DEDED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9" name="菱形 10">
            <a:extLst>
              <a:ext uri="{FF2B5EF4-FFF2-40B4-BE49-F238E27FC236}">
                <a16:creationId xmlns:a16="http://schemas.microsoft.com/office/drawing/2014/main" xmlns="" id="{DCB9D13E-EDB7-4C41-99ED-FF38A48B6C85}"/>
              </a:ext>
            </a:extLst>
          </p:cNvPr>
          <p:cNvSpPr/>
          <p:nvPr/>
        </p:nvSpPr>
        <p:spPr>
          <a:xfrm>
            <a:off x="8873922" y="1583297"/>
            <a:ext cx="3296384" cy="2010385"/>
          </a:xfrm>
          <a:custGeom>
            <a:avLst/>
            <a:gdLst>
              <a:gd name="connsiteX0" fmla="*/ 0 w 3242596"/>
              <a:gd name="connsiteY0" fmla="*/ 1032087 h 2064173"/>
              <a:gd name="connsiteX1" fmla="*/ 1621298 w 3242596"/>
              <a:gd name="connsiteY1" fmla="*/ 0 h 2064173"/>
              <a:gd name="connsiteX2" fmla="*/ 3242596 w 3242596"/>
              <a:gd name="connsiteY2" fmla="*/ 1032087 h 2064173"/>
              <a:gd name="connsiteX3" fmla="*/ 1621298 w 3242596"/>
              <a:gd name="connsiteY3" fmla="*/ 2064173 h 2064173"/>
              <a:gd name="connsiteX4" fmla="*/ 0 w 3242596"/>
              <a:gd name="connsiteY4" fmla="*/ 1032087 h 2064173"/>
              <a:gd name="connsiteX0" fmla="*/ 0 w 3296384"/>
              <a:gd name="connsiteY0" fmla="*/ 1032087 h 2064173"/>
              <a:gd name="connsiteX1" fmla="*/ 1621298 w 3296384"/>
              <a:gd name="connsiteY1" fmla="*/ 0 h 2064173"/>
              <a:gd name="connsiteX2" fmla="*/ 3296384 w 3296384"/>
              <a:gd name="connsiteY2" fmla="*/ 1045534 h 2064173"/>
              <a:gd name="connsiteX3" fmla="*/ 1621298 w 3296384"/>
              <a:gd name="connsiteY3" fmla="*/ 2064173 h 2064173"/>
              <a:gd name="connsiteX4" fmla="*/ 0 w 3296384"/>
              <a:gd name="connsiteY4" fmla="*/ 1032087 h 2064173"/>
              <a:gd name="connsiteX0" fmla="*/ 0 w 3296384"/>
              <a:gd name="connsiteY0" fmla="*/ 1032087 h 2010385"/>
              <a:gd name="connsiteX1" fmla="*/ 1621298 w 3296384"/>
              <a:gd name="connsiteY1" fmla="*/ 0 h 2010385"/>
              <a:gd name="connsiteX2" fmla="*/ 3296384 w 3296384"/>
              <a:gd name="connsiteY2" fmla="*/ 1045534 h 2010385"/>
              <a:gd name="connsiteX3" fmla="*/ 1621298 w 3296384"/>
              <a:gd name="connsiteY3" fmla="*/ 2010385 h 2010385"/>
              <a:gd name="connsiteX4" fmla="*/ 0 w 3296384"/>
              <a:gd name="connsiteY4" fmla="*/ 1032087 h 2010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6384" h="2010385">
                <a:moveTo>
                  <a:pt x="0" y="1032087"/>
                </a:moveTo>
                <a:lnTo>
                  <a:pt x="1621298" y="0"/>
                </a:lnTo>
                <a:lnTo>
                  <a:pt x="3296384" y="1045534"/>
                </a:lnTo>
                <a:lnTo>
                  <a:pt x="1621298" y="2010385"/>
                </a:lnTo>
                <a:lnTo>
                  <a:pt x="0" y="10320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38100" dist="38100" dir="8100000" sx="103000" sy="103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0" name="平行四边形 11">
            <a:extLst>
              <a:ext uri="{FF2B5EF4-FFF2-40B4-BE49-F238E27FC236}">
                <a16:creationId xmlns:a16="http://schemas.microsoft.com/office/drawing/2014/main" xmlns="" id="{CB6183F3-CADA-4556-89A2-61ADA80A3740}"/>
              </a:ext>
            </a:extLst>
          </p:cNvPr>
          <p:cNvSpPr/>
          <p:nvPr/>
        </p:nvSpPr>
        <p:spPr>
          <a:xfrm>
            <a:off x="8837594" y="2171947"/>
            <a:ext cx="2554711" cy="1416848"/>
          </a:xfrm>
          <a:custGeom>
            <a:avLst/>
            <a:gdLst>
              <a:gd name="connsiteX0" fmla="*/ 0 w 1723446"/>
              <a:gd name="connsiteY0" fmla="*/ 1295824 h 1295824"/>
              <a:gd name="connsiteX1" fmla="*/ 323956 w 1723446"/>
              <a:gd name="connsiteY1" fmla="*/ 0 h 1295824"/>
              <a:gd name="connsiteX2" fmla="*/ 1723446 w 1723446"/>
              <a:gd name="connsiteY2" fmla="*/ 0 h 1295824"/>
              <a:gd name="connsiteX3" fmla="*/ 1399490 w 1723446"/>
              <a:gd name="connsiteY3" fmla="*/ 1295824 h 1295824"/>
              <a:gd name="connsiteX4" fmla="*/ 0 w 1723446"/>
              <a:gd name="connsiteY4" fmla="*/ 1295824 h 1295824"/>
              <a:gd name="connsiteX0" fmla="*/ 79456 w 1802902"/>
              <a:gd name="connsiteY0" fmla="*/ 1295824 h 1295824"/>
              <a:gd name="connsiteX1" fmla="*/ 0 w 1802902"/>
              <a:gd name="connsiteY1" fmla="*/ 201706 h 1295824"/>
              <a:gd name="connsiteX2" fmla="*/ 1802902 w 1802902"/>
              <a:gd name="connsiteY2" fmla="*/ 0 h 1295824"/>
              <a:gd name="connsiteX3" fmla="*/ 1478946 w 1802902"/>
              <a:gd name="connsiteY3" fmla="*/ 1295824 h 1295824"/>
              <a:gd name="connsiteX4" fmla="*/ 79456 w 1802902"/>
              <a:gd name="connsiteY4" fmla="*/ 1295824 h 1295824"/>
              <a:gd name="connsiteX0" fmla="*/ 79456 w 1478946"/>
              <a:gd name="connsiteY0" fmla="*/ 1524424 h 1524424"/>
              <a:gd name="connsiteX1" fmla="*/ 0 w 1478946"/>
              <a:gd name="connsiteY1" fmla="*/ 430306 h 1524424"/>
              <a:gd name="connsiteX2" fmla="*/ 740585 w 1478946"/>
              <a:gd name="connsiteY2" fmla="*/ 0 h 1524424"/>
              <a:gd name="connsiteX3" fmla="*/ 1478946 w 1478946"/>
              <a:gd name="connsiteY3" fmla="*/ 1524424 h 1524424"/>
              <a:gd name="connsiteX4" fmla="*/ 79456 w 1478946"/>
              <a:gd name="connsiteY4" fmla="*/ 1524424 h 1524424"/>
              <a:gd name="connsiteX0" fmla="*/ 79456 w 2554711"/>
              <a:gd name="connsiteY0" fmla="*/ 1524424 h 1524424"/>
              <a:gd name="connsiteX1" fmla="*/ 0 w 2554711"/>
              <a:gd name="connsiteY1" fmla="*/ 430306 h 1524424"/>
              <a:gd name="connsiteX2" fmla="*/ 740585 w 2554711"/>
              <a:gd name="connsiteY2" fmla="*/ 0 h 1524424"/>
              <a:gd name="connsiteX3" fmla="*/ 2554711 w 2554711"/>
              <a:gd name="connsiteY3" fmla="*/ 905859 h 1524424"/>
              <a:gd name="connsiteX4" fmla="*/ 79456 w 2554711"/>
              <a:gd name="connsiteY4" fmla="*/ 1524424 h 1524424"/>
              <a:gd name="connsiteX0" fmla="*/ 1625868 w 2554711"/>
              <a:gd name="connsiteY0" fmla="*/ 1349612 h 1349612"/>
              <a:gd name="connsiteX1" fmla="*/ 0 w 2554711"/>
              <a:gd name="connsiteY1" fmla="*/ 430306 h 1349612"/>
              <a:gd name="connsiteX2" fmla="*/ 740585 w 2554711"/>
              <a:gd name="connsiteY2" fmla="*/ 0 h 1349612"/>
              <a:gd name="connsiteX3" fmla="*/ 2554711 w 2554711"/>
              <a:gd name="connsiteY3" fmla="*/ 905859 h 1349612"/>
              <a:gd name="connsiteX4" fmla="*/ 1625868 w 2554711"/>
              <a:gd name="connsiteY4" fmla="*/ 1349612 h 1349612"/>
              <a:gd name="connsiteX0" fmla="*/ 1666209 w 2554711"/>
              <a:gd name="connsiteY0" fmla="*/ 1376506 h 1376506"/>
              <a:gd name="connsiteX1" fmla="*/ 0 w 2554711"/>
              <a:gd name="connsiteY1" fmla="*/ 430306 h 1376506"/>
              <a:gd name="connsiteX2" fmla="*/ 740585 w 2554711"/>
              <a:gd name="connsiteY2" fmla="*/ 0 h 1376506"/>
              <a:gd name="connsiteX3" fmla="*/ 2554711 w 2554711"/>
              <a:gd name="connsiteY3" fmla="*/ 905859 h 1376506"/>
              <a:gd name="connsiteX4" fmla="*/ 1666209 w 2554711"/>
              <a:gd name="connsiteY4" fmla="*/ 1376506 h 1376506"/>
              <a:gd name="connsiteX0" fmla="*/ 1666209 w 2554711"/>
              <a:gd name="connsiteY0" fmla="*/ 1416848 h 1416848"/>
              <a:gd name="connsiteX1" fmla="*/ 0 w 2554711"/>
              <a:gd name="connsiteY1" fmla="*/ 470648 h 1416848"/>
              <a:gd name="connsiteX2" fmla="*/ 713691 w 2554711"/>
              <a:gd name="connsiteY2" fmla="*/ 0 h 1416848"/>
              <a:gd name="connsiteX3" fmla="*/ 2554711 w 2554711"/>
              <a:gd name="connsiteY3" fmla="*/ 946201 h 1416848"/>
              <a:gd name="connsiteX4" fmla="*/ 1666209 w 2554711"/>
              <a:gd name="connsiteY4" fmla="*/ 1416848 h 1416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711" h="1416848">
                <a:moveTo>
                  <a:pt x="1666209" y="1416848"/>
                </a:moveTo>
                <a:lnTo>
                  <a:pt x="0" y="470648"/>
                </a:lnTo>
                <a:lnTo>
                  <a:pt x="713691" y="0"/>
                </a:lnTo>
                <a:lnTo>
                  <a:pt x="2554711" y="946201"/>
                </a:lnTo>
                <a:lnTo>
                  <a:pt x="1666209" y="1416848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1" name="等腰三角形 12">
            <a:extLst>
              <a:ext uri="{FF2B5EF4-FFF2-40B4-BE49-F238E27FC236}">
                <a16:creationId xmlns:a16="http://schemas.microsoft.com/office/drawing/2014/main" xmlns="" id="{62444EC4-2BBB-4E63-8E74-0C9C0448E125}"/>
              </a:ext>
            </a:extLst>
          </p:cNvPr>
          <p:cNvSpPr/>
          <p:nvPr/>
        </p:nvSpPr>
        <p:spPr>
          <a:xfrm rot="19800000">
            <a:off x="11079596" y="2146838"/>
            <a:ext cx="986856" cy="766613"/>
          </a:xfrm>
          <a:custGeom>
            <a:avLst/>
            <a:gdLst>
              <a:gd name="connsiteX0" fmla="*/ 0 w 986856"/>
              <a:gd name="connsiteY0" fmla="*/ 721831 h 721831"/>
              <a:gd name="connsiteX1" fmla="*/ 493428 w 986856"/>
              <a:gd name="connsiteY1" fmla="*/ 0 h 721831"/>
              <a:gd name="connsiteX2" fmla="*/ 986856 w 986856"/>
              <a:gd name="connsiteY2" fmla="*/ 721831 h 721831"/>
              <a:gd name="connsiteX3" fmla="*/ 0 w 986856"/>
              <a:gd name="connsiteY3" fmla="*/ 721831 h 721831"/>
              <a:gd name="connsiteX0" fmla="*/ 0 w 986856"/>
              <a:gd name="connsiteY0" fmla="*/ 766613 h 766613"/>
              <a:gd name="connsiteX1" fmla="*/ 550336 w 986856"/>
              <a:gd name="connsiteY1" fmla="*/ 0 h 766613"/>
              <a:gd name="connsiteX2" fmla="*/ 986856 w 986856"/>
              <a:gd name="connsiteY2" fmla="*/ 766613 h 766613"/>
              <a:gd name="connsiteX3" fmla="*/ 0 w 986856"/>
              <a:gd name="connsiteY3" fmla="*/ 766613 h 76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6856" h="766613">
                <a:moveTo>
                  <a:pt x="0" y="766613"/>
                </a:moveTo>
                <a:lnTo>
                  <a:pt x="550336" y="0"/>
                </a:lnTo>
                <a:lnTo>
                  <a:pt x="986856" y="766613"/>
                </a:lnTo>
                <a:lnTo>
                  <a:pt x="0" y="766613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xmlns="" id="{0AF69400-9920-4ADD-B641-A02F8F128422}"/>
              </a:ext>
            </a:extLst>
          </p:cNvPr>
          <p:cNvSpPr/>
          <p:nvPr/>
        </p:nvSpPr>
        <p:spPr>
          <a:xfrm rot="16200000">
            <a:off x="10320263" y="2763636"/>
            <a:ext cx="2010385" cy="1733090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8100000" sx="104000" sy="104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3" name="等腰三角形 22">
            <a:extLst>
              <a:ext uri="{FF2B5EF4-FFF2-40B4-BE49-F238E27FC236}">
                <a16:creationId xmlns:a16="http://schemas.microsoft.com/office/drawing/2014/main" xmlns="" id="{25F45BDD-4F80-4C6B-A786-DC866505C635}"/>
              </a:ext>
            </a:extLst>
          </p:cNvPr>
          <p:cNvSpPr/>
          <p:nvPr/>
        </p:nvSpPr>
        <p:spPr>
          <a:xfrm rot="8681015">
            <a:off x="10487418" y="349499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xmlns="" id="{0B47B2B6-B83E-4D7D-9A3B-B3034B21F1A9}"/>
              </a:ext>
            </a:extLst>
          </p:cNvPr>
          <p:cNvSpPr/>
          <p:nvPr/>
        </p:nvSpPr>
        <p:spPr>
          <a:xfrm rot="16200000">
            <a:off x="10462329" y="138254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5" name="等腰三角形 24">
            <a:extLst>
              <a:ext uri="{FF2B5EF4-FFF2-40B4-BE49-F238E27FC236}">
                <a16:creationId xmlns:a16="http://schemas.microsoft.com/office/drawing/2014/main" xmlns="" id="{8F0D8BC2-4D1E-463A-921C-4AC788F96D5C}"/>
              </a:ext>
            </a:extLst>
          </p:cNvPr>
          <p:cNvSpPr/>
          <p:nvPr/>
        </p:nvSpPr>
        <p:spPr>
          <a:xfrm rot="5400000">
            <a:off x="11046828" y="1431399"/>
            <a:ext cx="405691" cy="349733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6" name="等腰三角形 18">
            <a:extLst>
              <a:ext uri="{FF2B5EF4-FFF2-40B4-BE49-F238E27FC236}">
                <a16:creationId xmlns:a16="http://schemas.microsoft.com/office/drawing/2014/main" xmlns="" id="{D6A82B66-7C19-497D-B21C-234D69E002B0}"/>
              </a:ext>
            </a:extLst>
          </p:cNvPr>
          <p:cNvSpPr/>
          <p:nvPr/>
        </p:nvSpPr>
        <p:spPr>
          <a:xfrm rot="19800000">
            <a:off x="9264057" y="1225451"/>
            <a:ext cx="1104855" cy="756405"/>
          </a:xfrm>
          <a:custGeom>
            <a:avLst/>
            <a:gdLst>
              <a:gd name="connsiteX0" fmla="*/ 0 w 1137991"/>
              <a:gd name="connsiteY0" fmla="*/ 981026 h 981026"/>
              <a:gd name="connsiteX1" fmla="*/ 568996 w 1137991"/>
              <a:gd name="connsiteY1" fmla="*/ 0 h 981026"/>
              <a:gd name="connsiteX2" fmla="*/ 1137991 w 1137991"/>
              <a:gd name="connsiteY2" fmla="*/ 981026 h 981026"/>
              <a:gd name="connsiteX3" fmla="*/ 0 w 1137991"/>
              <a:gd name="connsiteY3" fmla="*/ 981026 h 981026"/>
              <a:gd name="connsiteX0" fmla="*/ 0 w 1104855"/>
              <a:gd name="connsiteY0" fmla="*/ 1031212 h 1031212"/>
              <a:gd name="connsiteX1" fmla="*/ 535860 w 1104855"/>
              <a:gd name="connsiteY1" fmla="*/ 0 h 1031212"/>
              <a:gd name="connsiteX2" fmla="*/ 1104855 w 1104855"/>
              <a:gd name="connsiteY2" fmla="*/ 981026 h 1031212"/>
              <a:gd name="connsiteX3" fmla="*/ 0 w 1104855"/>
              <a:gd name="connsiteY3" fmla="*/ 1031212 h 103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855" h="1031212">
                <a:moveTo>
                  <a:pt x="0" y="1031212"/>
                </a:moveTo>
                <a:lnTo>
                  <a:pt x="535860" y="0"/>
                </a:lnTo>
                <a:lnTo>
                  <a:pt x="1104855" y="981026"/>
                </a:lnTo>
                <a:lnTo>
                  <a:pt x="0" y="1031212"/>
                </a:lnTo>
                <a:close/>
              </a:path>
            </a:pathLst>
          </a:cu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7" name="梯形 19">
            <a:extLst>
              <a:ext uri="{FF2B5EF4-FFF2-40B4-BE49-F238E27FC236}">
                <a16:creationId xmlns:a16="http://schemas.microsoft.com/office/drawing/2014/main" xmlns="" id="{9EDC0015-55B0-44A8-B045-4D1713E003B8}"/>
              </a:ext>
            </a:extLst>
          </p:cNvPr>
          <p:cNvSpPr/>
          <p:nvPr/>
        </p:nvSpPr>
        <p:spPr>
          <a:xfrm rot="8948101">
            <a:off x="7888749" y="1769032"/>
            <a:ext cx="2069478" cy="757077"/>
          </a:xfrm>
          <a:custGeom>
            <a:avLst/>
            <a:gdLst>
              <a:gd name="connsiteX0" fmla="*/ 0 w 1126315"/>
              <a:gd name="connsiteY0" fmla="*/ 552153 h 552153"/>
              <a:gd name="connsiteX1" fmla="*/ 138038 w 1126315"/>
              <a:gd name="connsiteY1" fmla="*/ 0 h 552153"/>
              <a:gd name="connsiteX2" fmla="*/ 988277 w 1126315"/>
              <a:gd name="connsiteY2" fmla="*/ 0 h 552153"/>
              <a:gd name="connsiteX3" fmla="*/ 1126315 w 1126315"/>
              <a:gd name="connsiteY3" fmla="*/ 552153 h 552153"/>
              <a:gd name="connsiteX4" fmla="*/ 0 w 1126315"/>
              <a:gd name="connsiteY4" fmla="*/ 552153 h 552153"/>
              <a:gd name="connsiteX0" fmla="*/ 0 w 1582162"/>
              <a:gd name="connsiteY0" fmla="*/ 1000333 h 1000333"/>
              <a:gd name="connsiteX1" fmla="*/ 593885 w 1582162"/>
              <a:gd name="connsiteY1" fmla="*/ 0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09487 h 1009487"/>
              <a:gd name="connsiteX1" fmla="*/ 552357 w 1582162"/>
              <a:gd name="connsiteY1" fmla="*/ 0 h 1009487"/>
              <a:gd name="connsiteX2" fmla="*/ 1444124 w 1582162"/>
              <a:gd name="connsiteY2" fmla="*/ 9154 h 1009487"/>
              <a:gd name="connsiteX3" fmla="*/ 1582162 w 1582162"/>
              <a:gd name="connsiteY3" fmla="*/ 561307 h 1009487"/>
              <a:gd name="connsiteX4" fmla="*/ 0 w 1582162"/>
              <a:gd name="connsiteY4" fmla="*/ 1009487 h 1009487"/>
              <a:gd name="connsiteX0" fmla="*/ 0 w 1582162"/>
              <a:gd name="connsiteY0" fmla="*/ 1000333 h 1000333"/>
              <a:gd name="connsiteX1" fmla="*/ 515475 w 1582162"/>
              <a:gd name="connsiteY1" fmla="*/ 134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55658 h 1055658"/>
              <a:gd name="connsiteX1" fmla="*/ 515475 w 1582162"/>
              <a:gd name="connsiteY1" fmla="*/ 55459 h 1055658"/>
              <a:gd name="connsiteX2" fmla="*/ 1430191 w 1582162"/>
              <a:gd name="connsiteY2" fmla="*/ 0 h 1055658"/>
              <a:gd name="connsiteX3" fmla="*/ 1582162 w 1582162"/>
              <a:gd name="connsiteY3" fmla="*/ 607478 h 1055658"/>
              <a:gd name="connsiteX4" fmla="*/ 0 w 1582162"/>
              <a:gd name="connsiteY4" fmla="*/ 1055658 h 1055658"/>
              <a:gd name="connsiteX0" fmla="*/ 0 w 2069478"/>
              <a:gd name="connsiteY0" fmla="*/ 1055658 h 1055658"/>
              <a:gd name="connsiteX1" fmla="*/ 515475 w 2069478"/>
              <a:gd name="connsiteY1" fmla="*/ 55459 h 1055658"/>
              <a:gd name="connsiteX2" fmla="*/ 1430191 w 2069478"/>
              <a:gd name="connsiteY2" fmla="*/ 0 h 1055658"/>
              <a:gd name="connsiteX3" fmla="*/ 2069478 w 2069478"/>
              <a:gd name="connsiteY3" fmla="*/ 1024051 h 1055658"/>
              <a:gd name="connsiteX4" fmla="*/ 0 w 2069478"/>
              <a:gd name="connsiteY4" fmla="*/ 1055658 h 105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9478" h="1055658">
                <a:moveTo>
                  <a:pt x="0" y="1055658"/>
                </a:moveTo>
                <a:lnTo>
                  <a:pt x="515475" y="55459"/>
                </a:lnTo>
                <a:lnTo>
                  <a:pt x="1430191" y="0"/>
                </a:lnTo>
                <a:lnTo>
                  <a:pt x="2069478" y="1024051"/>
                </a:lnTo>
                <a:lnTo>
                  <a:pt x="0" y="1055658"/>
                </a:lnTo>
                <a:close/>
              </a:path>
            </a:pathLst>
          </a:cu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0" name="等腰三角形 29">
            <a:extLst>
              <a:ext uri="{FF2B5EF4-FFF2-40B4-BE49-F238E27FC236}">
                <a16:creationId xmlns:a16="http://schemas.microsoft.com/office/drawing/2014/main" xmlns="" id="{00E828AD-451F-46B7-90B4-75F8EF1DD979}"/>
              </a:ext>
            </a:extLst>
          </p:cNvPr>
          <p:cNvSpPr/>
          <p:nvPr/>
        </p:nvSpPr>
        <p:spPr>
          <a:xfrm rot="8707643">
            <a:off x="9186532" y="3504363"/>
            <a:ext cx="999067" cy="861264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1" name="等腰三角形 30">
            <a:extLst>
              <a:ext uri="{FF2B5EF4-FFF2-40B4-BE49-F238E27FC236}">
                <a16:creationId xmlns:a16="http://schemas.microsoft.com/office/drawing/2014/main" xmlns="" id="{86A05D21-E35E-4049-BAD5-A3AD7BD16B8C}"/>
              </a:ext>
            </a:extLst>
          </p:cNvPr>
          <p:cNvSpPr/>
          <p:nvPr/>
        </p:nvSpPr>
        <p:spPr>
          <a:xfrm rot="9000000">
            <a:off x="7597457" y="3363315"/>
            <a:ext cx="634552" cy="547027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67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3B74E74F-BC7C-46EF-BAF6-F437662C9C0A}"/>
              </a:ext>
            </a:extLst>
          </p:cNvPr>
          <p:cNvSpPr txBox="1"/>
          <p:nvPr/>
        </p:nvSpPr>
        <p:spPr>
          <a:xfrm>
            <a:off x="4719484" y="5650107"/>
            <a:ext cx="244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/>
              <a:t>YOU TEXT IN HERE</a:t>
            </a:r>
            <a:endParaRPr lang="zh-CN" altLang="en-US" sz="2000"/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xmlns="" id="{91251B86-D805-493E-B195-D6E42B813028}"/>
              </a:ext>
            </a:extLst>
          </p:cNvPr>
          <p:cNvSpPr>
            <a:spLocks/>
          </p:cNvSpPr>
          <p:nvPr/>
        </p:nvSpPr>
        <p:spPr bwMode="auto">
          <a:xfrm>
            <a:off x="5087129" y="1494084"/>
            <a:ext cx="1106281" cy="30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成员心得</a:t>
            </a:r>
            <a:endParaRPr lang="en-US" sz="2000" b="1" dirty="0">
              <a:solidFill>
                <a:schemeClr val="bg1">
                  <a:lumMod val="75000"/>
                  <a:lumOff val="2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3" name="Rectangle 45">
            <a:extLst>
              <a:ext uri="{FF2B5EF4-FFF2-40B4-BE49-F238E27FC236}">
                <a16:creationId xmlns:a16="http://schemas.microsoft.com/office/drawing/2014/main" xmlns="" id="{27BEF9C9-506D-438B-9932-A9656C151F1C}"/>
              </a:ext>
            </a:extLst>
          </p:cNvPr>
          <p:cNvSpPr>
            <a:spLocks/>
          </p:cNvSpPr>
          <p:nvPr/>
        </p:nvSpPr>
        <p:spPr bwMode="auto">
          <a:xfrm>
            <a:off x="-2768953" y="153578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收获心得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26871F3A-F96F-4899-A96E-12CDC2D5067E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71401" y="2070028"/>
            <a:ext cx="983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李庆旺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3664" y="2630432"/>
            <a:ext cx="1017949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zh-CN" altLang="en-US" dirty="0" smtClean="0">
                <a:solidFill>
                  <a:schemeClr val="bg1"/>
                </a:solidFill>
              </a:rPr>
              <a:t>经过</a:t>
            </a:r>
            <a:r>
              <a:rPr lang="zh-CN" altLang="en-US" dirty="0">
                <a:solidFill>
                  <a:schemeClr val="bg1"/>
                </a:solidFill>
              </a:rPr>
              <a:t>这次项目的完成，我从中收获了许多</a:t>
            </a:r>
            <a:r>
              <a:rPr lang="zh-CN" altLang="en-US" dirty="0" smtClean="0">
                <a:solidFill>
                  <a:schemeClr val="bg1"/>
                </a:solidFill>
              </a:rPr>
              <a:t>，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>
              <a:spcBef>
                <a:spcPts val="1800"/>
              </a:spcBef>
            </a:pPr>
            <a:r>
              <a:rPr lang="zh-CN" altLang="en-US" dirty="0" smtClean="0">
                <a:solidFill>
                  <a:schemeClr val="bg1"/>
                </a:solidFill>
              </a:rPr>
              <a:t>第一</a:t>
            </a:r>
            <a:r>
              <a:rPr lang="zh-CN" altLang="en-US" dirty="0">
                <a:solidFill>
                  <a:schemeClr val="bg1"/>
                </a:solidFill>
              </a:rPr>
              <a:t>，懂得了团队的重要性。在我无力的时候背后有一个团队在支撑着我，激励我，让我有继续干下去的动力</a:t>
            </a:r>
            <a:r>
              <a:rPr lang="zh-CN" altLang="en-US" dirty="0" smtClean="0">
                <a:solidFill>
                  <a:schemeClr val="bg1"/>
                </a:solidFill>
              </a:rPr>
              <a:t>。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>
              <a:spcBef>
                <a:spcPts val="1800"/>
              </a:spcBef>
            </a:pPr>
            <a:r>
              <a:rPr lang="zh-CN" altLang="en-US" dirty="0" smtClean="0">
                <a:solidFill>
                  <a:schemeClr val="bg1"/>
                </a:solidFill>
              </a:rPr>
              <a:t>第二</a:t>
            </a:r>
            <a:r>
              <a:rPr lang="zh-CN" altLang="en-US" dirty="0">
                <a:solidFill>
                  <a:schemeClr val="bg1"/>
                </a:solidFill>
              </a:rPr>
              <a:t>，让我自己对自己这个学期所学知识的掌握程度有了一定的了解，还不够，还需要加强练习</a:t>
            </a:r>
            <a:r>
              <a:rPr lang="zh-CN" altLang="en-US" dirty="0" smtClean="0">
                <a:solidFill>
                  <a:schemeClr val="bg1"/>
                </a:solidFill>
              </a:rPr>
              <a:t>。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>
              <a:spcBef>
                <a:spcPts val="1800"/>
              </a:spcBef>
            </a:pPr>
            <a:r>
              <a:rPr lang="zh-CN" altLang="en-US" dirty="0" smtClean="0">
                <a:solidFill>
                  <a:schemeClr val="bg1"/>
                </a:solidFill>
              </a:rPr>
              <a:t>第三</a:t>
            </a:r>
            <a:r>
              <a:rPr lang="zh-CN" altLang="en-US" dirty="0">
                <a:solidFill>
                  <a:schemeClr val="bg1"/>
                </a:solidFill>
              </a:rPr>
              <a:t>，在此次项目中，让我明白了设计前稿的重要性，如果前稿没有定，接下来的工作都不可能进行下去。所以完成此次项目我真的收获了很多很多，也很感谢团队中的每一个人为了这个项目的付出 </a:t>
            </a:r>
            <a:r>
              <a:rPr lang="zh-CN" altLang="en-US" dirty="0" smtClean="0">
                <a:solidFill>
                  <a:schemeClr val="bg1"/>
                </a:solidFill>
              </a:rPr>
              <a:t>。</a:t>
            </a:r>
            <a:endParaRPr lang="zh-CN" altLang="en-US" dirty="0">
              <a:solidFill>
                <a:schemeClr val="bg1"/>
              </a:solidFill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908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3B74E74F-BC7C-46EF-BAF6-F437662C9C0A}"/>
              </a:ext>
            </a:extLst>
          </p:cNvPr>
          <p:cNvSpPr txBox="1"/>
          <p:nvPr/>
        </p:nvSpPr>
        <p:spPr>
          <a:xfrm>
            <a:off x="4719484" y="5650107"/>
            <a:ext cx="244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/>
              <a:t>YOU TEXT IN HERE</a:t>
            </a:r>
            <a:endParaRPr lang="zh-CN" altLang="en-US" sz="2000"/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xmlns="" id="{91251B86-D805-493E-B195-D6E42B813028}"/>
              </a:ext>
            </a:extLst>
          </p:cNvPr>
          <p:cNvSpPr>
            <a:spLocks/>
          </p:cNvSpPr>
          <p:nvPr/>
        </p:nvSpPr>
        <p:spPr bwMode="auto">
          <a:xfrm>
            <a:off x="5087129" y="1494084"/>
            <a:ext cx="1106281" cy="30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成员心得</a:t>
            </a:r>
            <a:endParaRPr lang="en-US" sz="2000" b="1" dirty="0">
              <a:solidFill>
                <a:schemeClr val="bg1">
                  <a:lumMod val="75000"/>
                  <a:lumOff val="2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3" name="Rectangle 45">
            <a:extLst>
              <a:ext uri="{FF2B5EF4-FFF2-40B4-BE49-F238E27FC236}">
                <a16:creationId xmlns:a16="http://schemas.microsoft.com/office/drawing/2014/main" xmlns="" id="{27BEF9C9-506D-438B-9932-A9656C151F1C}"/>
              </a:ext>
            </a:extLst>
          </p:cNvPr>
          <p:cNvSpPr>
            <a:spLocks/>
          </p:cNvSpPr>
          <p:nvPr/>
        </p:nvSpPr>
        <p:spPr bwMode="auto">
          <a:xfrm>
            <a:off x="-2768953" y="153578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收获心得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26871F3A-F96F-4899-A96E-12CDC2D5067E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1401" y="2070028"/>
            <a:ext cx="983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丁芳景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3664" y="2630432"/>
            <a:ext cx="101794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zh-CN" altLang="en-US" spc="100" dirty="0">
                <a:solidFill>
                  <a:schemeClr val="bg1"/>
                </a:solidFill>
              </a:rPr>
              <a:t>这次的项目收获到了很多，自己本身不太善于团队交流，感觉现在好了一点，有啥想法、问题也会和他们交流。虽然过程中遇到了很多问题，但大家都迎难而上并且互帮互助，去解决了这些难题。对我自己来说最难的应该就是打代码了吧，感觉我拖了整个团队的后腿，打代码的时候老是打了几句就打不下去了，心里感到异常烦躁，一直有很多的问题，不是这里不会就是那里不会，虽然大家也都会教我怎么做，但我感觉自己既浪费了自己的时间又耽误了他们的时间，说到底还是自己学的不够扎实。对于每次安排的任务，我表现得也比较懒散，老是拖到不能拖才开始做，这个习惯特别不好，要努力改正。我们是一个团队，应该各尽其责，把每一部分都尽量做好，在接下来的项目中，要做得比上一次好。</a:t>
            </a:r>
          </a:p>
        </p:txBody>
      </p:sp>
    </p:spTree>
    <p:extLst>
      <p:ext uri="{BB962C8B-B14F-4D97-AF65-F5344CB8AC3E}">
        <p14:creationId xmlns:p14="http://schemas.microsoft.com/office/powerpoint/2010/main" val="204964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3B74E74F-BC7C-46EF-BAF6-F437662C9C0A}"/>
              </a:ext>
            </a:extLst>
          </p:cNvPr>
          <p:cNvSpPr txBox="1"/>
          <p:nvPr/>
        </p:nvSpPr>
        <p:spPr>
          <a:xfrm>
            <a:off x="4719484" y="5650107"/>
            <a:ext cx="244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/>
              <a:t>YOU TEXT IN HERE</a:t>
            </a:r>
            <a:endParaRPr lang="zh-CN" altLang="en-US" sz="2000"/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xmlns="" id="{91251B86-D805-493E-B195-D6E42B813028}"/>
              </a:ext>
            </a:extLst>
          </p:cNvPr>
          <p:cNvSpPr>
            <a:spLocks/>
          </p:cNvSpPr>
          <p:nvPr/>
        </p:nvSpPr>
        <p:spPr bwMode="auto">
          <a:xfrm>
            <a:off x="5087129" y="1494084"/>
            <a:ext cx="1106281" cy="30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成员心得</a:t>
            </a:r>
            <a:endParaRPr lang="en-US" sz="2000" b="1" dirty="0">
              <a:solidFill>
                <a:schemeClr val="bg1">
                  <a:lumMod val="75000"/>
                  <a:lumOff val="2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3" name="Rectangle 45">
            <a:extLst>
              <a:ext uri="{FF2B5EF4-FFF2-40B4-BE49-F238E27FC236}">
                <a16:creationId xmlns:a16="http://schemas.microsoft.com/office/drawing/2014/main" xmlns="" id="{27BEF9C9-506D-438B-9932-A9656C151F1C}"/>
              </a:ext>
            </a:extLst>
          </p:cNvPr>
          <p:cNvSpPr>
            <a:spLocks/>
          </p:cNvSpPr>
          <p:nvPr/>
        </p:nvSpPr>
        <p:spPr bwMode="auto">
          <a:xfrm>
            <a:off x="-2768953" y="153578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收获心得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26871F3A-F96F-4899-A96E-12CDC2D5067E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71401" y="2070028"/>
            <a:ext cx="983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施蕾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45796" y="2515534"/>
            <a:ext cx="10179492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zh-CN" altLang="en-US" spc="100" dirty="0">
                <a:solidFill>
                  <a:schemeClr val="bg1"/>
                </a:solidFill>
              </a:rPr>
              <a:t> 在这次的项目制作的过程中，我们整个团队遇到很多困难，在解决这一个个困难的过程中，让我们都收获了不少。从开始组队、取队名、</a:t>
            </a:r>
            <a:r>
              <a:rPr lang="zh-CN" altLang="en-US" spc="100" dirty="0" smtClean="0">
                <a:solidFill>
                  <a:schemeClr val="bg1"/>
                </a:solidFill>
              </a:rPr>
              <a:t>制作规章制度</a:t>
            </a:r>
            <a:r>
              <a:rPr lang="zh-CN" altLang="en-US" spc="100" dirty="0">
                <a:solidFill>
                  <a:schemeClr val="bg1"/>
                </a:solidFill>
              </a:rPr>
              <a:t>、主页的设计、分页的设计、代码的编写到最后的完善，直至我们整个网站的上线，我们每个人在每一环中都付出了自己的努力，</a:t>
            </a:r>
            <a:r>
              <a:rPr lang="zh-CN" altLang="en-US" spc="100" dirty="0" smtClean="0">
                <a:solidFill>
                  <a:schemeClr val="bg1"/>
                </a:solidFill>
              </a:rPr>
              <a:t>正是因为</a:t>
            </a:r>
            <a:r>
              <a:rPr lang="zh-CN" altLang="en-US" spc="100" dirty="0">
                <a:solidFill>
                  <a:schemeClr val="bg1"/>
                </a:solidFill>
              </a:rPr>
              <a:t>这一整个过程，才让我们很清楚的知道一个网站在上线之前要做的所有的工作。</a:t>
            </a:r>
          </a:p>
          <a:p>
            <a:pPr>
              <a:spcBef>
                <a:spcPts val="1800"/>
              </a:spcBef>
            </a:pPr>
            <a:r>
              <a:rPr lang="zh-CN" altLang="en-US" spc="100" dirty="0">
                <a:solidFill>
                  <a:schemeClr val="bg1"/>
                </a:solidFill>
              </a:rPr>
              <a:t>   在网站设计与代码编写的过程中，我还有许多的不足之处。首先，我在代码编写上的不足。在代码编写的过程中，对代码很不熟练，刚开始</a:t>
            </a:r>
            <a:r>
              <a:rPr lang="zh-CN" altLang="en-US" spc="100" dirty="0" smtClean="0">
                <a:solidFill>
                  <a:schemeClr val="bg1"/>
                </a:solidFill>
              </a:rPr>
              <a:t>不知道</a:t>
            </a:r>
            <a:r>
              <a:rPr lang="zh-CN" altLang="en-US" spc="100" dirty="0">
                <a:solidFill>
                  <a:schemeClr val="bg1"/>
                </a:solidFill>
              </a:rPr>
              <a:t>如何下手，所以在编写的过程中很痛苦而且速度很慢，在第二次编写的过程中，老师给我们减轻的很多代码编写的难度，所以在第二次</a:t>
            </a:r>
            <a:r>
              <a:rPr lang="zh-CN" altLang="en-US" spc="100" dirty="0" smtClean="0">
                <a:solidFill>
                  <a:schemeClr val="bg1"/>
                </a:solidFill>
              </a:rPr>
              <a:t>编写代码</a:t>
            </a:r>
            <a:r>
              <a:rPr lang="zh-CN" altLang="en-US" spc="100" dirty="0">
                <a:solidFill>
                  <a:schemeClr val="bg1"/>
                </a:solidFill>
              </a:rPr>
              <a:t>的时候就轻松了很多，但自己还是在许多的技术点上遇到很多困难还没有解决。其次，我的团队意识感没有那么的强，在很多的工作上我</a:t>
            </a:r>
            <a:r>
              <a:rPr lang="zh-CN" altLang="en-US" spc="100" dirty="0" smtClean="0">
                <a:solidFill>
                  <a:schemeClr val="bg1"/>
                </a:solidFill>
              </a:rPr>
              <a:t>都没有</a:t>
            </a:r>
            <a:r>
              <a:rPr lang="zh-CN" altLang="en-US" spc="100" dirty="0">
                <a:solidFill>
                  <a:schemeClr val="bg1"/>
                </a:solidFill>
              </a:rPr>
              <a:t>很尽心尽力，所以组长布置给我的某一些工作上我并没有做的很好。所以，在接下来的两周的实训中做的这个商业网站，我会努力的去</a:t>
            </a:r>
            <a:r>
              <a:rPr lang="zh-CN" altLang="en-US" spc="100" dirty="0" smtClean="0">
                <a:solidFill>
                  <a:schemeClr val="bg1"/>
                </a:solidFill>
              </a:rPr>
              <a:t>做好它</a:t>
            </a:r>
            <a:r>
              <a:rPr lang="zh-CN" altLang="en-US" spc="100" dirty="0">
                <a:solidFill>
                  <a:schemeClr val="bg1"/>
                </a:solidFill>
              </a:rPr>
              <a:t>。因为你所付出的努力和最后你得到的成果是成正比的。</a:t>
            </a:r>
          </a:p>
        </p:txBody>
      </p:sp>
    </p:spTree>
    <p:extLst>
      <p:ext uri="{BB962C8B-B14F-4D97-AF65-F5344CB8AC3E}">
        <p14:creationId xmlns:p14="http://schemas.microsoft.com/office/powerpoint/2010/main" val="87762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3B74E74F-BC7C-46EF-BAF6-F437662C9C0A}"/>
              </a:ext>
            </a:extLst>
          </p:cNvPr>
          <p:cNvSpPr txBox="1"/>
          <p:nvPr/>
        </p:nvSpPr>
        <p:spPr>
          <a:xfrm>
            <a:off x="4719484" y="5650107"/>
            <a:ext cx="244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/>
              <a:t>YOU TEXT IN HERE</a:t>
            </a:r>
            <a:endParaRPr lang="zh-CN" altLang="en-US" sz="2000"/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xmlns="" id="{91251B86-D805-493E-B195-D6E42B813028}"/>
              </a:ext>
            </a:extLst>
          </p:cNvPr>
          <p:cNvSpPr>
            <a:spLocks/>
          </p:cNvSpPr>
          <p:nvPr/>
        </p:nvSpPr>
        <p:spPr bwMode="auto">
          <a:xfrm>
            <a:off x="5087128" y="496200"/>
            <a:ext cx="1106281" cy="30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成员心得</a:t>
            </a:r>
            <a:endParaRPr lang="en-US" sz="2000" b="1" dirty="0">
              <a:solidFill>
                <a:schemeClr val="bg1">
                  <a:lumMod val="75000"/>
                  <a:lumOff val="2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3" name="Rectangle 45">
            <a:extLst>
              <a:ext uri="{FF2B5EF4-FFF2-40B4-BE49-F238E27FC236}">
                <a16:creationId xmlns:a16="http://schemas.microsoft.com/office/drawing/2014/main" xmlns="" id="{27BEF9C9-506D-438B-9932-A9656C151F1C}"/>
              </a:ext>
            </a:extLst>
          </p:cNvPr>
          <p:cNvSpPr>
            <a:spLocks/>
          </p:cNvSpPr>
          <p:nvPr/>
        </p:nvSpPr>
        <p:spPr bwMode="auto">
          <a:xfrm>
            <a:off x="-2768953" y="153578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收获心得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26871F3A-F96F-4899-A96E-12CDC2D5067E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245796" y="1168531"/>
            <a:ext cx="983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唐之洋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19753" y="1894788"/>
            <a:ext cx="100395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04000"/>
            <a:r>
              <a:rPr lang="zh-CN" altLang="en-US" dirty="0" smtClean="0">
                <a:solidFill>
                  <a:schemeClr val="bg1"/>
                </a:solidFill>
              </a:rPr>
              <a:t>刚开始加入这个团队的时候，我信心满满，总以为能干出一番大事，后来发现光靠有冲劲是很傻的，老师既然让我们组成一个团队，就说明要以团队的力量解决问题，刚开始的时候还好，团队安排工作以及成员的冲劲十足，到了中期，感觉整体有点懒散，安排的任务也比较拖拉，不单单只是我个人现象，我不愿说那些官话，我只愿把我内心中最真实的想法写出来，我和组长有过讨论，认为这个工作作风问题得好好整顿，严肃作风问题，这是我首先的想法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indent="504000"/>
            <a:r>
              <a:rPr lang="zh-CN" altLang="en-US" dirty="0" smtClean="0">
                <a:solidFill>
                  <a:schemeClr val="bg1"/>
                </a:solidFill>
              </a:rPr>
              <a:t>其次，这次建站，让我有了良好的自学能力，有些问题不问老师也能解决，在面对困难的时候，不畏艰险，层层突破，让困惑已久都没实现的效果，费劲心思上网查资料，问团队成员，最终效果实现在我面前的时候内</a:t>
            </a: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心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</a:t>
            </a: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喜悦难以形容。</a:t>
            </a:r>
            <a:endParaRPr lang="en-US" altLang="zh-CN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504000"/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当然我也有缺点，拖拉，懒散，这些形容词在我身上都有体现，但是我有强烈的责任感，为了赶一个</a:t>
            </a:r>
            <a:r>
              <a:rPr lang="en-US" altLang="zh-CN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，做到半夜两三点，当然现在也是两三点，愿意去专研，去钻，去斗牛角尖可以为了实现一个功能半天不吃饭，这些正面负面的东西组成了我。</a:t>
            </a:r>
            <a:endParaRPr lang="en-US" altLang="zh-CN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504000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这</a:t>
            </a: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次的项目，让我认清了我自己，我看到了我的缺点，认识了我的不足，我相信，以后我一定能改正，并发扬我的优点，我有信心！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64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3B74E74F-BC7C-46EF-BAF6-F437662C9C0A}"/>
              </a:ext>
            </a:extLst>
          </p:cNvPr>
          <p:cNvSpPr txBox="1"/>
          <p:nvPr/>
        </p:nvSpPr>
        <p:spPr>
          <a:xfrm>
            <a:off x="4719484" y="5650107"/>
            <a:ext cx="244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/>
              <a:t>YOU TEXT IN HERE</a:t>
            </a:r>
            <a:endParaRPr lang="zh-CN" altLang="en-US" sz="2000"/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xmlns="" id="{91251B86-D805-493E-B195-D6E42B813028}"/>
              </a:ext>
            </a:extLst>
          </p:cNvPr>
          <p:cNvSpPr>
            <a:spLocks/>
          </p:cNvSpPr>
          <p:nvPr/>
        </p:nvSpPr>
        <p:spPr bwMode="auto">
          <a:xfrm>
            <a:off x="5087128" y="496200"/>
            <a:ext cx="1106281" cy="30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成员心得</a:t>
            </a:r>
            <a:endParaRPr lang="en-US" sz="2000" b="1" dirty="0">
              <a:solidFill>
                <a:schemeClr val="bg1">
                  <a:lumMod val="75000"/>
                  <a:lumOff val="2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3" name="Rectangle 45">
            <a:extLst>
              <a:ext uri="{FF2B5EF4-FFF2-40B4-BE49-F238E27FC236}">
                <a16:creationId xmlns:a16="http://schemas.microsoft.com/office/drawing/2014/main" xmlns="" id="{27BEF9C9-506D-438B-9932-A9656C151F1C}"/>
              </a:ext>
            </a:extLst>
          </p:cNvPr>
          <p:cNvSpPr>
            <a:spLocks/>
          </p:cNvSpPr>
          <p:nvPr/>
        </p:nvSpPr>
        <p:spPr bwMode="auto">
          <a:xfrm>
            <a:off x="-2768953" y="153578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收获心得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26871F3A-F96F-4899-A96E-12CDC2D5067E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245796" y="1168531"/>
            <a:ext cx="983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汤玲玲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45796" y="1573884"/>
            <a:ext cx="1017949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en-US" sz="1400" spc="100" dirty="0">
                <a:solidFill>
                  <a:schemeClr val="bg1"/>
                </a:solidFill>
              </a:rPr>
              <a:t>通过这次的网站项目，真心觉得不容易。我本身不是很想当这个组长，因为我知道职位越高，责任也越大，我是一个随心的人，不愿意做麻烦的事。虽然让我嘴巴说大道理，那我能说出一堆，但真让我去做却真心做不到。首先我自己就很懒，是能坐着绝不站着，能躺着就绝不坐着的那种类型，能往后推迟就推迟，不到不能不做的情况下就绝不会做。其次，我不擅长和人交流，熟了之后开玩笑什么的可以，但是正经说工作的事就很难下决心，归根到底心不硬，不是做领导的料。这一次给了我很好的教训，当第一次弄网站相关工作的时候我就没把自己摆在组长的位置，没当好组长的职责，在教室的时候我们组的氛围还挺好的，但一回到宿舍就放飞自我了，上课时清楚记得下课后要先做什么什么，结果转眼就烟消云散，啥也不记得，只知道躺床看手机。因为我的忘性、不负责任，导致我没有把任务及时分布给组员，造成了我们组整体任务的拖沓，不完善，即使我们组员都是那种能懒则懒的人，但我相信，要是我及时给他们分配任务，他们肯定能完成的很好，所以归根到底是我这个组长的原因，我自己如此拖沓，更怪不得组员们。这次的团队网站我讲真的不满意，也不是我们的水平。因为前期拖沓没有做好，所以导致后面都乱了，时间根本不够，每次都是草草的完成任务，没有把我们自己的网站当回事儿，当我有心想改好的时候，却为时已晚。说实话，我的组员们也很累、熬夜什么的，但累的不值得，因为没有做好。我习惯一个人做事，当有个团队的时候真不知道如何把任务均匀分配下去，当有做的不好的时候我不是让做这件事的队员去改，而是想自己改了算了，但我忘了一个人的力量是有限的，所以，我深刻认识到，团队凝聚力真的很重要，现在我们还没有成为一个团队，每个人都还没有把自己融入团队中来，各自做各自的，各自有各自的想法，缺乏团队之间的交流，少了团队精神。</a:t>
            </a:r>
          </a:p>
          <a:p>
            <a:pPr>
              <a:spcBef>
                <a:spcPts val="600"/>
              </a:spcBef>
            </a:pPr>
            <a:r>
              <a:rPr lang="zh-CN" altLang="en-US" sz="1400" spc="100" dirty="0">
                <a:solidFill>
                  <a:schemeClr val="bg1"/>
                </a:solidFill>
              </a:rPr>
              <a:t>关于专业技术方面，我其实有很多不知道的地方，在编写网站的时候，真心觉得难，感觉脑袋都要爆了，不管怎么改，那个效果就像和你作对一样的，硬是弄不好，跟着老师打代码的时候就那么顺利，怎么自己打的时候就老出问题，那时候都要怀疑人生了，我相信其他人也都是这样的，不过幸好还有队员们互帮互助，所以自己也还是完成了网页的编写，尤其是第二次分页的时候，真的就觉得熟练了很多，碰到的一些难题也能自己解决了。</a:t>
            </a:r>
          </a:p>
          <a:p>
            <a:pPr>
              <a:spcBef>
                <a:spcPts val="600"/>
              </a:spcBef>
            </a:pPr>
            <a:r>
              <a:rPr lang="zh-CN" altLang="en-US" sz="1400" spc="100" dirty="0">
                <a:solidFill>
                  <a:schemeClr val="bg1"/>
                </a:solidFill>
              </a:rPr>
              <a:t>总结这次，我要改变自己的懒病，让队员们监督，督促我。使自己在团队中起到带头作用，在后面的项目中做的更好，使团队更好。</a:t>
            </a:r>
          </a:p>
        </p:txBody>
      </p:sp>
    </p:spTree>
    <p:extLst>
      <p:ext uri="{BB962C8B-B14F-4D97-AF65-F5344CB8AC3E}">
        <p14:creationId xmlns:p14="http://schemas.microsoft.com/office/powerpoint/2010/main" val="5332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边形 6">
            <a:extLst>
              <a:ext uri="{FF2B5EF4-FFF2-40B4-BE49-F238E27FC236}">
                <a16:creationId xmlns:a16="http://schemas.microsoft.com/office/drawing/2014/main" xmlns="" id="{CB35601F-7A43-454B-A830-F01D73FAA869}"/>
              </a:ext>
            </a:extLst>
          </p:cNvPr>
          <p:cNvSpPr/>
          <p:nvPr/>
        </p:nvSpPr>
        <p:spPr>
          <a:xfrm rot="19586943">
            <a:off x="6535437" y="1623922"/>
            <a:ext cx="3911158" cy="1770937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  <a:gd name="connsiteX0" fmla="*/ 1459511 w 5733922"/>
              <a:gd name="connsiteY0" fmla="*/ 1287609 h 1287609"/>
              <a:gd name="connsiteX1" fmla="*/ 1050665 w 5733922"/>
              <a:gd name="connsiteY1" fmla="*/ 90235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854662 w 5733922"/>
              <a:gd name="connsiteY2" fmla="*/ 311936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492945 w 5733922"/>
              <a:gd name="connsiteY2" fmla="*/ 516134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966566 w 5240977"/>
              <a:gd name="connsiteY0" fmla="*/ 1284683 h 1284683"/>
              <a:gd name="connsiteX1" fmla="*/ 1038072 w 5240977"/>
              <a:gd name="connsiteY1" fmla="*/ 541089 h 1284683"/>
              <a:gd name="connsiteX2" fmla="*/ 0 w 5240977"/>
              <a:gd name="connsiteY2" fmla="*/ 513208 h 1284683"/>
              <a:gd name="connsiteX3" fmla="*/ 191133 w 5240977"/>
              <a:gd name="connsiteY3" fmla="*/ 5694 h 1284683"/>
              <a:gd name="connsiteX4" fmla="*/ 5240977 w 5240977"/>
              <a:gd name="connsiteY4" fmla="*/ 0 h 1284683"/>
              <a:gd name="connsiteX5" fmla="*/ 4922402 w 5240977"/>
              <a:gd name="connsiteY5" fmla="*/ 1274301 h 1284683"/>
              <a:gd name="connsiteX6" fmla="*/ 966566 w 5240977"/>
              <a:gd name="connsiteY6" fmla="*/ 1284683 h 1284683"/>
              <a:gd name="connsiteX0" fmla="*/ 1517487 w 5791898"/>
              <a:gd name="connsiteY0" fmla="*/ 1284683 h 1284683"/>
              <a:gd name="connsiteX1" fmla="*/ 1588993 w 5791898"/>
              <a:gd name="connsiteY1" fmla="*/ 541089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1898"/>
              <a:gd name="connsiteY0" fmla="*/ 1284683 h 1284683"/>
              <a:gd name="connsiteX1" fmla="*/ 1024276 w 5791898"/>
              <a:gd name="connsiteY1" fmla="*/ 532320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7578"/>
              <a:gd name="connsiteY0" fmla="*/ 1278989 h 1278989"/>
              <a:gd name="connsiteX1" fmla="*/ 1024276 w 5797578"/>
              <a:gd name="connsiteY1" fmla="*/ 526626 h 1278989"/>
              <a:gd name="connsiteX2" fmla="*/ 0 w 5797578"/>
              <a:gd name="connsiteY2" fmla="*/ 503466 h 1278989"/>
              <a:gd name="connsiteX3" fmla="*/ 742054 w 5797578"/>
              <a:gd name="connsiteY3" fmla="*/ 0 h 1278989"/>
              <a:gd name="connsiteX4" fmla="*/ 5797578 w 5797578"/>
              <a:gd name="connsiteY4" fmla="*/ 35636 h 1278989"/>
              <a:gd name="connsiteX5" fmla="*/ 5473323 w 5797578"/>
              <a:gd name="connsiteY5" fmla="*/ 1268607 h 1278989"/>
              <a:gd name="connsiteX6" fmla="*/ 1517487 w 5797578"/>
              <a:gd name="connsiteY6" fmla="*/ 1278989 h 127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7578" h="1278989">
                <a:moveTo>
                  <a:pt x="1517487" y="1278989"/>
                </a:moveTo>
                <a:lnTo>
                  <a:pt x="1024276" y="526626"/>
                </a:lnTo>
                <a:lnTo>
                  <a:pt x="0" y="503466"/>
                </a:lnTo>
                <a:lnTo>
                  <a:pt x="742054" y="0"/>
                </a:lnTo>
                <a:lnTo>
                  <a:pt x="5797578" y="35636"/>
                </a:lnTo>
                <a:lnTo>
                  <a:pt x="5473323" y="1268607"/>
                </a:lnTo>
                <a:lnTo>
                  <a:pt x="1517487" y="127898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7" name="等腰三角形 16">
            <a:extLst>
              <a:ext uri="{FF2B5EF4-FFF2-40B4-BE49-F238E27FC236}">
                <a16:creationId xmlns:a16="http://schemas.microsoft.com/office/drawing/2014/main" xmlns="" id="{AD9B3386-FA4C-4FA9-BF24-27DC63A92103}"/>
              </a:ext>
            </a:extLst>
          </p:cNvPr>
          <p:cNvSpPr/>
          <p:nvPr/>
        </p:nvSpPr>
        <p:spPr>
          <a:xfrm rot="8681015">
            <a:off x="8162044" y="2386969"/>
            <a:ext cx="999067" cy="861264"/>
          </a:xfrm>
          <a:prstGeom prst="triangle">
            <a:avLst/>
          </a:prstGeom>
          <a:solidFill>
            <a:schemeClr val="bg1">
              <a:lumMod val="85000"/>
              <a:alpha val="73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" name="直角三角形 1">
            <a:extLst>
              <a:ext uri="{FF2B5EF4-FFF2-40B4-BE49-F238E27FC236}">
                <a16:creationId xmlns:a16="http://schemas.microsoft.com/office/drawing/2014/main" xmlns="" id="{F59C85C9-016C-4F2B-834F-B88CBDFB0F72}"/>
              </a:ext>
            </a:extLst>
          </p:cNvPr>
          <p:cNvSpPr/>
          <p:nvPr/>
        </p:nvSpPr>
        <p:spPr>
          <a:xfrm flipH="1">
            <a:off x="5647765" y="2478001"/>
            <a:ext cx="6544234" cy="4379999"/>
          </a:xfrm>
          <a:prstGeom prst="rt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4" name="等腰三角形 3">
            <a:extLst>
              <a:ext uri="{FF2B5EF4-FFF2-40B4-BE49-F238E27FC236}">
                <a16:creationId xmlns:a16="http://schemas.microsoft.com/office/drawing/2014/main" xmlns="" id="{BDE647E7-1B4A-46B5-88FF-87960DE67A00}"/>
              </a:ext>
            </a:extLst>
          </p:cNvPr>
          <p:cNvSpPr/>
          <p:nvPr/>
        </p:nvSpPr>
        <p:spPr>
          <a:xfrm rot="19800000">
            <a:off x="7958176" y="5532633"/>
            <a:ext cx="830245" cy="715728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5" name="等腰三角形 4">
            <a:extLst>
              <a:ext uri="{FF2B5EF4-FFF2-40B4-BE49-F238E27FC236}">
                <a16:creationId xmlns:a16="http://schemas.microsoft.com/office/drawing/2014/main" xmlns="" id="{BA3467A4-13B3-411E-B5A4-6A97CB15AECA}"/>
              </a:ext>
            </a:extLst>
          </p:cNvPr>
          <p:cNvSpPr/>
          <p:nvPr/>
        </p:nvSpPr>
        <p:spPr>
          <a:xfrm rot="8681015">
            <a:off x="10780358" y="4269743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7" name="平行四边形 6">
            <a:extLst>
              <a:ext uri="{FF2B5EF4-FFF2-40B4-BE49-F238E27FC236}">
                <a16:creationId xmlns:a16="http://schemas.microsoft.com/office/drawing/2014/main" xmlns="" id="{C45FDBA8-EC2D-4AF3-BDC7-AFFC0010F9F7}"/>
              </a:ext>
            </a:extLst>
          </p:cNvPr>
          <p:cNvSpPr/>
          <p:nvPr/>
        </p:nvSpPr>
        <p:spPr>
          <a:xfrm rot="19586943">
            <a:off x="6833246" y="3110664"/>
            <a:ext cx="4683257" cy="1284683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83257" h="1284683">
                <a:moveTo>
                  <a:pt x="408846" y="1284683"/>
                </a:moveTo>
                <a:lnTo>
                  <a:pt x="0" y="899429"/>
                </a:lnTo>
                <a:lnTo>
                  <a:pt x="395466" y="0"/>
                </a:lnTo>
                <a:lnTo>
                  <a:pt x="4683257" y="0"/>
                </a:lnTo>
                <a:lnTo>
                  <a:pt x="4364682" y="1274301"/>
                </a:lnTo>
                <a:lnTo>
                  <a:pt x="408846" y="12846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xmlns="" id="{3901E076-2E93-459E-9855-4640FBE60D4F}"/>
              </a:ext>
            </a:extLst>
          </p:cNvPr>
          <p:cNvSpPr/>
          <p:nvPr/>
        </p:nvSpPr>
        <p:spPr>
          <a:xfrm rot="19800000">
            <a:off x="7039343" y="3815289"/>
            <a:ext cx="4513842" cy="694900"/>
          </a:xfrm>
          <a:custGeom>
            <a:avLst/>
            <a:gdLst>
              <a:gd name="connsiteX0" fmla="*/ 0 w 830245"/>
              <a:gd name="connsiteY0" fmla="*/ 715728 h 715728"/>
              <a:gd name="connsiteX1" fmla="*/ 415123 w 830245"/>
              <a:gd name="connsiteY1" fmla="*/ 0 h 715728"/>
              <a:gd name="connsiteX2" fmla="*/ 830245 w 830245"/>
              <a:gd name="connsiteY2" fmla="*/ 715728 h 715728"/>
              <a:gd name="connsiteX3" fmla="*/ 0 w 830245"/>
              <a:gd name="connsiteY3" fmla="*/ 715728 h 715728"/>
              <a:gd name="connsiteX0" fmla="*/ 0 w 830245"/>
              <a:gd name="connsiteY0" fmla="*/ 715728 h 715728"/>
              <a:gd name="connsiteX1" fmla="*/ 415123 w 830245"/>
              <a:gd name="connsiteY1" fmla="*/ 0 h 715728"/>
              <a:gd name="connsiteX2" fmla="*/ 657633 w 830245"/>
              <a:gd name="connsiteY2" fmla="*/ 377683 h 715728"/>
              <a:gd name="connsiteX3" fmla="*/ 830245 w 830245"/>
              <a:gd name="connsiteY3" fmla="*/ 715728 h 715728"/>
              <a:gd name="connsiteX4" fmla="*/ 0 w 830245"/>
              <a:gd name="connsiteY4" fmla="*/ 715728 h 715728"/>
              <a:gd name="connsiteX0" fmla="*/ 0 w 2580493"/>
              <a:gd name="connsiteY0" fmla="*/ 715728 h 715728"/>
              <a:gd name="connsiteX1" fmla="*/ 415123 w 2580493"/>
              <a:gd name="connsiteY1" fmla="*/ 0 h 715728"/>
              <a:gd name="connsiteX2" fmla="*/ 2580493 w 2580493"/>
              <a:gd name="connsiteY2" fmla="*/ 59334 h 715728"/>
              <a:gd name="connsiteX3" fmla="*/ 830245 w 2580493"/>
              <a:gd name="connsiteY3" fmla="*/ 715728 h 715728"/>
              <a:gd name="connsiteX4" fmla="*/ 0 w 2580493"/>
              <a:gd name="connsiteY4" fmla="*/ 715728 h 715728"/>
              <a:gd name="connsiteX0" fmla="*/ 0 w 3845273"/>
              <a:gd name="connsiteY0" fmla="*/ 715728 h 715728"/>
              <a:gd name="connsiteX1" fmla="*/ 415123 w 3845273"/>
              <a:gd name="connsiteY1" fmla="*/ 0 h 715728"/>
              <a:gd name="connsiteX2" fmla="*/ 2580493 w 3845273"/>
              <a:gd name="connsiteY2" fmla="*/ 59334 h 715728"/>
              <a:gd name="connsiteX3" fmla="*/ 3845273 w 3845273"/>
              <a:gd name="connsiteY3" fmla="*/ 468958 h 715728"/>
              <a:gd name="connsiteX4" fmla="*/ 0 w 3845273"/>
              <a:gd name="connsiteY4" fmla="*/ 715728 h 715728"/>
              <a:gd name="connsiteX0" fmla="*/ 0 w 3845273"/>
              <a:gd name="connsiteY0" fmla="*/ 759143 h 759143"/>
              <a:gd name="connsiteX1" fmla="*/ 415123 w 3845273"/>
              <a:gd name="connsiteY1" fmla="*/ 43415 h 759143"/>
              <a:gd name="connsiteX2" fmla="*/ 3478291 w 3845273"/>
              <a:gd name="connsiteY2" fmla="*/ 0 h 759143"/>
              <a:gd name="connsiteX3" fmla="*/ 3845273 w 3845273"/>
              <a:gd name="connsiteY3" fmla="*/ 512373 h 759143"/>
              <a:gd name="connsiteX4" fmla="*/ 0 w 3845273"/>
              <a:gd name="connsiteY4" fmla="*/ 759143 h 759143"/>
              <a:gd name="connsiteX0" fmla="*/ 0 w 3478291"/>
              <a:gd name="connsiteY0" fmla="*/ 759143 h 759143"/>
              <a:gd name="connsiteX1" fmla="*/ 415123 w 3478291"/>
              <a:gd name="connsiteY1" fmla="*/ 43415 h 759143"/>
              <a:gd name="connsiteX2" fmla="*/ 3478291 w 3478291"/>
              <a:gd name="connsiteY2" fmla="*/ 0 h 759143"/>
              <a:gd name="connsiteX3" fmla="*/ 3214485 w 3478291"/>
              <a:gd name="connsiteY3" fmla="*/ 582952 h 759143"/>
              <a:gd name="connsiteX4" fmla="*/ 0 w 3478291"/>
              <a:gd name="connsiteY4" fmla="*/ 759143 h 759143"/>
              <a:gd name="connsiteX0" fmla="*/ 564192 w 3063168"/>
              <a:gd name="connsiteY0" fmla="*/ 703460 h 703460"/>
              <a:gd name="connsiteX1" fmla="*/ 0 w 3063168"/>
              <a:gd name="connsiteY1" fmla="*/ 43415 h 703460"/>
              <a:gd name="connsiteX2" fmla="*/ 3063168 w 3063168"/>
              <a:gd name="connsiteY2" fmla="*/ 0 h 703460"/>
              <a:gd name="connsiteX3" fmla="*/ 2799362 w 3063168"/>
              <a:gd name="connsiteY3" fmla="*/ 582952 h 703460"/>
              <a:gd name="connsiteX4" fmla="*/ 564192 w 3063168"/>
              <a:gd name="connsiteY4" fmla="*/ 703460 h 703460"/>
              <a:gd name="connsiteX0" fmla="*/ 889430 w 3388406"/>
              <a:gd name="connsiteY0" fmla="*/ 703460 h 703460"/>
              <a:gd name="connsiteX1" fmla="*/ 0 w 3388406"/>
              <a:gd name="connsiteY1" fmla="*/ 41966 h 703460"/>
              <a:gd name="connsiteX2" fmla="*/ 3388406 w 3388406"/>
              <a:gd name="connsiteY2" fmla="*/ 0 h 703460"/>
              <a:gd name="connsiteX3" fmla="*/ 3124600 w 3388406"/>
              <a:gd name="connsiteY3" fmla="*/ 582952 h 703460"/>
              <a:gd name="connsiteX4" fmla="*/ 889430 w 3388406"/>
              <a:gd name="connsiteY4" fmla="*/ 703460 h 703460"/>
              <a:gd name="connsiteX0" fmla="*/ 938296 w 3437272"/>
              <a:gd name="connsiteY0" fmla="*/ 703460 h 703460"/>
              <a:gd name="connsiteX1" fmla="*/ 0 w 3437272"/>
              <a:gd name="connsiteY1" fmla="*/ 153498 h 703460"/>
              <a:gd name="connsiteX2" fmla="*/ 3437272 w 3437272"/>
              <a:gd name="connsiteY2" fmla="*/ 0 h 703460"/>
              <a:gd name="connsiteX3" fmla="*/ 3173466 w 3437272"/>
              <a:gd name="connsiteY3" fmla="*/ 582952 h 703460"/>
              <a:gd name="connsiteX4" fmla="*/ 938296 w 3437272"/>
              <a:gd name="connsiteY4" fmla="*/ 703460 h 703460"/>
              <a:gd name="connsiteX0" fmla="*/ 903360 w 3402336"/>
              <a:gd name="connsiteY0" fmla="*/ 703460 h 703460"/>
              <a:gd name="connsiteX1" fmla="*/ 0 w 3402336"/>
              <a:gd name="connsiteY1" fmla="*/ 173668 h 703460"/>
              <a:gd name="connsiteX2" fmla="*/ 3402336 w 3402336"/>
              <a:gd name="connsiteY2" fmla="*/ 0 h 703460"/>
              <a:gd name="connsiteX3" fmla="*/ 3138530 w 3402336"/>
              <a:gd name="connsiteY3" fmla="*/ 582952 h 703460"/>
              <a:gd name="connsiteX4" fmla="*/ 903360 w 3402336"/>
              <a:gd name="connsiteY4" fmla="*/ 703460 h 703460"/>
              <a:gd name="connsiteX0" fmla="*/ 738040 w 3402336"/>
              <a:gd name="connsiteY0" fmla="*/ 747757 h 747757"/>
              <a:gd name="connsiteX1" fmla="*/ 0 w 3402336"/>
              <a:gd name="connsiteY1" fmla="*/ 173668 h 747757"/>
              <a:gd name="connsiteX2" fmla="*/ 3402336 w 3402336"/>
              <a:gd name="connsiteY2" fmla="*/ 0 h 747757"/>
              <a:gd name="connsiteX3" fmla="*/ 3138530 w 3402336"/>
              <a:gd name="connsiteY3" fmla="*/ 582952 h 747757"/>
              <a:gd name="connsiteX4" fmla="*/ 738040 w 3402336"/>
              <a:gd name="connsiteY4" fmla="*/ 747757 h 747757"/>
              <a:gd name="connsiteX0" fmla="*/ 738040 w 3402336"/>
              <a:gd name="connsiteY0" fmla="*/ 747757 h 747757"/>
              <a:gd name="connsiteX1" fmla="*/ 0 w 3402336"/>
              <a:gd name="connsiteY1" fmla="*/ 173668 h 747757"/>
              <a:gd name="connsiteX2" fmla="*/ 3402336 w 3402336"/>
              <a:gd name="connsiteY2" fmla="*/ 0 h 747757"/>
              <a:gd name="connsiteX3" fmla="*/ 3048487 w 3402336"/>
              <a:gd name="connsiteY3" fmla="*/ 577548 h 747757"/>
              <a:gd name="connsiteX4" fmla="*/ 738040 w 3402336"/>
              <a:gd name="connsiteY4" fmla="*/ 747757 h 747757"/>
              <a:gd name="connsiteX0" fmla="*/ 738040 w 3534041"/>
              <a:gd name="connsiteY0" fmla="*/ 733828 h 733828"/>
              <a:gd name="connsiteX1" fmla="*/ 0 w 3534041"/>
              <a:gd name="connsiteY1" fmla="*/ 159739 h 733828"/>
              <a:gd name="connsiteX2" fmla="*/ 3534041 w 3534041"/>
              <a:gd name="connsiteY2" fmla="*/ 0 h 733828"/>
              <a:gd name="connsiteX3" fmla="*/ 3048487 w 3534041"/>
              <a:gd name="connsiteY3" fmla="*/ 563619 h 733828"/>
              <a:gd name="connsiteX4" fmla="*/ 738040 w 3534041"/>
              <a:gd name="connsiteY4" fmla="*/ 733828 h 733828"/>
              <a:gd name="connsiteX0" fmla="*/ 738040 w 3604397"/>
              <a:gd name="connsiteY0" fmla="*/ 801899 h 801899"/>
              <a:gd name="connsiteX1" fmla="*/ 0 w 3604397"/>
              <a:gd name="connsiteY1" fmla="*/ 227810 h 801899"/>
              <a:gd name="connsiteX2" fmla="*/ 3604397 w 3604397"/>
              <a:gd name="connsiteY2" fmla="*/ 0 h 801899"/>
              <a:gd name="connsiteX3" fmla="*/ 3048487 w 3604397"/>
              <a:gd name="connsiteY3" fmla="*/ 631690 h 801899"/>
              <a:gd name="connsiteX4" fmla="*/ 738040 w 3604397"/>
              <a:gd name="connsiteY4" fmla="*/ 801899 h 801899"/>
              <a:gd name="connsiteX0" fmla="*/ 738040 w 3604397"/>
              <a:gd name="connsiteY0" fmla="*/ 801899 h 801899"/>
              <a:gd name="connsiteX1" fmla="*/ 0 w 3604397"/>
              <a:gd name="connsiteY1" fmla="*/ 227810 h 801899"/>
              <a:gd name="connsiteX2" fmla="*/ 3604397 w 3604397"/>
              <a:gd name="connsiteY2" fmla="*/ 0 h 801899"/>
              <a:gd name="connsiteX3" fmla="*/ 3108516 w 3604397"/>
              <a:gd name="connsiteY3" fmla="*/ 635293 h 801899"/>
              <a:gd name="connsiteX4" fmla="*/ 738040 w 3604397"/>
              <a:gd name="connsiteY4" fmla="*/ 801899 h 801899"/>
              <a:gd name="connsiteX0" fmla="*/ 738040 w 4142939"/>
              <a:gd name="connsiteY0" fmla="*/ 801899 h 801899"/>
              <a:gd name="connsiteX1" fmla="*/ 0 w 4142939"/>
              <a:gd name="connsiteY1" fmla="*/ 227810 h 801899"/>
              <a:gd name="connsiteX2" fmla="*/ 3604397 w 4142939"/>
              <a:gd name="connsiteY2" fmla="*/ 0 h 801899"/>
              <a:gd name="connsiteX3" fmla="*/ 4142939 w 4142939"/>
              <a:gd name="connsiteY3" fmla="*/ 564843 h 801899"/>
              <a:gd name="connsiteX4" fmla="*/ 738040 w 4142939"/>
              <a:gd name="connsiteY4" fmla="*/ 801899 h 801899"/>
              <a:gd name="connsiteX0" fmla="*/ 738040 w 4361967"/>
              <a:gd name="connsiteY0" fmla="*/ 876918 h 876918"/>
              <a:gd name="connsiteX1" fmla="*/ 0 w 4361967"/>
              <a:gd name="connsiteY1" fmla="*/ 302829 h 876918"/>
              <a:gd name="connsiteX2" fmla="*/ 4361967 w 4361967"/>
              <a:gd name="connsiteY2" fmla="*/ 0 h 876918"/>
              <a:gd name="connsiteX3" fmla="*/ 4142939 w 4361967"/>
              <a:gd name="connsiteY3" fmla="*/ 639862 h 876918"/>
              <a:gd name="connsiteX4" fmla="*/ 738040 w 4361967"/>
              <a:gd name="connsiteY4" fmla="*/ 876918 h 876918"/>
              <a:gd name="connsiteX0" fmla="*/ 738040 w 4295215"/>
              <a:gd name="connsiteY0" fmla="*/ 868876 h 868876"/>
              <a:gd name="connsiteX1" fmla="*/ 0 w 4295215"/>
              <a:gd name="connsiteY1" fmla="*/ 294787 h 868876"/>
              <a:gd name="connsiteX2" fmla="*/ 4295215 w 4295215"/>
              <a:gd name="connsiteY2" fmla="*/ 0 h 868876"/>
              <a:gd name="connsiteX3" fmla="*/ 4142939 w 4295215"/>
              <a:gd name="connsiteY3" fmla="*/ 631820 h 868876"/>
              <a:gd name="connsiteX4" fmla="*/ 738040 w 4295215"/>
              <a:gd name="connsiteY4" fmla="*/ 868876 h 868876"/>
              <a:gd name="connsiteX0" fmla="*/ 738040 w 4295215"/>
              <a:gd name="connsiteY0" fmla="*/ 868876 h 868876"/>
              <a:gd name="connsiteX1" fmla="*/ 0 w 4295215"/>
              <a:gd name="connsiteY1" fmla="*/ 294787 h 868876"/>
              <a:gd name="connsiteX2" fmla="*/ 4295215 w 4295215"/>
              <a:gd name="connsiteY2" fmla="*/ 0 h 868876"/>
              <a:gd name="connsiteX3" fmla="*/ 4188203 w 4295215"/>
              <a:gd name="connsiteY3" fmla="*/ 580316 h 868876"/>
              <a:gd name="connsiteX4" fmla="*/ 738040 w 4295215"/>
              <a:gd name="connsiteY4" fmla="*/ 868876 h 868876"/>
              <a:gd name="connsiteX0" fmla="*/ 738040 w 4295215"/>
              <a:gd name="connsiteY0" fmla="*/ 868876 h 868876"/>
              <a:gd name="connsiteX1" fmla="*/ 0 w 4295215"/>
              <a:gd name="connsiteY1" fmla="*/ 294787 h 868876"/>
              <a:gd name="connsiteX2" fmla="*/ 4295215 w 4295215"/>
              <a:gd name="connsiteY2" fmla="*/ 0 h 868876"/>
              <a:gd name="connsiteX3" fmla="*/ 4177876 w 4295215"/>
              <a:gd name="connsiteY3" fmla="*/ 651991 h 868876"/>
              <a:gd name="connsiteX4" fmla="*/ 738040 w 4295215"/>
              <a:gd name="connsiteY4" fmla="*/ 868876 h 868876"/>
              <a:gd name="connsiteX0" fmla="*/ 235834 w 4295215"/>
              <a:gd name="connsiteY0" fmla="*/ 905001 h 905001"/>
              <a:gd name="connsiteX1" fmla="*/ 0 w 4295215"/>
              <a:gd name="connsiteY1" fmla="*/ 294787 h 905001"/>
              <a:gd name="connsiteX2" fmla="*/ 4295215 w 4295215"/>
              <a:gd name="connsiteY2" fmla="*/ 0 h 905001"/>
              <a:gd name="connsiteX3" fmla="*/ 4177876 w 4295215"/>
              <a:gd name="connsiteY3" fmla="*/ 651991 h 905001"/>
              <a:gd name="connsiteX4" fmla="*/ 235834 w 4295215"/>
              <a:gd name="connsiteY4" fmla="*/ 905001 h 905001"/>
              <a:gd name="connsiteX0" fmla="*/ 467072 w 4526453"/>
              <a:gd name="connsiteY0" fmla="*/ 905001 h 905001"/>
              <a:gd name="connsiteX1" fmla="*/ 0 w 4526453"/>
              <a:gd name="connsiteY1" fmla="*/ 533938 h 905001"/>
              <a:gd name="connsiteX2" fmla="*/ 4526453 w 4526453"/>
              <a:gd name="connsiteY2" fmla="*/ 0 h 905001"/>
              <a:gd name="connsiteX3" fmla="*/ 4409114 w 4526453"/>
              <a:gd name="connsiteY3" fmla="*/ 651991 h 905001"/>
              <a:gd name="connsiteX4" fmla="*/ 467072 w 4526453"/>
              <a:gd name="connsiteY4" fmla="*/ 905001 h 905001"/>
              <a:gd name="connsiteX0" fmla="*/ 467072 w 4513842"/>
              <a:gd name="connsiteY0" fmla="*/ 694900 h 694900"/>
              <a:gd name="connsiteX1" fmla="*/ 0 w 4513842"/>
              <a:gd name="connsiteY1" fmla="*/ 323837 h 694900"/>
              <a:gd name="connsiteX2" fmla="*/ 4513842 w 4513842"/>
              <a:gd name="connsiteY2" fmla="*/ 0 h 694900"/>
              <a:gd name="connsiteX3" fmla="*/ 4409114 w 4513842"/>
              <a:gd name="connsiteY3" fmla="*/ 441890 h 694900"/>
              <a:gd name="connsiteX4" fmla="*/ 467072 w 4513842"/>
              <a:gd name="connsiteY4" fmla="*/ 694900 h 69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3842" h="694900">
                <a:moveTo>
                  <a:pt x="467072" y="694900"/>
                </a:moveTo>
                <a:lnTo>
                  <a:pt x="0" y="323837"/>
                </a:lnTo>
                <a:lnTo>
                  <a:pt x="4513842" y="0"/>
                </a:lnTo>
                <a:lnTo>
                  <a:pt x="4409114" y="441890"/>
                </a:lnTo>
                <a:lnTo>
                  <a:pt x="467072" y="694900"/>
                </a:lnTo>
                <a:close/>
              </a:path>
            </a:pathLst>
          </a:custGeom>
          <a:solidFill>
            <a:srgbClr val="1F497D">
              <a:alpha val="66000"/>
            </a:srgbClr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9" name="等腰三角形 8">
            <a:extLst>
              <a:ext uri="{FF2B5EF4-FFF2-40B4-BE49-F238E27FC236}">
                <a16:creationId xmlns:a16="http://schemas.microsoft.com/office/drawing/2014/main" xmlns="" id="{95200DFD-E7CB-4FFB-84A5-C9DED7ABADC5}"/>
              </a:ext>
            </a:extLst>
          </p:cNvPr>
          <p:cNvSpPr/>
          <p:nvPr/>
        </p:nvSpPr>
        <p:spPr>
          <a:xfrm rot="8681015">
            <a:off x="8987371" y="3968302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1" name="菱形 10">
            <a:extLst>
              <a:ext uri="{FF2B5EF4-FFF2-40B4-BE49-F238E27FC236}">
                <a16:creationId xmlns:a16="http://schemas.microsoft.com/office/drawing/2014/main" xmlns="" id="{4F733D8B-5F13-4E13-9028-475B1653505B}"/>
              </a:ext>
            </a:extLst>
          </p:cNvPr>
          <p:cNvSpPr/>
          <p:nvPr/>
        </p:nvSpPr>
        <p:spPr>
          <a:xfrm>
            <a:off x="8873922" y="1085460"/>
            <a:ext cx="3296384" cy="2010385"/>
          </a:xfrm>
          <a:custGeom>
            <a:avLst/>
            <a:gdLst>
              <a:gd name="connsiteX0" fmla="*/ 0 w 3242596"/>
              <a:gd name="connsiteY0" fmla="*/ 1032087 h 2064173"/>
              <a:gd name="connsiteX1" fmla="*/ 1621298 w 3242596"/>
              <a:gd name="connsiteY1" fmla="*/ 0 h 2064173"/>
              <a:gd name="connsiteX2" fmla="*/ 3242596 w 3242596"/>
              <a:gd name="connsiteY2" fmla="*/ 1032087 h 2064173"/>
              <a:gd name="connsiteX3" fmla="*/ 1621298 w 3242596"/>
              <a:gd name="connsiteY3" fmla="*/ 2064173 h 2064173"/>
              <a:gd name="connsiteX4" fmla="*/ 0 w 3242596"/>
              <a:gd name="connsiteY4" fmla="*/ 1032087 h 2064173"/>
              <a:gd name="connsiteX0" fmla="*/ 0 w 3296384"/>
              <a:gd name="connsiteY0" fmla="*/ 1032087 h 2064173"/>
              <a:gd name="connsiteX1" fmla="*/ 1621298 w 3296384"/>
              <a:gd name="connsiteY1" fmla="*/ 0 h 2064173"/>
              <a:gd name="connsiteX2" fmla="*/ 3296384 w 3296384"/>
              <a:gd name="connsiteY2" fmla="*/ 1045534 h 2064173"/>
              <a:gd name="connsiteX3" fmla="*/ 1621298 w 3296384"/>
              <a:gd name="connsiteY3" fmla="*/ 2064173 h 2064173"/>
              <a:gd name="connsiteX4" fmla="*/ 0 w 3296384"/>
              <a:gd name="connsiteY4" fmla="*/ 1032087 h 2064173"/>
              <a:gd name="connsiteX0" fmla="*/ 0 w 3296384"/>
              <a:gd name="connsiteY0" fmla="*/ 1032087 h 2010385"/>
              <a:gd name="connsiteX1" fmla="*/ 1621298 w 3296384"/>
              <a:gd name="connsiteY1" fmla="*/ 0 h 2010385"/>
              <a:gd name="connsiteX2" fmla="*/ 3296384 w 3296384"/>
              <a:gd name="connsiteY2" fmla="*/ 1045534 h 2010385"/>
              <a:gd name="connsiteX3" fmla="*/ 1621298 w 3296384"/>
              <a:gd name="connsiteY3" fmla="*/ 2010385 h 2010385"/>
              <a:gd name="connsiteX4" fmla="*/ 0 w 3296384"/>
              <a:gd name="connsiteY4" fmla="*/ 1032087 h 2010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6384" h="2010385">
                <a:moveTo>
                  <a:pt x="0" y="1032087"/>
                </a:moveTo>
                <a:lnTo>
                  <a:pt x="1621298" y="0"/>
                </a:lnTo>
                <a:lnTo>
                  <a:pt x="3296384" y="1045534"/>
                </a:lnTo>
                <a:lnTo>
                  <a:pt x="1621298" y="2010385"/>
                </a:lnTo>
                <a:lnTo>
                  <a:pt x="0" y="10320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8100" dist="38100" dir="8100000" sx="103000" sy="103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2" name="平行四边形 11">
            <a:extLst>
              <a:ext uri="{FF2B5EF4-FFF2-40B4-BE49-F238E27FC236}">
                <a16:creationId xmlns:a16="http://schemas.microsoft.com/office/drawing/2014/main" xmlns="" id="{B0920B32-F82D-4416-A8C8-350F42C8960B}"/>
              </a:ext>
            </a:extLst>
          </p:cNvPr>
          <p:cNvSpPr/>
          <p:nvPr/>
        </p:nvSpPr>
        <p:spPr>
          <a:xfrm>
            <a:off x="8837594" y="1674110"/>
            <a:ext cx="2554711" cy="1416848"/>
          </a:xfrm>
          <a:custGeom>
            <a:avLst/>
            <a:gdLst>
              <a:gd name="connsiteX0" fmla="*/ 0 w 1723446"/>
              <a:gd name="connsiteY0" fmla="*/ 1295824 h 1295824"/>
              <a:gd name="connsiteX1" fmla="*/ 323956 w 1723446"/>
              <a:gd name="connsiteY1" fmla="*/ 0 h 1295824"/>
              <a:gd name="connsiteX2" fmla="*/ 1723446 w 1723446"/>
              <a:gd name="connsiteY2" fmla="*/ 0 h 1295824"/>
              <a:gd name="connsiteX3" fmla="*/ 1399490 w 1723446"/>
              <a:gd name="connsiteY3" fmla="*/ 1295824 h 1295824"/>
              <a:gd name="connsiteX4" fmla="*/ 0 w 1723446"/>
              <a:gd name="connsiteY4" fmla="*/ 1295824 h 1295824"/>
              <a:gd name="connsiteX0" fmla="*/ 79456 w 1802902"/>
              <a:gd name="connsiteY0" fmla="*/ 1295824 h 1295824"/>
              <a:gd name="connsiteX1" fmla="*/ 0 w 1802902"/>
              <a:gd name="connsiteY1" fmla="*/ 201706 h 1295824"/>
              <a:gd name="connsiteX2" fmla="*/ 1802902 w 1802902"/>
              <a:gd name="connsiteY2" fmla="*/ 0 h 1295824"/>
              <a:gd name="connsiteX3" fmla="*/ 1478946 w 1802902"/>
              <a:gd name="connsiteY3" fmla="*/ 1295824 h 1295824"/>
              <a:gd name="connsiteX4" fmla="*/ 79456 w 1802902"/>
              <a:gd name="connsiteY4" fmla="*/ 1295824 h 1295824"/>
              <a:gd name="connsiteX0" fmla="*/ 79456 w 1478946"/>
              <a:gd name="connsiteY0" fmla="*/ 1524424 h 1524424"/>
              <a:gd name="connsiteX1" fmla="*/ 0 w 1478946"/>
              <a:gd name="connsiteY1" fmla="*/ 430306 h 1524424"/>
              <a:gd name="connsiteX2" fmla="*/ 740585 w 1478946"/>
              <a:gd name="connsiteY2" fmla="*/ 0 h 1524424"/>
              <a:gd name="connsiteX3" fmla="*/ 1478946 w 1478946"/>
              <a:gd name="connsiteY3" fmla="*/ 1524424 h 1524424"/>
              <a:gd name="connsiteX4" fmla="*/ 79456 w 1478946"/>
              <a:gd name="connsiteY4" fmla="*/ 1524424 h 1524424"/>
              <a:gd name="connsiteX0" fmla="*/ 79456 w 2554711"/>
              <a:gd name="connsiteY0" fmla="*/ 1524424 h 1524424"/>
              <a:gd name="connsiteX1" fmla="*/ 0 w 2554711"/>
              <a:gd name="connsiteY1" fmla="*/ 430306 h 1524424"/>
              <a:gd name="connsiteX2" fmla="*/ 740585 w 2554711"/>
              <a:gd name="connsiteY2" fmla="*/ 0 h 1524424"/>
              <a:gd name="connsiteX3" fmla="*/ 2554711 w 2554711"/>
              <a:gd name="connsiteY3" fmla="*/ 905859 h 1524424"/>
              <a:gd name="connsiteX4" fmla="*/ 79456 w 2554711"/>
              <a:gd name="connsiteY4" fmla="*/ 1524424 h 1524424"/>
              <a:gd name="connsiteX0" fmla="*/ 1625868 w 2554711"/>
              <a:gd name="connsiteY0" fmla="*/ 1349612 h 1349612"/>
              <a:gd name="connsiteX1" fmla="*/ 0 w 2554711"/>
              <a:gd name="connsiteY1" fmla="*/ 430306 h 1349612"/>
              <a:gd name="connsiteX2" fmla="*/ 740585 w 2554711"/>
              <a:gd name="connsiteY2" fmla="*/ 0 h 1349612"/>
              <a:gd name="connsiteX3" fmla="*/ 2554711 w 2554711"/>
              <a:gd name="connsiteY3" fmla="*/ 905859 h 1349612"/>
              <a:gd name="connsiteX4" fmla="*/ 1625868 w 2554711"/>
              <a:gd name="connsiteY4" fmla="*/ 1349612 h 1349612"/>
              <a:gd name="connsiteX0" fmla="*/ 1666209 w 2554711"/>
              <a:gd name="connsiteY0" fmla="*/ 1376506 h 1376506"/>
              <a:gd name="connsiteX1" fmla="*/ 0 w 2554711"/>
              <a:gd name="connsiteY1" fmla="*/ 430306 h 1376506"/>
              <a:gd name="connsiteX2" fmla="*/ 740585 w 2554711"/>
              <a:gd name="connsiteY2" fmla="*/ 0 h 1376506"/>
              <a:gd name="connsiteX3" fmla="*/ 2554711 w 2554711"/>
              <a:gd name="connsiteY3" fmla="*/ 905859 h 1376506"/>
              <a:gd name="connsiteX4" fmla="*/ 1666209 w 2554711"/>
              <a:gd name="connsiteY4" fmla="*/ 1376506 h 1376506"/>
              <a:gd name="connsiteX0" fmla="*/ 1666209 w 2554711"/>
              <a:gd name="connsiteY0" fmla="*/ 1416848 h 1416848"/>
              <a:gd name="connsiteX1" fmla="*/ 0 w 2554711"/>
              <a:gd name="connsiteY1" fmla="*/ 470648 h 1416848"/>
              <a:gd name="connsiteX2" fmla="*/ 713691 w 2554711"/>
              <a:gd name="connsiteY2" fmla="*/ 0 h 1416848"/>
              <a:gd name="connsiteX3" fmla="*/ 2554711 w 2554711"/>
              <a:gd name="connsiteY3" fmla="*/ 946201 h 1416848"/>
              <a:gd name="connsiteX4" fmla="*/ 1666209 w 2554711"/>
              <a:gd name="connsiteY4" fmla="*/ 1416848 h 1416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711" h="1416848">
                <a:moveTo>
                  <a:pt x="1666209" y="1416848"/>
                </a:moveTo>
                <a:lnTo>
                  <a:pt x="0" y="470648"/>
                </a:lnTo>
                <a:lnTo>
                  <a:pt x="713691" y="0"/>
                </a:lnTo>
                <a:lnTo>
                  <a:pt x="2554711" y="946201"/>
                </a:lnTo>
                <a:lnTo>
                  <a:pt x="1666209" y="1416848"/>
                </a:lnTo>
                <a:close/>
              </a:path>
            </a:pathLst>
          </a:cu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3" name="等腰三角形 12">
            <a:extLst>
              <a:ext uri="{FF2B5EF4-FFF2-40B4-BE49-F238E27FC236}">
                <a16:creationId xmlns:a16="http://schemas.microsoft.com/office/drawing/2014/main" xmlns="" id="{819DBC94-A447-4A01-95AB-26E94090C252}"/>
              </a:ext>
            </a:extLst>
          </p:cNvPr>
          <p:cNvSpPr/>
          <p:nvPr/>
        </p:nvSpPr>
        <p:spPr>
          <a:xfrm rot="19800000">
            <a:off x="11079596" y="1649001"/>
            <a:ext cx="986856" cy="766613"/>
          </a:xfrm>
          <a:custGeom>
            <a:avLst/>
            <a:gdLst>
              <a:gd name="connsiteX0" fmla="*/ 0 w 986856"/>
              <a:gd name="connsiteY0" fmla="*/ 721831 h 721831"/>
              <a:gd name="connsiteX1" fmla="*/ 493428 w 986856"/>
              <a:gd name="connsiteY1" fmla="*/ 0 h 721831"/>
              <a:gd name="connsiteX2" fmla="*/ 986856 w 986856"/>
              <a:gd name="connsiteY2" fmla="*/ 721831 h 721831"/>
              <a:gd name="connsiteX3" fmla="*/ 0 w 986856"/>
              <a:gd name="connsiteY3" fmla="*/ 721831 h 721831"/>
              <a:gd name="connsiteX0" fmla="*/ 0 w 986856"/>
              <a:gd name="connsiteY0" fmla="*/ 766613 h 766613"/>
              <a:gd name="connsiteX1" fmla="*/ 550336 w 986856"/>
              <a:gd name="connsiteY1" fmla="*/ 0 h 766613"/>
              <a:gd name="connsiteX2" fmla="*/ 986856 w 986856"/>
              <a:gd name="connsiteY2" fmla="*/ 766613 h 766613"/>
              <a:gd name="connsiteX3" fmla="*/ 0 w 986856"/>
              <a:gd name="connsiteY3" fmla="*/ 766613 h 76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6856" h="766613">
                <a:moveTo>
                  <a:pt x="0" y="766613"/>
                </a:moveTo>
                <a:lnTo>
                  <a:pt x="550336" y="0"/>
                </a:lnTo>
                <a:lnTo>
                  <a:pt x="986856" y="766613"/>
                </a:lnTo>
                <a:lnTo>
                  <a:pt x="0" y="766613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xmlns="" id="{60CCF88A-E20D-423C-A95C-6F08458CD6E9}"/>
              </a:ext>
            </a:extLst>
          </p:cNvPr>
          <p:cNvSpPr/>
          <p:nvPr/>
        </p:nvSpPr>
        <p:spPr>
          <a:xfrm rot="16200000">
            <a:off x="10320263" y="2265799"/>
            <a:ext cx="2010385" cy="1733090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8100000" sx="104000" sy="104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xmlns="" id="{BAF3B842-B4C7-4F9F-AF87-EDEDF156DE78}"/>
              </a:ext>
            </a:extLst>
          </p:cNvPr>
          <p:cNvSpPr/>
          <p:nvPr/>
        </p:nvSpPr>
        <p:spPr>
          <a:xfrm rot="8681015">
            <a:off x="10487287" y="2927081"/>
            <a:ext cx="510208" cy="439834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xmlns="" id="{ED862680-1B48-4A93-8A4E-7E880C122340}"/>
              </a:ext>
            </a:extLst>
          </p:cNvPr>
          <p:cNvSpPr/>
          <p:nvPr/>
        </p:nvSpPr>
        <p:spPr>
          <a:xfrm rot="16200000">
            <a:off x="10462329" y="884712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6" name="等腰三角形 15">
            <a:extLst>
              <a:ext uri="{FF2B5EF4-FFF2-40B4-BE49-F238E27FC236}">
                <a16:creationId xmlns:a16="http://schemas.microsoft.com/office/drawing/2014/main" xmlns="" id="{1F9E7358-2547-485B-A28F-05D499FF370E}"/>
              </a:ext>
            </a:extLst>
          </p:cNvPr>
          <p:cNvSpPr/>
          <p:nvPr/>
        </p:nvSpPr>
        <p:spPr>
          <a:xfrm rot="5400000">
            <a:off x="11046828" y="933562"/>
            <a:ext cx="405691" cy="349733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9" name="等腰三角形 18">
            <a:extLst>
              <a:ext uri="{FF2B5EF4-FFF2-40B4-BE49-F238E27FC236}">
                <a16:creationId xmlns:a16="http://schemas.microsoft.com/office/drawing/2014/main" xmlns="" id="{86FE0027-2E19-4AC9-8C3C-9BE1580E7413}"/>
              </a:ext>
            </a:extLst>
          </p:cNvPr>
          <p:cNvSpPr/>
          <p:nvPr/>
        </p:nvSpPr>
        <p:spPr>
          <a:xfrm rot="19800000">
            <a:off x="9264057" y="727614"/>
            <a:ext cx="1104855" cy="756405"/>
          </a:xfrm>
          <a:custGeom>
            <a:avLst/>
            <a:gdLst>
              <a:gd name="connsiteX0" fmla="*/ 0 w 1137991"/>
              <a:gd name="connsiteY0" fmla="*/ 981026 h 981026"/>
              <a:gd name="connsiteX1" fmla="*/ 568996 w 1137991"/>
              <a:gd name="connsiteY1" fmla="*/ 0 h 981026"/>
              <a:gd name="connsiteX2" fmla="*/ 1137991 w 1137991"/>
              <a:gd name="connsiteY2" fmla="*/ 981026 h 981026"/>
              <a:gd name="connsiteX3" fmla="*/ 0 w 1137991"/>
              <a:gd name="connsiteY3" fmla="*/ 981026 h 981026"/>
              <a:gd name="connsiteX0" fmla="*/ 0 w 1104855"/>
              <a:gd name="connsiteY0" fmla="*/ 1031212 h 1031212"/>
              <a:gd name="connsiteX1" fmla="*/ 535860 w 1104855"/>
              <a:gd name="connsiteY1" fmla="*/ 0 h 1031212"/>
              <a:gd name="connsiteX2" fmla="*/ 1104855 w 1104855"/>
              <a:gd name="connsiteY2" fmla="*/ 981026 h 1031212"/>
              <a:gd name="connsiteX3" fmla="*/ 0 w 1104855"/>
              <a:gd name="connsiteY3" fmla="*/ 1031212 h 103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855" h="1031212">
                <a:moveTo>
                  <a:pt x="0" y="1031212"/>
                </a:moveTo>
                <a:lnTo>
                  <a:pt x="535860" y="0"/>
                </a:lnTo>
                <a:lnTo>
                  <a:pt x="1104855" y="981026"/>
                </a:lnTo>
                <a:lnTo>
                  <a:pt x="0" y="1031212"/>
                </a:lnTo>
                <a:close/>
              </a:path>
            </a:pathLst>
          </a:cu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0" name="梯形 19">
            <a:extLst>
              <a:ext uri="{FF2B5EF4-FFF2-40B4-BE49-F238E27FC236}">
                <a16:creationId xmlns:a16="http://schemas.microsoft.com/office/drawing/2014/main" xmlns="" id="{73B72ABD-3608-4208-886F-AFA5176CDAC0}"/>
              </a:ext>
            </a:extLst>
          </p:cNvPr>
          <p:cNvSpPr/>
          <p:nvPr/>
        </p:nvSpPr>
        <p:spPr>
          <a:xfrm rot="8948101">
            <a:off x="7888749" y="1271195"/>
            <a:ext cx="2069478" cy="757077"/>
          </a:xfrm>
          <a:custGeom>
            <a:avLst/>
            <a:gdLst>
              <a:gd name="connsiteX0" fmla="*/ 0 w 1126315"/>
              <a:gd name="connsiteY0" fmla="*/ 552153 h 552153"/>
              <a:gd name="connsiteX1" fmla="*/ 138038 w 1126315"/>
              <a:gd name="connsiteY1" fmla="*/ 0 h 552153"/>
              <a:gd name="connsiteX2" fmla="*/ 988277 w 1126315"/>
              <a:gd name="connsiteY2" fmla="*/ 0 h 552153"/>
              <a:gd name="connsiteX3" fmla="*/ 1126315 w 1126315"/>
              <a:gd name="connsiteY3" fmla="*/ 552153 h 552153"/>
              <a:gd name="connsiteX4" fmla="*/ 0 w 1126315"/>
              <a:gd name="connsiteY4" fmla="*/ 552153 h 552153"/>
              <a:gd name="connsiteX0" fmla="*/ 0 w 1582162"/>
              <a:gd name="connsiteY0" fmla="*/ 1000333 h 1000333"/>
              <a:gd name="connsiteX1" fmla="*/ 593885 w 1582162"/>
              <a:gd name="connsiteY1" fmla="*/ 0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09487 h 1009487"/>
              <a:gd name="connsiteX1" fmla="*/ 552357 w 1582162"/>
              <a:gd name="connsiteY1" fmla="*/ 0 h 1009487"/>
              <a:gd name="connsiteX2" fmla="*/ 1444124 w 1582162"/>
              <a:gd name="connsiteY2" fmla="*/ 9154 h 1009487"/>
              <a:gd name="connsiteX3" fmla="*/ 1582162 w 1582162"/>
              <a:gd name="connsiteY3" fmla="*/ 561307 h 1009487"/>
              <a:gd name="connsiteX4" fmla="*/ 0 w 1582162"/>
              <a:gd name="connsiteY4" fmla="*/ 1009487 h 1009487"/>
              <a:gd name="connsiteX0" fmla="*/ 0 w 1582162"/>
              <a:gd name="connsiteY0" fmla="*/ 1000333 h 1000333"/>
              <a:gd name="connsiteX1" fmla="*/ 515475 w 1582162"/>
              <a:gd name="connsiteY1" fmla="*/ 134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55658 h 1055658"/>
              <a:gd name="connsiteX1" fmla="*/ 515475 w 1582162"/>
              <a:gd name="connsiteY1" fmla="*/ 55459 h 1055658"/>
              <a:gd name="connsiteX2" fmla="*/ 1430191 w 1582162"/>
              <a:gd name="connsiteY2" fmla="*/ 0 h 1055658"/>
              <a:gd name="connsiteX3" fmla="*/ 1582162 w 1582162"/>
              <a:gd name="connsiteY3" fmla="*/ 607478 h 1055658"/>
              <a:gd name="connsiteX4" fmla="*/ 0 w 1582162"/>
              <a:gd name="connsiteY4" fmla="*/ 1055658 h 1055658"/>
              <a:gd name="connsiteX0" fmla="*/ 0 w 2069478"/>
              <a:gd name="connsiteY0" fmla="*/ 1055658 h 1055658"/>
              <a:gd name="connsiteX1" fmla="*/ 515475 w 2069478"/>
              <a:gd name="connsiteY1" fmla="*/ 55459 h 1055658"/>
              <a:gd name="connsiteX2" fmla="*/ 1430191 w 2069478"/>
              <a:gd name="connsiteY2" fmla="*/ 0 h 1055658"/>
              <a:gd name="connsiteX3" fmla="*/ 2069478 w 2069478"/>
              <a:gd name="connsiteY3" fmla="*/ 1024051 h 1055658"/>
              <a:gd name="connsiteX4" fmla="*/ 0 w 2069478"/>
              <a:gd name="connsiteY4" fmla="*/ 1055658 h 105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9478" h="1055658">
                <a:moveTo>
                  <a:pt x="0" y="1055658"/>
                </a:moveTo>
                <a:lnTo>
                  <a:pt x="515475" y="55459"/>
                </a:lnTo>
                <a:lnTo>
                  <a:pt x="1430191" y="0"/>
                </a:lnTo>
                <a:lnTo>
                  <a:pt x="2069478" y="1024051"/>
                </a:lnTo>
                <a:lnTo>
                  <a:pt x="0" y="1055658"/>
                </a:lnTo>
                <a:close/>
              </a:path>
            </a:pathLst>
          </a:cu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F972480C-0761-46CF-B93A-159A6DBE2C01}"/>
              </a:ext>
            </a:extLst>
          </p:cNvPr>
          <p:cNvSpPr/>
          <p:nvPr/>
        </p:nvSpPr>
        <p:spPr>
          <a:xfrm>
            <a:off x="755183" y="1148285"/>
            <a:ext cx="2496462" cy="838054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000" b="1" dirty="0" smtClean="0">
                <a:solidFill>
                  <a:prstClr val="white"/>
                </a:solidFill>
                <a:latin typeface="Century Gothic"/>
                <a:ea typeface="微软雅黑"/>
              </a:rPr>
              <a:t>THANKS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="" id="{3ED07D7A-0DF2-4C50-A6A0-4E18292738C1}"/>
              </a:ext>
            </a:extLst>
          </p:cNvPr>
          <p:cNvSpPr txBox="1"/>
          <p:nvPr/>
        </p:nvSpPr>
        <p:spPr>
          <a:xfrm>
            <a:off x="659480" y="2240294"/>
            <a:ext cx="5726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54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  <a:ea typeface="微软雅黑"/>
              </a:rPr>
              <a:t>感谢观看与指导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xmlns="" id="{7F68E3FA-D666-4976-98EF-18199B541309}"/>
              </a:ext>
            </a:extLst>
          </p:cNvPr>
          <p:cNvSpPr txBox="1"/>
          <p:nvPr/>
        </p:nvSpPr>
        <p:spPr>
          <a:xfrm>
            <a:off x="755183" y="3251332"/>
            <a:ext cx="6010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 smtClean="0"/>
              <a:t>Thank </a:t>
            </a:r>
            <a:r>
              <a:rPr lang="en-US" altLang="zh-CN" sz="1400" dirty="0"/>
              <a:t>you for watching and guiding.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="" id="{CA763163-4DB2-4F4E-BD56-EC556B794308}"/>
              </a:ext>
            </a:extLst>
          </p:cNvPr>
          <p:cNvSpPr txBox="1"/>
          <p:nvPr/>
        </p:nvSpPr>
        <p:spPr>
          <a:xfrm>
            <a:off x="767457" y="5232459"/>
            <a:ext cx="212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汇报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人</a:t>
            </a:r>
            <a:r>
              <a:rPr lang="zh-CN" alt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  <a:ea typeface="微软雅黑"/>
              </a:rPr>
              <a:t>：新锐团队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02660B5E-0016-44A0-ABCE-EC15B25A7981}"/>
              </a:ext>
            </a:extLst>
          </p:cNvPr>
          <p:cNvSpPr/>
          <p:nvPr/>
        </p:nvSpPr>
        <p:spPr>
          <a:xfrm>
            <a:off x="767459" y="5188350"/>
            <a:ext cx="1960397" cy="413441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xmlns="" id="{E23208E1-C633-468C-8602-BD0EC0615979}"/>
              </a:ext>
            </a:extLst>
          </p:cNvPr>
          <p:cNvSpPr txBox="1"/>
          <p:nvPr/>
        </p:nvSpPr>
        <p:spPr>
          <a:xfrm>
            <a:off x="3251645" y="5213165"/>
            <a:ext cx="2545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675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汇报时间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：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  <a:ea typeface="微软雅黑"/>
              </a:rPr>
              <a:t>6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月</a:t>
            </a:r>
            <a:r>
              <a:rPr lang="en-US" altLang="zh-CN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  <a:ea typeface="微软雅黑"/>
              </a:rPr>
              <a:t>10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日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D514B779-2568-4FA7-8B2F-B88E96564C71}"/>
              </a:ext>
            </a:extLst>
          </p:cNvPr>
          <p:cNvSpPr/>
          <p:nvPr/>
        </p:nvSpPr>
        <p:spPr>
          <a:xfrm>
            <a:off x="3170312" y="5198040"/>
            <a:ext cx="2809864" cy="403751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154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B376C07-1E91-4F5B-8512-6563D984E76B}"/>
              </a:ext>
            </a:extLst>
          </p:cNvPr>
          <p:cNvSpPr/>
          <p:nvPr/>
        </p:nvSpPr>
        <p:spPr>
          <a:xfrm>
            <a:off x="0" y="2117912"/>
            <a:ext cx="658906" cy="2622176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44A99563-3A1E-4CA2-BD47-57CEB8E770F6}"/>
              </a:ext>
            </a:extLst>
          </p:cNvPr>
          <p:cNvSpPr txBox="1"/>
          <p:nvPr/>
        </p:nvSpPr>
        <p:spPr>
          <a:xfrm>
            <a:off x="69784" y="2517413"/>
            <a:ext cx="492443" cy="19565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en-US" altLang="zh-CN" sz="2000" b="1"/>
              <a:t>BUSINESS</a:t>
            </a:r>
            <a:endParaRPr lang="zh-CN" altLang="en-US" sz="2000" b="1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6F2AD4A0-E4F8-41EA-9D4C-B6B2F8E1F1AC}"/>
              </a:ext>
            </a:extLst>
          </p:cNvPr>
          <p:cNvSpPr txBox="1"/>
          <p:nvPr/>
        </p:nvSpPr>
        <p:spPr>
          <a:xfrm>
            <a:off x="1260993" y="2180530"/>
            <a:ext cx="3071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4F81BD"/>
                </a:solidFill>
              </a:rPr>
              <a:t>Introduction</a:t>
            </a:r>
            <a:endParaRPr lang="zh-CN" altLang="en-US" sz="3600" b="1" dirty="0">
              <a:solidFill>
                <a:srgbClr val="4F81BD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BAD1E1AE-0CAF-4EAE-8E48-F15CAFB33880}"/>
              </a:ext>
            </a:extLst>
          </p:cNvPr>
          <p:cNvSpPr txBox="1"/>
          <p:nvPr/>
        </p:nvSpPr>
        <p:spPr>
          <a:xfrm>
            <a:off x="1667436" y="1017156"/>
            <a:ext cx="1555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前言</a:t>
            </a:r>
            <a:endParaRPr lang="zh-CN" altLang="en-US" sz="5400" b="1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9656D800-0995-4ED6-90FF-0DA53070AD5F}"/>
              </a:ext>
            </a:extLst>
          </p:cNvPr>
          <p:cNvCxnSpPr/>
          <p:nvPr/>
        </p:nvCxnSpPr>
        <p:spPr>
          <a:xfrm>
            <a:off x="1880826" y="2044458"/>
            <a:ext cx="1342171" cy="0"/>
          </a:xfrm>
          <a:prstGeom prst="line">
            <a:avLst/>
          </a:prstGeom>
          <a:ln w="41275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平行四边形 6">
            <a:extLst>
              <a:ext uri="{FF2B5EF4-FFF2-40B4-BE49-F238E27FC236}">
                <a16:creationId xmlns:a16="http://schemas.microsoft.com/office/drawing/2014/main" xmlns="" id="{270C5034-9F5C-4224-9956-7CBDD7EC7041}"/>
              </a:ext>
            </a:extLst>
          </p:cNvPr>
          <p:cNvSpPr/>
          <p:nvPr/>
        </p:nvSpPr>
        <p:spPr>
          <a:xfrm rot="19586943">
            <a:off x="6535437" y="2121759"/>
            <a:ext cx="3911158" cy="1770937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  <a:gd name="connsiteX0" fmla="*/ 1459511 w 5733922"/>
              <a:gd name="connsiteY0" fmla="*/ 1287609 h 1287609"/>
              <a:gd name="connsiteX1" fmla="*/ 1050665 w 5733922"/>
              <a:gd name="connsiteY1" fmla="*/ 90235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854662 w 5733922"/>
              <a:gd name="connsiteY2" fmla="*/ 311936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492945 w 5733922"/>
              <a:gd name="connsiteY2" fmla="*/ 516134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966566 w 5240977"/>
              <a:gd name="connsiteY0" fmla="*/ 1284683 h 1284683"/>
              <a:gd name="connsiteX1" fmla="*/ 1038072 w 5240977"/>
              <a:gd name="connsiteY1" fmla="*/ 541089 h 1284683"/>
              <a:gd name="connsiteX2" fmla="*/ 0 w 5240977"/>
              <a:gd name="connsiteY2" fmla="*/ 513208 h 1284683"/>
              <a:gd name="connsiteX3" fmla="*/ 191133 w 5240977"/>
              <a:gd name="connsiteY3" fmla="*/ 5694 h 1284683"/>
              <a:gd name="connsiteX4" fmla="*/ 5240977 w 5240977"/>
              <a:gd name="connsiteY4" fmla="*/ 0 h 1284683"/>
              <a:gd name="connsiteX5" fmla="*/ 4922402 w 5240977"/>
              <a:gd name="connsiteY5" fmla="*/ 1274301 h 1284683"/>
              <a:gd name="connsiteX6" fmla="*/ 966566 w 5240977"/>
              <a:gd name="connsiteY6" fmla="*/ 1284683 h 1284683"/>
              <a:gd name="connsiteX0" fmla="*/ 1517487 w 5791898"/>
              <a:gd name="connsiteY0" fmla="*/ 1284683 h 1284683"/>
              <a:gd name="connsiteX1" fmla="*/ 1588993 w 5791898"/>
              <a:gd name="connsiteY1" fmla="*/ 541089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1898"/>
              <a:gd name="connsiteY0" fmla="*/ 1284683 h 1284683"/>
              <a:gd name="connsiteX1" fmla="*/ 1024276 w 5791898"/>
              <a:gd name="connsiteY1" fmla="*/ 532320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7578"/>
              <a:gd name="connsiteY0" fmla="*/ 1278989 h 1278989"/>
              <a:gd name="connsiteX1" fmla="*/ 1024276 w 5797578"/>
              <a:gd name="connsiteY1" fmla="*/ 526626 h 1278989"/>
              <a:gd name="connsiteX2" fmla="*/ 0 w 5797578"/>
              <a:gd name="connsiteY2" fmla="*/ 503466 h 1278989"/>
              <a:gd name="connsiteX3" fmla="*/ 742054 w 5797578"/>
              <a:gd name="connsiteY3" fmla="*/ 0 h 1278989"/>
              <a:gd name="connsiteX4" fmla="*/ 5797578 w 5797578"/>
              <a:gd name="connsiteY4" fmla="*/ 35636 h 1278989"/>
              <a:gd name="connsiteX5" fmla="*/ 5473323 w 5797578"/>
              <a:gd name="connsiteY5" fmla="*/ 1268607 h 1278989"/>
              <a:gd name="connsiteX6" fmla="*/ 1517487 w 5797578"/>
              <a:gd name="connsiteY6" fmla="*/ 1278989 h 127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7578" h="1278989">
                <a:moveTo>
                  <a:pt x="1517487" y="1278989"/>
                </a:moveTo>
                <a:lnTo>
                  <a:pt x="1024276" y="526626"/>
                </a:lnTo>
                <a:lnTo>
                  <a:pt x="0" y="503466"/>
                </a:lnTo>
                <a:lnTo>
                  <a:pt x="742054" y="0"/>
                </a:lnTo>
                <a:lnTo>
                  <a:pt x="5797578" y="35636"/>
                </a:lnTo>
                <a:lnTo>
                  <a:pt x="5473323" y="1268607"/>
                </a:lnTo>
                <a:lnTo>
                  <a:pt x="1517487" y="1278989"/>
                </a:lnTo>
                <a:close/>
              </a:path>
            </a:pathLst>
          </a:custGeom>
          <a:solidFill>
            <a:srgbClr val="DFDFD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xmlns="" id="{B5F2DAC6-4185-46F8-8A9B-2A83540D373E}"/>
              </a:ext>
            </a:extLst>
          </p:cNvPr>
          <p:cNvSpPr/>
          <p:nvPr/>
        </p:nvSpPr>
        <p:spPr>
          <a:xfrm rot="8681015">
            <a:off x="8162044" y="2884806"/>
            <a:ext cx="999067" cy="861264"/>
          </a:xfrm>
          <a:prstGeom prst="triangle">
            <a:avLst/>
          </a:prstGeom>
          <a:solidFill>
            <a:schemeClr val="tx1">
              <a:lumMod val="85000"/>
              <a:alpha val="73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xmlns="" id="{FE38BBB1-2302-4F14-AC33-B1E7A291985C}"/>
              </a:ext>
            </a:extLst>
          </p:cNvPr>
          <p:cNvSpPr/>
          <p:nvPr/>
        </p:nvSpPr>
        <p:spPr>
          <a:xfrm rot="8681015">
            <a:off x="8198958" y="4177212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>
            <a:extLst>
              <a:ext uri="{FF2B5EF4-FFF2-40B4-BE49-F238E27FC236}">
                <a16:creationId xmlns:a16="http://schemas.microsoft.com/office/drawing/2014/main" xmlns="" id="{DE5A528B-E2F9-467B-9D28-EC81813EBE52}"/>
              </a:ext>
            </a:extLst>
          </p:cNvPr>
          <p:cNvSpPr/>
          <p:nvPr/>
        </p:nvSpPr>
        <p:spPr>
          <a:xfrm rot="8681015">
            <a:off x="10119695" y="4386967"/>
            <a:ext cx="510208" cy="439834"/>
          </a:xfrm>
          <a:prstGeom prst="triangle">
            <a:avLst/>
          </a:prstGeom>
          <a:solidFill>
            <a:srgbClr val="DEDED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菱形 10">
            <a:extLst>
              <a:ext uri="{FF2B5EF4-FFF2-40B4-BE49-F238E27FC236}">
                <a16:creationId xmlns:a16="http://schemas.microsoft.com/office/drawing/2014/main" xmlns="" id="{DCB9D13E-EDB7-4C41-99ED-FF38A48B6C85}"/>
              </a:ext>
            </a:extLst>
          </p:cNvPr>
          <p:cNvSpPr/>
          <p:nvPr/>
        </p:nvSpPr>
        <p:spPr>
          <a:xfrm>
            <a:off x="8873922" y="1583297"/>
            <a:ext cx="3296384" cy="2010385"/>
          </a:xfrm>
          <a:custGeom>
            <a:avLst/>
            <a:gdLst>
              <a:gd name="connsiteX0" fmla="*/ 0 w 3242596"/>
              <a:gd name="connsiteY0" fmla="*/ 1032087 h 2064173"/>
              <a:gd name="connsiteX1" fmla="*/ 1621298 w 3242596"/>
              <a:gd name="connsiteY1" fmla="*/ 0 h 2064173"/>
              <a:gd name="connsiteX2" fmla="*/ 3242596 w 3242596"/>
              <a:gd name="connsiteY2" fmla="*/ 1032087 h 2064173"/>
              <a:gd name="connsiteX3" fmla="*/ 1621298 w 3242596"/>
              <a:gd name="connsiteY3" fmla="*/ 2064173 h 2064173"/>
              <a:gd name="connsiteX4" fmla="*/ 0 w 3242596"/>
              <a:gd name="connsiteY4" fmla="*/ 1032087 h 2064173"/>
              <a:gd name="connsiteX0" fmla="*/ 0 w 3296384"/>
              <a:gd name="connsiteY0" fmla="*/ 1032087 h 2064173"/>
              <a:gd name="connsiteX1" fmla="*/ 1621298 w 3296384"/>
              <a:gd name="connsiteY1" fmla="*/ 0 h 2064173"/>
              <a:gd name="connsiteX2" fmla="*/ 3296384 w 3296384"/>
              <a:gd name="connsiteY2" fmla="*/ 1045534 h 2064173"/>
              <a:gd name="connsiteX3" fmla="*/ 1621298 w 3296384"/>
              <a:gd name="connsiteY3" fmla="*/ 2064173 h 2064173"/>
              <a:gd name="connsiteX4" fmla="*/ 0 w 3296384"/>
              <a:gd name="connsiteY4" fmla="*/ 1032087 h 2064173"/>
              <a:gd name="connsiteX0" fmla="*/ 0 w 3296384"/>
              <a:gd name="connsiteY0" fmla="*/ 1032087 h 2010385"/>
              <a:gd name="connsiteX1" fmla="*/ 1621298 w 3296384"/>
              <a:gd name="connsiteY1" fmla="*/ 0 h 2010385"/>
              <a:gd name="connsiteX2" fmla="*/ 3296384 w 3296384"/>
              <a:gd name="connsiteY2" fmla="*/ 1045534 h 2010385"/>
              <a:gd name="connsiteX3" fmla="*/ 1621298 w 3296384"/>
              <a:gd name="connsiteY3" fmla="*/ 2010385 h 2010385"/>
              <a:gd name="connsiteX4" fmla="*/ 0 w 3296384"/>
              <a:gd name="connsiteY4" fmla="*/ 1032087 h 2010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6384" h="2010385">
                <a:moveTo>
                  <a:pt x="0" y="1032087"/>
                </a:moveTo>
                <a:lnTo>
                  <a:pt x="1621298" y="0"/>
                </a:lnTo>
                <a:lnTo>
                  <a:pt x="3296384" y="1045534"/>
                </a:lnTo>
                <a:lnTo>
                  <a:pt x="1621298" y="2010385"/>
                </a:lnTo>
                <a:lnTo>
                  <a:pt x="0" y="10320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38100" dist="38100" dir="8100000" sx="103000" sy="103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平行四边形 11">
            <a:extLst>
              <a:ext uri="{FF2B5EF4-FFF2-40B4-BE49-F238E27FC236}">
                <a16:creationId xmlns:a16="http://schemas.microsoft.com/office/drawing/2014/main" xmlns="" id="{CB6183F3-CADA-4556-89A2-61ADA80A3740}"/>
              </a:ext>
            </a:extLst>
          </p:cNvPr>
          <p:cNvSpPr/>
          <p:nvPr/>
        </p:nvSpPr>
        <p:spPr>
          <a:xfrm>
            <a:off x="8837594" y="2171947"/>
            <a:ext cx="2554711" cy="1416848"/>
          </a:xfrm>
          <a:custGeom>
            <a:avLst/>
            <a:gdLst>
              <a:gd name="connsiteX0" fmla="*/ 0 w 1723446"/>
              <a:gd name="connsiteY0" fmla="*/ 1295824 h 1295824"/>
              <a:gd name="connsiteX1" fmla="*/ 323956 w 1723446"/>
              <a:gd name="connsiteY1" fmla="*/ 0 h 1295824"/>
              <a:gd name="connsiteX2" fmla="*/ 1723446 w 1723446"/>
              <a:gd name="connsiteY2" fmla="*/ 0 h 1295824"/>
              <a:gd name="connsiteX3" fmla="*/ 1399490 w 1723446"/>
              <a:gd name="connsiteY3" fmla="*/ 1295824 h 1295824"/>
              <a:gd name="connsiteX4" fmla="*/ 0 w 1723446"/>
              <a:gd name="connsiteY4" fmla="*/ 1295824 h 1295824"/>
              <a:gd name="connsiteX0" fmla="*/ 79456 w 1802902"/>
              <a:gd name="connsiteY0" fmla="*/ 1295824 h 1295824"/>
              <a:gd name="connsiteX1" fmla="*/ 0 w 1802902"/>
              <a:gd name="connsiteY1" fmla="*/ 201706 h 1295824"/>
              <a:gd name="connsiteX2" fmla="*/ 1802902 w 1802902"/>
              <a:gd name="connsiteY2" fmla="*/ 0 h 1295824"/>
              <a:gd name="connsiteX3" fmla="*/ 1478946 w 1802902"/>
              <a:gd name="connsiteY3" fmla="*/ 1295824 h 1295824"/>
              <a:gd name="connsiteX4" fmla="*/ 79456 w 1802902"/>
              <a:gd name="connsiteY4" fmla="*/ 1295824 h 1295824"/>
              <a:gd name="connsiteX0" fmla="*/ 79456 w 1478946"/>
              <a:gd name="connsiteY0" fmla="*/ 1524424 h 1524424"/>
              <a:gd name="connsiteX1" fmla="*/ 0 w 1478946"/>
              <a:gd name="connsiteY1" fmla="*/ 430306 h 1524424"/>
              <a:gd name="connsiteX2" fmla="*/ 740585 w 1478946"/>
              <a:gd name="connsiteY2" fmla="*/ 0 h 1524424"/>
              <a:gd name="connsiteX3" fmla="*/ 1478946 w 1478946"/>
              <a:gd name="connsiteY3" fmla="*/ 1524424 h 1524424"/>
              <a:gd name="connsiteX4" fmla="*/ 79456 w 1478946"/>
              <a:gd name="connsiteY4" fmla="*/ 1524424 h 1524424"/>
              <a:gd name="connsiteX0" fmla="*/ 79456 w 2554711"/>
              <a:gd name="connsiteY0" fmla="*/ 1524424 h 1524424"/>
              <a:gd name="connsiteX1" fmla="*/ 0 w 2554711"/>
              <a:gd name="connsiteY1" fmla="*/ 430306 h 1524424"/>
              <a:gd name="connsiteX2" fmla="*/ 740585 w 2554711"/>
              <a:gd name="connsiteY2" fmla="*/ 0 h 1524424"/>
              <a:gd name="connsiteX3" fmla="*/ 2554711 w 2554711"/>
              <a:gd name="connsiteY3" fmla="*/ 905859 h 1524424"/>
              <a:gd name="connsiteX4" fmla="*/ 79456 w 2554711"/>
              <a:gd name="connsiteY4" fmla="*/ 1524424 h 1524424"/>
              <a:gd name="connsiteX0" fmla="*/ 1625868 w 2554711"/>
              <a:gd name="connsiteY0" fmla="*/ 1349612 h 1349612"/>
              <a:gd name="connsiteX1" fmla="*/ 0 w 2554711"/>
              <a:gd name="connsiteY1" fmla="*/ 430306 h 1349612"/>
              <a:gd name="connsiteX2" fmla="*/ 740585 w 2554711"/>
              <a:gd name="connsiteY2" fmla="*/ 0 h 1349612"/>
              <a:gd name="connsiteX3" fmla="*/ 2554711 w 2554711"/>
              <a:gd name="connsiteY3" fmla="*/ 905859 h 1349612"/>
              <a:gd name="connsiteX4" fmla="*/ 1625868 w 2554711"/>
              <a:gd name="connsiteY4" fmla="*/ 1349612 h 1349612"/>
              <a:gd name="connsiteX0" fmla="*/ 1666209 w 2554711"/>
              <a:gd name="connsiteY0" fmla="*/ 1376506 h 1376506"/>
              <a:gd name="connsiteX1" fmla="*/ 0 w 2554711"/>
              <a:gd name="connsiteY1" fmla="*/ 430306 h 1376506"/>
              <a:gd name="connsiteX2" fmla="*/ 740585 w 2554711"/>
              <a:gd name="connsiteY2" fmla="*/ 0 h 1376506"/>
              <a:gd name="connsiteX3" fmla="*/ 2554711 w 2554711"/>
              <a:gd name="connsiteY3" fmla="*/ 905859 h 1376506"/>
              <a:gd name="connsiteX4" fmla="*/ 1666209 w 2554711"/>
              <a:gd name="connsiteY4" fmla="*/ 1376506 h 1376506"/>
              <a:gd name="connsiteX0" fmla="*/ 1666209 w 2554711"/>
              <a:gd name="connsiteY0" fmla="*/ 1416848 h 1416848"/>
              <a:gd name="connsiteX1" fmla="*/ 0 w 2554711"/>
              <a:gd name="connsiteY1" fmla="*/ 470648 h 1416848"/>
              <a:gd name="connsiteX2" fmla="*/ 713691 w 2554711"/>
              <a:gd name="connsiteY2" fmla="*/ 0 h 1416848"/>
              <a:gd name="connsiteX3" fmla="*/ 2554711 w 2554711"/>
              <a:gd name="connsiteY3" fmla="*/ 946201 h 1416848"/>
              <a:gd name="connsiteX4" fmla="*/ 1666209 w 2554711"/>
              <a:gd name="connsiteY4" fmla="*/ 1416848 h 1416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711" h="1416848">
                <a:moveTo>
                  <a:pt x="1666209" y="1416848"/>
                </a:moveTo>
                <a:lnTo>
                  <a:pt x="0" y="470648"/>
                </a:lnTo>
                <a:lnTo>
                  <a:pt x="713691" y="0"/>
                </a:lnTo>
                <a:lnTo>
                  <a:pt x="2554711" y="946201"/>
                </a:lnTo>
                <a:lnTo>
                  <a:pt x="1666209" y="1416848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等腰三角形 12">
            <a:extLst>
              <a:ext uri="{FF2B5EF4-FFF2-40B4-BE49-F238E27FC236}">
                <a16:creationId xmlns:a16="http://schemas.microsoft.com/office/drawing/2014/main" xmlns="" id="{62444EC4-2BBB-4E63-8E74-0C9C0448E125}"/>
              </a:ext>
            </a:extLst>
          </p:cNvPr>
          <p:cNvSpPr/>
          <p:nvPr/>
        </p:nvSpPr>
        <p:spPr>
          <a:xfrm rot="19800000">
            <a:off x="11079596" y="2146838"/>
            <a:ext cx="986856" cy="766613"/>
          </a:xfrm>
          <a:custGeom>
            <a:avLst/>
            <a:gdLst>
              <a:gd name="connsiteX0" fmla="*/ 0 w 986856"/>
              <a:gd name="connsiteY0" fmla="*/ 721831 h 721831"/>
              <a:gd name="connsiteX1" fmla="*/ 493428 w 986856"/>
              <a:gd name="connsiteY1" fmla="*/ 0 h 721831"/>
              <a:gd name="connsiteX2" fmla="*/ 986856 w 986856"/>
              <a:gd name="connsiteY2" fmla="*/ 721831 h 721831"/>
              <a:gd name="connsiteX3" fmla="*/ 0 w 986856"/>
              <a:gd name="connsiteY3" fmla="*/ 721831 h 721831"/>
              <a:gd name="connsiteX0" fmla="*/ 0 w 986856"/>
              <a:gd name="connsiteY0" fmla="*/ 766613 h 766613"/>
              <a:gd name="connsiteX1" fmla="*/ 550336 w 986856"/>
              <a:gd name="connsiteY1" fmla="*/ 0 h 766613"/>
              <a:gd name="connsiteX2" fmla="*/ 986856 w 986856"/>
              <a:gd name="connsiteY2" fmla="*/ 766613 h 766613"/>
              <a:gd name="connsiteX3" fmla="*/ 0 w 986856"/>
              <a:gd name="connsiteY3" fmla="*/ 766613 h 76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6856" h="766613">
                <a:moveTo>
                  <a:pt x="0" y="766613"/>
                </a:moveTo>
                <a:lnTo>
                  <a:pt x="550336" y="0"/>
                </a:lnTo>
                <a:lnTo>
                  <a:pt x="986856" y="766613"/>
                </a:lnTo>
                <a:lnTo>
                  <a:pt x="0" y="766613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xmlns="" id="{0AF69400-9920-4ADD-B641-A02F8F128422}"/>
              </a:ext>
            </a:extLst>
          </p:cNvPr>
          <p:cNvSpPr/>
          <p:nvPr/>
        </p:nvSpPr>
        <p:spPr>
          <a:xfrm rot="16200000">
            <a:off x="10320263" y="2763636"/>
            <a:ext cx="2010385" cy="1733090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8100000" sx="104000" sy="104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等腰三角形 22">
            <a:extLst>
              <a:ext uri="{FF2B5EF4-FFF2-40B4-BE49-F238E27FC236}">
                <a16:creationId xmlns:a16="http://schemas.microsoft.com/office/drawing/2014/main" xmlns="" id="{25F45BDD-4F80-4C6B-A786-DC866505C635}"/>
              </a:ext>
            </a:extLst>
          </p:cNvPr>
          <p:cNvSpPr/>
          <p:nvPr/>
        </p:nvSpPr>
        <p:spPr>
          <a:xfrm rot="8681015">
            <a:off x="10487418" y="349499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xmlns="" id="{0B47B2B6-B83E-4D7D-9A3B-B3034B21F1A9}"/>
              </a:ext>
            </a:extLst>
          </p:cNvPr>
          <p:cNvSpPr/>
          <p:nvPr/>
        </p:nvSpPr>
        <p:spPr>
          <a:xfrm rot="16200000">
            <a:off x="10462329" y="138254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等腰三角形 24">
            <a:extLst>
              <a:ext uri="{FF2B5EF4-FFF2-40B4-BE49-F238E27FC236}">
                <a16:creationId xmlns:a16="http://schemas.microsoft.com/office/drawing/2014/main" xmlns="" id="{8F0D8BC2-4D1E-463A-921C-4AC788F96D5C}"/>
              </a:ext>
            </a:extLst>
          </p:cNvPr>
          <p:cNvSpPr/>
          <p:nvPr/>
        </p:nvSpPr>
        <p:spPr>
          <a:xfrm rot="5400000">
            <a:off x="11046828" y="1431399"/>
            <a:ext cx="405691" cy="349733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等腰三角形 18">
            <a:extLst>
              <a:ext uri="{FF2B5EF4-FFF2-40B4-BE49-F238E27FC236}">
                <a16:creationId xmlns:a16="http://schemas.microsoft.com/office/drawing/2014/main" xmlns="" id="{D6A82B66-7C19-497D-B21C-234D69E002B0}"/>
              </a:ext>
            </a:extLst>
          </p:cNvPr>
          <p:cNvSpPr/>
          <p:nvPr/>
        </p:nvSpPr>
        <p:spPr>
          <a:xfrm rot="19800000">
            <a:off x="9264057" y="1225451"/>
            <a:ext cx="1104855" cy="756405"/>
          </a:xfrm>
          <a:custGeom>
            <a:avLst/>
            <a:gdLst>
              <a:gd name="connsiteX0" fmla="*/ 0 w 1137991"/>
              <a:gd name="connsiteY0" fmla="*/ 981026 h 981026"/>
              <a:gd name="connsiteX1" fmla="*/ 568996 w 1137991"/>
              <a:gd name="connsiteY1" fmla="*/ 0 h 981026"/>
              <a:gd name="connsiteX2" fmla="*/ 1137991 w 1137991"/>
              <a:gd name="connsiteY2" fmla="*/ 981026 h 981026"/>
              <a:gd name="connsiteX3" fmla="*/ 0 w 1137991"/>
              <a:gd name="connsiteY3" fmla="*/ 981026 h 981026"/>
              <a:gd name="connsiteX0" fmla="*/ 0 w 1104855"/>
              <a:gd name="connsiteY0" fmla="*/ 1031212 h 1031212"/>
              <a:gd name="connsiteX1" fmla="*/ 535860 w 1104855"/>
              <a:gd name="connsiteY1" fmla="*/ 0 h 1031212"/>
              <a:gd name="connsiteX2" fmla="*/ 1104855 w 1104855"/>
              <a:gd name="connsiteY2" fmla="*/ 981026 h 1031212"/>
              <a:gd name="connsiteX3" fmla="*/ 0 w 1104855"/>
              <a:gd name="connsiteY3" fmla="*/ 1031212 h 103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855" h="1031212">
                <a:moveTo>
                  <a:pt x="0" y="1031212"/>
                </a:moveTo>
                <a:lnTo>
                  <a:pt x="535860" y="0"/>
                </a:lnTo>
                <a:lnTo>
                  <a:pt x="1104855" y="981026"/>
                </a:lnTo>
                <a:lnTo>
                  <a:pt x="0" y="1031212"/>
                </a:lnTo>
                <a:close/>
              </a:path>
            </a:pathLst>
          </a:cu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梯形 19">
            <a:extLst>
              <a:ext uri="{FF2B5EF4-FFF2-40B4-BE49-F238E27FC236}">
                <a16:creationId xmlns:a16="http://schemas.microsoft.com/office/drawing/2014/main" xmlns="" id="{9EDC0015-55B0-44A8-B045-4D1713E003B8}"/>
              </a:ext>
            </a:extLst>
          </p:cNvPr>
          <p:cNvSpPr/>
          <p:nvPr/>
        </p:nvSpPr>
        <p:spPr>
          <a:xfrm rot="8948101">
            <a:off x="7888749" y="1769032"/>
            <a:ext cx="2069478" cy="757077"/>
          </a:xfrm>
          <a:custGeom>
            <a:avLst/>
            <a:gdLst>
              <a:gd name="connsiteX0" fmla="*/ 0 w 1126315"/>
              <a:gd name="connsiteY0" fmla="*/ 552153 h 552153"/>
              <a:gd name="connsiteX1" fmla="*/ 138038 w 1126315"/>
              <a:gd name="connsiteY1" fmla="*/ 0 h 552153"/>
              <a:gd name="connsiteX2" fmla="*/ 988277 w 1126315"/>
              <a:gd name="connsiteY2" fmla="*/ 0 h 552153"/>
              <a:gd name="connsiteX3" fmla="*/ 1126315 w 1126315"/>
              <a:gd name="connsiteY3" fmla="*/ 552153 h 552153"/>
              <a:gd name="connsiteX4" fmla="*/ 0 w 1126315"/>
              <a:gd name="connsiteY4" fmla="*/ 552153 h 552153"/>
              <a:gd name="connsiteX0" fmla="*/ 0 w 1582162"/>
              <a:gd name="connsiteY0" fmla="*/ 1000333 h 1000333"/>
              <a:gd name="connsiteX1" fmla="*/ 593885 w 1582162"/>
              <a:gd name="connsiteY1" fmla="*/ 0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09487 h 1009487"/>
              <a:gd name="connsiteX1" fmla="*/ 552357 w 1582162"/>
              <a:gd name="connsiteY1" fmla="*/ 0 h 1009487"/>
              <a:gd name="connsiteX2" fmla="*/ 1444124 w 1582162"/>
              <a:gd name="connsiteY2" fmla="*/ 9154 h 1009487"/>
              <a:gd name="connsiteX3" fmla="*/ 1582162 w 1582162"/>
              <a:gd name="connsiteY3" fmla="*/ 561307 h 1009487"/>
              <a:gd name="connsiteX4" fmla="*/ 0 w 1582162"/>
              <a:gd name="connsiteY4" fmla="*/ 1009487 h 1009487"/>
              <a:gd name="connsiteX0" fmla="*/ 0 w 1582162"/>
              <a:gd name="connsiteY0" fmla="*/ 1000333 h 1000333"/>
              <a:gd name="connsiteX1" fmla="*/ 515475 w 1582162"/>
              <a:gd name="connsiteY1" fmla="*/ 134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55658 h 1055658"/>
              <a:gd name="connsiteX1" fmla="*/ 515475 w 1582162"/>
              <a:gd name="connsiteY1" fmla="*/ 55459 h 1055658"/>
              <a:gd name="connsiteX2" fmla="*/ 1430191 w 1582162"/>
              <a:gd name="connsiteY2" fmla="*/ 0 h 1055658"/>
              <a:gd name="connsiteX3" fmla="*/ 1582162 w 1582162"/>
              <a:gd name="connsiteY3" fmla="*/ 607478 h 1055658"/>
              <a:gd name="connsiteX4" fmla="*/ 0 w 1582162"/>
              <a:gd name="connsiteY4" fmla="*/ 1055658 h 1055658"/>
              <a:gd name="connsiteX0" fmla="*/ 0 w 2069478"/>
              <a:gd name="connsiteY0" fmla="*/ 1055658 h 1055658"/>
              <a:gd name="connsiteX1" fmla="*/ 515475 w 2069478"/>
              <a:gd name="connsiteY1" fmla="*/ 55459 h 1055658"/>
              <a:gd name="connsiteX2" fmla="*/ 1430191 w 2069478"/>
              <a:gd name="connsiteY2" fmla="*/ 0 h 1055658"/>
              <a:gd name="connsiteX3" fmla="*/ 2069478 w 2069478"/>
              <a:gd name="connsiteY3" fmla="*/ 1024051 h 1055658"/>
              <a:gd name="connsiteX4" fmla="*/ 0 w 2069478"/>
              <a:gd name="connsiteY4" fmla="*/ 1055658 h 105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9478" h="1055658">
                <a:moveTo>
                  <a:pt x="0" y="1055658"/>
                </a:moveTo>
                <a:lnTo>
                  <a:pt x="515475" y="55459"/>
                </a:lnTo>
                <a:lnTo>
                  <a:pt x="1430191" y="0"/>
                </a:lnTo>
                <a:lnTo>
                  <a:pt x="2069478" y="1024051"/>
                </a:lnTo>
                <a:lnTo>
                  <a:pt x="0" y="1055658"/>
                </a:lnTo>
                <a:close/>
              </a:path>
            </a:pathLst>
          </a:cu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等腰三角形 29">
            <a:extLst>
              <a:ext uri="{FF2B5EF4-FFF2-40B4-BE49-F238E27FC236}">
                <a16:creationId xmlns:a16="http://schemas.microsoft.com/office/drawing/2014/main" xmlns="" id="{00E828AD-451F-46B7-90B4-75F8EF1DD979}"/>
              </a:ext>
            </a:extLst>
          </p:cNvPr>
          <p:cNvSpPr/>
          <p:nvPr/>
        </p:nvSpPr>
        <p:spPr>
          <a:xfrm rot="8707643">
            <a:off x="9186532" y="3504363"/>
            <a:ext cx="999067" cy="861264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等腰三角形 30">
            <a:extLst>
              <a:ext uri="{FF2B5EF4-FFF2-40B4-BE49-F238E27FC236}">
                <a16:creationId xmlns:a16="http://schemas.microsoft.com/office/drawing/2014/main" xmlns="" id="{86A05D21-E35E-4049-BAD5-A3AD7BD16B8C}"/>
              </a:ext>
            </a:extLst>
          </p:cNvPr>
          <p:cNvSpPr/>
          <p:nvPr/>
        </p:nvSpPr>
        <p:spPr>
          <a:xfrm rot="9000000">
            <a:off x="7597457" y="3363315"/>
            <a:ext cx="634552" cy="547027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064302" y="3262158"/>
            <a:ext cx="8253826" cy="2120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eaLnBrk="0" hangingPunct="0"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经过团队全体成员的努力的共同努力， 我们团队的网站已经制作完成了。这标志着公司迈上了一个新台阶，步入了一个新的发展阶段。</a:t>
            </a:r>
          </a:p>
          <a:p>
            <a:pPr indent="457200" eaLnBrk="0" hangingPunct="0"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新</a:t>
            </a:r>
            <a:r>
              <a:rPr lang="zh-CN" altLang="en-US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起点、新希望。站在</a:t>
            </a:r>
            <a:r>
              <a:rPr lang="en-US" altLang="zh-CN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2019</a:t>
            </a:r>
            <a:r>
              <a:rPr lang="zh-CN" altLang="en-US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年的起点，我们将继承和发扬过去工作中存在的优点，汲取经验，摒弃不足，满怀信心，以更清醒的头脑、更旺盛的斗志、更奋发的姿态和更充沛的干劲，向我们的既定目标进发！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2812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xmlns="" id="{10FED448-437C-4B9A-92D1-77C0E2F4A606}"/>
              </a:ext>
            </a:extLst>
          </p:cNvPr>
          <p:cNvSpPr/>
          <p:nvPr/>
        </p:nvSpPr>
        <p:spPr>
          <a:xfrm>
            <a:off x="12024" y="-18606"/>
            <a:ext cx="12192000" cy="6856950"/>
          </a:xfrm>
          <a:prstGeom prst="rect">
            <a:avLst/>
          </a:prstGeom>
          <a:solidFill>
            <a:schemeClr val="bg1">
              <a:lumMod val="75000"/>
              <a:lumOff val="2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57" tIns="48378" rIns="96757" bIns="483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67527"/>
            <a:endParaRPr lang="zh-CN" altLang="en-US" sz="1905">
              <a:solidFill>
                <a:srgbClr val="000000"/>
              </a:solidFill>
              <a:latin typeface="Century Gothic"/>
              <a:ea typeface="微软雅黑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5C7F1DB6-269C-474C-BD6F-9040D41EEE48}"/>
              </a:ext>
            </a:extLst>
          </p:cNvPr>
          <p:cNvSpPr/>
          <p:nvPr/>
        </p:nvSpPr>
        <p:spPr>
          <a:xfrm>
            <a:off x="12024" y="2152650"/>
            <a:ext cx="12192000" cy="47048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57" tIns="48378" rIns="96757" bIns="483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67527"/>
            <a:endParaRPr lang="zh-CN" altLang="en-US" sz="2000">
              <a:solidFill>
                <a:srgbClr val="000000"/>
              </a:solidFill>
              <a:latin typeface="Century Gothic"/>
              <a:ea typeface="微软雅黑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05A4AD32-05AF-4519-B599-F0CC9AF1807B}"/>
              </a:ext>
            </a:extLst>
          </p:cNvPr>
          <p:cNvSpPr txBox="1"/>
          <p:nvPr/>
        </p:nvSpPr>
        <p:spPr>
          <a:xfrm>
            <a:off x="5353050" y="259344"/>
            <a:ext cx="1485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000"/>
              <a:t>目录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="" id="{506C9D9A-64FA-4471-BA45-BD912E4C74C8}"/>
              </a:ext>
            </a:extLst>
          </p:cNvPr>
          <p:cNvSpPr txBox="1"/>
          <p:nvPr/>
        </p:nvSpPr>
        <p:spPr>
          <a:xfrm>
            <a:off x="4543425" y="931562"/>
            <a:ext cx="3105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/>
              <a:t>CONTENTS</a:t>
            </a:r>
            <a:endParaRPr lang="zh-CN" altLang="en-US" sz="4000"/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xmlns="" id="{2BB093D6-0DE7-4767-9CAE-CF2479075858}"/>
              </a:ext>
            </a:extLst>
          </p:cNvPr>
          <p:cNvCxnSpPr/>
          <p:nvPr/>
        </p:nvCxnSpPr>
        <p:spPr>
          <a:xfrm>
            <a:off x="5667375" y="1782323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8">
            <a:extLst>
              <a:ext uri="{FF2B5EF4-FFF2-40B4-BE49-F238E27FC236}">
                <a16:creationId xmlns:a16="http://schemas.microsoft.com/office/drawing/2014/main" xmlns="" id="{EE2B79A9-43C3-4F2E-904A-A871C115D1D4}"/>
              </a:ext>
            </a:extLst>
          </p:cNvPr>
          <p:cNvSpPr>
            <a:spLocks noEditPoints="1"/>
          </p:cNvSpPr>
          <p:nvPr/>
        </p:nvSpPr>
        <p:spPr bwMode="auto">
          <a:xfrm>
            <a:off x="2566244" y="2812970"/>
            <a:ext cx="329794" cy="485323"/>
          </a:xfrm>
          <a:custGeom>
            <a:avLst/>
            <a:gdLst>
              <a:gd name="T0" fmla="*/ 85 w 94"/>
              <a:gd name="T1" fmla="*/ 44 h 140"/>
              <a:gd name="T2" fmla="*/ 45 w 94"/>
              <a:gd name="T3" fmla="*/ 90 h 140"/>
              <a:gd name="T4" fmla="*/ 26 w 94"/>
              <a:gd name="T5" fmla="*/ 105 h 140"/>
              <a:gd name="T6" fmla="*/ 26 w 94"/>
              <a:gd name="T7" fmla="*/ 108 h 140"/>
              <a:gd name="T8" fmla="*/ 35 w 94"/>
              <a:gd name="T9" fmla="*/ 123 h 140"/>
              <a:gd name="T10" fmla="*/ 17 w 94"/>
              <a:gd name="T11" fmla="*/ 140 h 140"/>
              <a:gd name="T12" fmla="*/ 0 w 94"/>
              <a:gd name="T13" fmla="*/ 123 h 140"/>
              <a:gd name="T14" fmla="*/ 9 w 94"/>
              <a:gd name="T15" fmla="*/ 108 h 140"/>
              <a:gd name="T16" fmla="*/ 9 w 94"/>
              <a:gd name="T17" fmla="*/ 33 h 140"/>
              <a:gd name="T18" fmla="*/ 0 w 94"/>
              <a:gd name="T19" fmla="*/ 17 h 140"/>
              <a:gd name="T20" fmla="*/ 17 w 94"/>
              <a:gd name="T21" fmla="*/ 0 h 140"/>
              <a:gd name="T22" fmla="*/ 35 w 94"/>
              <a:gd name="T23" fmla="*/ 17 h 140"/>
              <a:gd name="T24" fmla="*/ 26 w 94"/>
              <a:gd name="T25" fmla="*/ 33 h 140"/>
              <a:gd name="T26" fmla="*/ 26 w 94"/>
              <a:gd name="T27" fmla="*/ 78 h 140"/>
              <a:gd name="T28" fmla="*/ 40 w 94"/>
              <a:gd name="T29" fmla="*/ 73 h 140"/>
              <a:gd name="T30" fmla="*/ 67 w 94"/>
              <a:gd name="T31" fmla="*/ 44 h 140"/>
              <a:gd name="T32" fmla="*/ 58 w 94"/>
              <a:gd name="T33" fmla="*/ 29 h 140"/>
              <a:gd name="T34" fmla="*/ 76 w 94"/>
              <a:gd name="T35" fmla="*/ 11 h 140"/>
              <a:gd name="T36" fmla="*/ 94 w 94"/>
              <a:gd name="T37" fmla="*/ 29 h 140"/>
              <a:gd name="T38" fmla="*/ 85 w 94"/>
              <a:gd name="T39" fmla="*/ 44 h 140"/>
              <a:gd name="T40" fmla="*/ 17 w 94"/>
              <a:gd name="T41" fmla="*/ 9 h 140"/>
              <a:gd name="T42" fmla="*/ 9 w 94"/>
              <a:gd name="T43" fmla="*/ 17 h 140"/>
              <a:gd name="T44" fmla="*/ 17 w 94"/>
              <a:gd name="T45" fmla="*/ 26 h 140"/>
              <a:gd name="T46" fmla="*/ 26 w 94"/>
              <a:gd name="T47" fmla="*/ 17 h 140"/>
              <a:gd name="T48" fmla="*/ 17 w 94"/>
              <a:gd name="T49" fmla="*/ 9 h 140"/>
              <a:gd name="T50" fmla="*/ 17 w 94"/>
              <a:gd name="T51" fmla="*/ 114 h 140"/>
              <a:gd name="T52" fmla="*/ 9 w 94"/>
              <a:gd name="T53" fmla="*/ 123 h 140"/>
              <a:gd name="T54" fmla="*/ 17 w 94"/>
              <a:gd name="T55" fmla="*/ 132 h 140"/>
              <a:gd name="T56" fmla="*/ 26 w 94"/>
              <a:gd name="T57" fmla="*/ 123 h 140"/>
              <a:gd name="T58" fmla="*/ 17 w 94"/>
              <a:gd name="T59" fmla="*/ 114 h 140"/>
              <a:gd name="T60" fmla="*/ 76 w 94"/>
              <a:gd name="T61" fmla="*/ 20 h 140"/>
              <a:gd name="T62" fmla="*/ 67 w 94"/>
              <a:gd name="T63" fmla="*/ 29 h 140"/>
              <a:gd name="T64" fmla="*/ 76 w 94"/>
              <a:gd name="T65" fmla="*/ 38 h 140"/>
              <a:gd name="T66" fmla="*/ 85 w 94"/>
              <a:gd name="T67" fmla="*/ 29 h 140"/>
              <a:gd name="T68" fmla="*/ 76 w 94"/>
              <a:gd name="T69" fmla="*/ 2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4" h="140">
                <a:moveTo>
                  <a:pt x="85" y="44"/>
                </a:moveTo>
                <a:cubicBezTo>
                  <a:pt x="84" y="77"/>
                  <a:pt x="61" y="85"/>
                  <a:pt x="45" y="90"/>
                </a:cubicBezTo>
                <a:cubicBezTo>
                  <a:pt x="31" y="94"/>
                  <a:pt x="26" y="96"/>
                  <a:pt x="26" y="105"/>
                </a:cubicBezTo>
                <a:cubicBezTo>
                  <a:pt x="26" y="108"/>
                  <a:pt x="26" y="108"/>
                  <a:pt x="26" y="108"/>
                </a:cubicBezTo>
                <a:cubicBezTo>
                  <a:pt x="31" y="111"/>
                  <a:pt x="35" y="116"/>
                  <a:pt x="35" y="123"/>
                </a:cubicBezTo>
                <a:cubicBezTo>
                  <a:pt x="35" y="132"/>
                  <a:pt x="27" y="140"/>
                  <a:pt x="17" y="140"/>
                </a:cubicBezTo>
                <a:cubicBezTo>
                  <a:pt x="8" y="140"/>
                  <a:pt x="0" y="132"/>
                  <a:pt x="0" y="123"/>
                </a:cubicBezTo>
                <a:cubicBezTo>
                  <a:pt x="0" y="116"/>
                  <a:pt x="3" y="111"/>
                  <a:pt x="9" y="108"/>
                </a:cubicBezTo>
                <a:cubicBezTo>
                  <a:pt x="9" y="33"/>
                  <a:pt x="9" y="33"/>
                  <a:pt x="9" y="33"/>
                </a:cubicBezTo>
                <a:cubicBezTo>
                  <a:pt x="3" y="29"/>
                  <a:pt x="0" y="24"/>
                  <a:pt x="0" y="17"/>
                </a:cubicBezTo>
                <a:cubicBezTo>
                  <a:pt x="0" y="8"/>
                  <a:pt x="8" y="0"/>
                  <a:pt x="17" y="0"/>
                </a:cubicBezTo>
                <a:cubicBezTo>
                  <a:pt x="27" y="0"/>
                  <a:pt x="35" y="8"/>
                  <a:pt x="35" y="17"/>
                </a:cubicBezTo>
                <a:cubicBezTo>
                  <a:pt x="35" y="24"/>
                  <a:pt x="31" y="29"/>
                  <a:pt x="26" y="33"/>
                </a:cubicBezTo>
                <a:cubicBezTo>
                  <a:pt x="26" y="78"/>
                  <a:pt x="26" y="78"/>
                  <a:pt x="26" y="78"/>
                </a:cubicBezTo>
                <a:cubicBezTo>
                  <a:pt x="31" y="76"/>
                  <a:pt x="36" y="74"/>
                  <a:pt x="40" y="73"/>
                </a:cubicBezTo>
                <a:cubicBezTo>
                  <a:pt x="57" y="67"/>
                  <a:pt x="67" y="63"/>
                  <a:pt x="67" y="44"/>
                </a:cubicBezTo>
                <a:cubicBezTo>
                  <a:pt x="62" y="41"/>
                  <a:pt x="58" y="36"/>
                  <a:pt x="58" y="29"/>
                </a:cubicBezTo>
                <a:cubicBezTo>
                  <a:pt x="58" y="19"/>
                  <a:pt x="66" y="11"/>
                  <a:pt x="76" y="11"/>
                </a:cubicBezTo>
                <a:cubicBezTo>
                  <a:pt x="86" y="11"/>
                  <a:pt x="94" y="19"/>
                  <a:pt x="94" y="29"/>
                </a:cubicBezTo>
                <a:cubicBezTo>
                  <a:pt x="94" y="36"/>
                  <a:pt x="90" y="41"/>
                  <a:pt x="85" y="44"/>
                </a:cubicBezTo>
                <a:close/>
                <a:moveTo>
                  <a:pt x="17" y="9"/>
                </a:moveTo>
                <a:cubicBezTo>
                  <a:pt x="13" y="9"/>
                  <a:pt x="9" y="12"/>
                  <a:pt x="9" y="17"/>
                </a:cubicBezTo>
                <a:cubicBezTo>
                  <a:pt x="9" y="22"/>
                  <a:pt x="13" y="26"/>
                  <a:pt x="17" y="26"/>
                </a:cubicBezTo>
                <a:cubicBezTo>
                  <a:pt x="22" y="26"/>
                  <a:pt x="26" y="22"/>
                  <a:pt x="26" y="17"/>
                </a:cubicBezTo>
                <a:cubicBezTo>
                  <a:pt x="26" y="12"/>
                  <a:pt x="22" y="9"/>
                  <a:pt x="17" y="9"/>
                </a:cubicBezTo>
                <a:close/>
                <a:moveTo>
                  <a:pt x="17" y="114"/>
                </a:moveTo>
                <a:cubicBezTo>
                  <a:pt x="13" y="114"/>
                  <a:pt x="9" y="118"/>
                  <a:pt x="9" y="123"/>
                </a:cubicBezTo>
                <a:cubicBezTo>
                  <a:pt x="9" y="128"/>
                  <a:pt x="13" y="132"/>
                  <a:pt x="17" y="132"/>
                </a:cubicBezTo>
                <a:cubicBezTo>
                  <a:pt x="22" y="132"/>
                  <a:pt x="26" y="128"/>
                  <a:pt x="26" y="123"/>
                </a:cubicBezTo>
                <a:cubicBezTo>
                  <a:pt x="26" y="118"/>
                  <a:pt x="22" y="114"/>
                  <a:pt x="17" y="114"/>
                </a:cubicBezTo>
                <a:close/>
                <a:moveTo>
                  <a:pt x="76" y="20"/>
                </a:moveTo>
                <a:cubicBezTo>
                  <a:pt x="71" y="20"/>
                  <a:pt x="67" y="24"/>
                  <a:pt x="67" y="29"/>
                </a:cubicBezTo>
                <a:cubicBezTo>
                  <a:pt x="67" y="34"/>
                  <a:pt x="71" y="38"/>
                  <a:pt x="76" y="38"/>
                </a:cubicBezTo>
                <a:cubicBezTo>
                  <a:pt x="81" y="38"/>
                  <a:pt x="85" y="34"/>
                  <a:pt x="85" y="29"/>
                </a:cubicBezTo>
                <a:cubicBezTo>
                  <a:pt x="85" y="24"/>
                  <a:pt x="81" y="20"/>
                  <a:pt x="76" y="20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96757" tIns="48378" rIns="96757" bIns="48378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1F497D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="" id="{100C9B2B-05A0-402D-98ED-B5808723101B}"/>
              </a:ext>
            </a:extLst>
          </p:cNvPr>
          <p:cNvSpPr txBox="1"/>
          <p:nvPr/>
        </p:nvSpPr>
        <p:spPr>
          <a:xfrm>
            <a:off x="1865108" y="3984765"/>
            <a:ext cx="1732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网站展示</a:t>
            </a:r>
            <a:endParaRPr lang="zh-CN" altLang="en-US" sz="2000" b="1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="" id="{BA0D9745-BA69-447C-BAE1-2E6DE3927039}"/>
              </a:ext>
            </a:extLst>
          </p:cNvPr>
          <p:cNvSpPr txBox="1"/>
          <p:nvPr/>
        </p:nvSpPr>
        <p:spPr>
          <a:xfrm>
            <a:off x="5089013" y="4034904"/>
            <a:ext cx="1732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工作完成情况</a:t>
            </a:r>
            <a:endParaRPr lang="zh-CN" altLang="en-US" sz="2000" b="1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="" id="{F28EA2A6-14A3-4585-9161-9B02B4C5E310}"/>
              </a:ext>
            </a:extLst>
          </p:cNvPr>
          <p:cNvSpPr txBox="1"/>
          <p:nvPr/>
        </p:nvSpPr>
        <p:spPr>
          <a:xfrm>
            <a:off x="8103863" y="4000631"/>
            <a:ext cx="1732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收获与体会</a:t>
            </a:r>
            <a:endParaRPr lang="zh-CN" altLang="en-US" sz="2000" b="1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xmlns="" id="{9F492CFC-87C1-4674-81D5-479C48142DDB}"/>
              </a:ext>
            </a:extLst>
          </p:cNvPr>
          <p:cNvSpPr>
            <a:spLocks noEditPoints="1"/>
          </p:cNvSpPr>
          <p:nvPr/>
        </p:nvSpPr>
        <p:spPr bwMode="auto">
          <a:xfrm>
            <a:off x="5709436" y="2911682"/>
            <a:ext cx="416060" cy="409233"/>
          </a:xfrm>
          <a:custGeom>
            <a:avLst/>
            <a:gdLst>
              <a:gd name="T0" fmla="*/ 141 w 152"/>
              <a:gd name="T1" fmla="*/ 152 h 152"/>
              <a:gd name="T2" fmla="*/ 132 w 152"/>
              <a:gd name="T3" fmla="*/ 148 h 152"/>
              <a:gd name="T4" fmla="*/ 101 w 152"/>
              <a:gd name="T5" fmla="*/ 117 h 152"/>
              <a:gd name="T6" fmla="*/ 65 w 152"/>
              <a:gd name="T7" fmla="*/ 128 h 152"/>
              <a:gd name="T8" fmla="*/ 0 w 152"/>
              <a:gd name="T9" fmla="*/ 64 h 152"/>
              <a:gd name="T10" fmla="*/ 65 w 152"/>
              <a:gd name="T11" fmla="*/ 0 h 152"/>
              <a:gd name="T12" fmla="*/ 129 w 152"/>
              <a:gd name="T13" fmla="*/ 64 h 152"/>
              <a:gd name="T14" fmla="*/ 118 w 152"/>
              <a:gd name="T15" fmla="*/ 100 h 152"/>
              <a:gd name="T16" fmla="*/ 149 w 152"/>
              <a:gd name="T17" fmla="*/ 132 h 152"/>
              <a:gd name="T18" fmla="*/ 152 w 152"/>
              <a:gd name="T19" fmla="*/ 140 h 152"/>
              <a:gd name="T20" fmla="*/ 141 w 152"/>
              <a:gd name="T21" fmla="*/ 152 h 152"/>
              <a:gd name="T22" fmla="*/ 65 w 152"/>
              <a:gd name="T23" fmla="*/ 23 h 152"/>
              <a:gd name="T24" fmla="*/ 24 w 152"/>
              <a:gd name="T25" fmla="*/ 64 h 152"/>
              <a:gd name="T26" fmla="*/ 65 w 152"/>
              <a:gd name="T27" fmla="*/ 105 h 152"/>
              <a:gd name="T28" fmla="*/ 106 w 152"/>
              <a:gd name="T29" fmla="*/ 64 h 152"/>
              <a:gd name="T30" fmla="*/ 65 w 152"/>
              <a:gd name="T31" fmla="*/ 23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52" h="152">
                <a:moveTo>
                  <a:pt x="141" y="152"/>
                </a:moveTo>
                <a:cubicBezTo>
                  <a:pt x="138" y="152"/>
                  <a:pt x="135" y="151"/>
                  <a:pt x="132" y="148"/>
                </a:cubicBezTo>
                <a:cubicBezTo>
                  <a:pt x="101" y="117"/>
                  <a:pt x="101" y="117"/>
                  <a:pt x="101" y="117"/>
                </a:cubicBezTo>
                <a:cubicBezTo>
                  <a:pt x="90" y="124"/>
                  <a:pt x="78" y="128"/>
                  <a:pt x="65" y="128"/>
                </a:cubicBezTo>
                <a:cubicBezTo>
                  <a:pt x="29" y="128"/>
                  <a:pt x="0" y="100"/>
                  <a:pt x="0" y="64"/>
                </a:cubicBezTo>
                <a:cubicBezTo>
                  <a:pt x="0" y="28"/>
                  <a:pt x="29" y="0"/>
                  <a:pt x="65" y="0"/>
                </a:cubicBezTo>
                <a:cubicBezTo>
                  <a:pt x="100" y="0"/>
                  <a:pt x="129" y="28"/>
                  <a:pt x="129" y="64"/>
                </a:cubicBezTo>
                <a:cubicBezTo>
                  <a:pt x="129" y="77"/>
                  <a:pt x="125" y="90"/>
                  <a:pt x="118" y="100"/>
                </a:cubicBezTo>
                <a:cubicBezTo>
                  <a:pt x="149" y="132"/>
                  <a:pt x="149" y="132"/>
                  <a:pt x="149" y="132"/>
                </a:cubicBezTo>
                <a:cubicBezTo>
                  <a:pt x="151" y="134"/>
                  <a:pt x="152" y="137"/>
                  <a:pt x="152" y="140"/>
                </a:cubicBezTo>
                <a:cubicBezTo>
                  <a:pt x="152" y="147"/>
                  <a:pt x="147" y="152"/>
                  <a:pt x="141" y="152"/>
                </a:cubicBezTo>
                <a:close/>
                <a:moveTo>
                  <a:pt x="65" y="23"/>
                </a:moveTo>
                <a:cubicBezTo>
                  <a:pt x="42" y="23"/>
                  <a:pt x="24" y="41"/>
                  <a:pt x="24" y="64"/>
                </a:cubicBezTo>
                <a:cubicBezTo>
                  <a:pt x="24" y="87"/>
                  <a:pt x="42" y="105"/>
                  <a:pt x="65" y="105"/>
                </a:cubicBezTo>
                <a:cubicBezTo>
                  <a:pt x="87" y="105"/>
                  <a:pt x="106" y="87"/>
                  <a:pt x="106" y="64"/>
                </a:cubicBezTo>
                <a:cubicBezTo>
                  <a:pt x="106" y="41"/>
                  <a:pt x="87" y="23"/>
                  <a:pt x="65" y="23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96757" tIns="48378" rIns="96757" bIns="48378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0" name="Freeform 8">
            <a:extLst>
              <a:ext uri="{FF2B5EF4-FFF2-40B4-BE49-F238E27FC236}">
                <a16:creationId xmlns:a16="http://schemas.microsoft.com/office/drawing/2014/main" xmlns="" id="{9632AFC2-961D-4903-89EF-E9517EB78934}"/>
              </a:ext>
            </a:extLst>
          </p:cNvPr>
          <p:cNvSpPr>
            <a:spLocks noEditPoints="1"/>
          </p:cNvSpPr>
          <p:nvPr/>
        </p:nvSpPr>
        <p:spPr bwMode="auto">
          <a:xfrm>
            <a:off x="8733347" y="2873638"/>
            <a:ext cx="416706" cy="400109"/>
          </a:xfrm>
          <a:custGeom>
            <a:avLst/>
            <a:gdLst>
              <a:gd name="T0" fmla="*/ 43 w 44"/>
              <a:gd name="T1" fmla="*/ 22 h 43"/>
              <a:gd name="T2" fmla="*/ 43 w 44"/>
              <a:gd name="T3" fmla="*/ 22 h 43"/>
              <a:gd name="T4" fmla="*/ 38 w 44"/>
              <a:gd name="T5" fmla="*/ 19 h 43"/>
              <a:gd name="T6" fmla="*/ 31 w 44"/>
              <a:gd name="T7" fmla="*/ 23 h 43"/>
              <a:gd name="T8" fmla="*/ 30 w 44"/>
              <a:gd name="T9" fmla="*/ 24 h 43"/>
              <a:gd name="T10" fmla="*/ 30 w 44"/>
              <a:gd name="T11" fmla="*/ 25 h 43"/>
              <a:gd name="T12" fmla="*/ 29 w 44"/>
              <a:gd name="T13" fmla="*/ 24 h 43"/>
              <a:gd name="T14" fmla="*/ 28 w 44"/>
              <a:gd name="T15" fmla="*/ 23 h 43"/>
              <a:gd name="T16" fmla="*/ 22 w 44"/>
              <a:gd name="T17" fmla="*/ 19 h 43"/>
              <a:gd name="T18" fmla="*/ 16 w 44"/>
              <a:gd name="T19" fmla="*/ 23 h 43"/>
              <a:gd name="T20" fmla="*/ 15 w 44"/>
              <a:gd name="T21" fmla="*/ 24 h 43"/>
              <a:gd name="T22" fmla="*/ 14 w 44"/>
              <a:gd name="T23" fmla="*/ 25 h 43"/>
              <a:gd name="T24" fmla="*/ 13 w 44"/>
              <a:gd name="T25" fmla="*/ 24 h 43"/>
              <a:gd name="T26" fmla="*/ 13 w 44"/>
              <a:gd name="T27" fmla="*/ 23 h 43"/>
              <a:gd name="T28" fmla="*/ 6 w 44"/>
              <a:gd name="T29" fmla="*/ 19 h 43"/>
              <a:gd name="T30" fmla="*/ 1 w 44"/>
              <a:gd name="T31" fmla="*/ 22 h 43"/>
              <a:gd name="T32" fmla="*/ 1 w 44"/>
              <a:gd name="T33" fmla="*/ 22 h 43"/>
              <a:gd name="T34" fmla="*/ 0 w 44"/>
              <a:gd name="T35" fmla="*/ 21 h 43"/>
              <a:gd name="T36" fmla="*/ 0 w 44"/>
              <a:gd name="T37" fmla="*/ 21 h 43"/>
              <a:gd name="T38" fmla="*/ 22 w 44"/>
              <a:gd name="T39" fmla="*/ 5 h 43"/>
              <a:gd name="T40" fmla="*/ 44 w 44"/>
              <a:gd name="T41" fmla="*/ 21 h 43"/>
              <a:gd name="T42" fmla="*/ 44 w 44"/>
              <a:gd name="T43" fmla="*/ 21 h 43"/>
              <a:gd name="T44" fmla="*/ 43 w 44"/>
              <a:gd name="T45" fmla="*/ 22 h 43"/>
              <a:gd name="T46" fmla="*/ 24 w 44"/>
              <a:gd name="T47" fmla="*/ 36 h 43"/>
              <a:gd name="T48" fmla="*/ 17 w 44"/>
              <a:gd name="T49" fmla="*/ 43 h 43"/>
              <a:gd name="T50" fmla="*/ 10 w 44"/>
              <a:gd name="T51" fmla="*/ 36 h 43"/>
              <a:gd name="T52" fmla="*/ 12 w 44"/>
              <a:gd name="T53" fmla="*/ 34 h 43"/>
              <a:gd name="T54" fmla="*/ 13 w 44"/>
              <a:gd name="T55" fmla="*/ 36 h 43"/>
              <a:gd name="T56" fmla="*/ 17 w 44"/>
              <a:gd name="T57" fmla="*/ 39 h 43"/>
              <a:gd name="T58" fmla="*/ 20 w 44"/>
              <a:gd name="T59" fmla="*/ 36 h 43"/>
              <a:gd name="T60" fmla="*/ 20 w 44"/>
              <a:gd name="T61" fmla="*/ 20 h 43"/>
              <a:gd name="T62" fmla="*/ 22 w 44"/>
              <a:gd name="T63" fmla="*/ 20 h 43"/>
              <a:gd name="T64" fmla="*/ 24 w 44"/>
              <a:gd name="T65" fmla="*/ 20 h 43"/>
              <a:gd name="T66" fmla="*/ 24 w 44"/>
              <a:gd name="T67" fmla="*/ 36 h 43"/>
              <a:gd name="T68" fmla="*/ 24 w 44"/>
              <a:gd name="T69" fmla="*/ 4 h 43"/>
              <a:gd name="T70" fmla="*/ 22 w 44"/>
              <a:gd name="T71" fmla="*/ 4 h 43"/>
              <a:gd name="T72" fmla="*/ 20 w 44"/>
              <a:gd name="T73" fmla="*/ 4 h 43"/>
              <a:gd name="T74" fmla="*/ 20 w 44"/>
              <a:gd name="T75" fmla="*/ 2 h 43"/>
              <a:gd name="T76" fmla="*/ 22 w 44"/>
              <a:gd name="T77" fmla="*/ 0 h 43"/>
              <a:gd name="T78" fmla="*/ 24 w 44"/>
              <a:gd name="T79" fmla="*/ 2 h 43"/>
              <a:gd name="T80" fmla="*/ 24 w 44"/>
              <a:gd name="T81" fmla="*/ 4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4" h="43">
                <a:moveTo>
                  <a:pt x="43" y="22"/>
                </a:moveTo>
                <a:cubicBezTo>
                  <a:pt x="43" y="22"/>
                  <a:pt x="43" y="22"/>
                  <a:pt x="43" y="22"/>
                </a:cubicBezTo>
                <a:cubicBezTo>
                  <a:pt x="41" y="20"/>
                  <a:pt x="40" y="19"/>
                  <a:pt x="38" y="19"/>
                </a:cubicBezTo>
                <a:cubicBezTo>
                  <a:pt x="35" y="19"/>
                  <a:pt x="33" y="21"/>
                  <a:pt x="31" y="23"/>
                </a:cubicBezTo>
                <a:cubicBezTo>
                  <a:pt x="31" y="23"/>
                  <a:pt x="31" y="24"/>
                  <a:pt x="30" y="24"/>
                </a:cubicBezTo>
                <a:cubicBezTo>
                  <a:pt x="30" y="25"/>
                  <a:pt x="30" y="25"/>
                  <a:pt x="30" y="25"/>
                </a:cubicBezTo>
                <a:cubicBezTo>
                  <a:pt x="29" y="25"/>
                  <a:pt x="29" y="25"/>
                  <a:pt x="29" y="24"/>
                </a:cubicBezTo>
                <a:cubicBezTo>
                  <a:pt x="29" y="24"/>
                  <a:pt x="28" y="23"/>
                  <a:pt x="28" y="23"/>
                </a:cubicBezTo>
                <a:cubicBezTo>
                  <a:pt x="27" y="21"/>
                  <a:pt x="24" y="19"/>
                  <a:pt x="22" y="19"/>
                </a:cubicBezTo>
                <a:cubicBezTo>
                  <a:pt x="19" y="19"/>
                  <a:pt x="17" y="21"/>
                  <a:pt x="16" y="23"/>
                </a:cubicBezTo>
                <a:cubicBezTo>
                  <a:pt x="15" y="23"/>
                  <a:pt x="15" y="24"/>
                  <a:pt x="15" y="24"/>
                </a:cubicBezTo>
                <a:cubicBezTo>
                  <a:pt x="15" y="25"/>
                  <a:pt x="15" y="25"/>
                  <a:pt x="14" y="25"/>
                </a:cubicBezTo>
                <a:cubicBezTo>
                  <a:pt x="14" y="25"/>
                  <a:pt x="14" y="25"/>
                  <a:pt x="13" y="24"/>
                </a:cubicBezTo>
                <a:cubicBezTo>
                  <a:pt x="13" y="24"/>
                  <a:pt x="13" y="23"/>
                  <a:pt x="13" y="23"/>
                </a:cubicBezTo>
                <a:cubicBezTo>
                  <a:pt x="11" y="21"/>
                  <a:pt x="9" y="19"/>
                  <a:pt x="6" y="19"/>
                </a:cubicBezTo>
                <a:cubicBezTo>
                  <a:pt x="4" y="19"/>
                  <a:pt x="3" y="20"/>
                  <a:pt x="1" y="22"/>
                </a:cubicBezTo>
                <a:cubicBezTo>
                  <a:pt x="1" y="22"/>
                  <a:pt x="1" y="22"/>
                  <a:pt x="1" y="22"/>
                </a:cubicBezTo>
                <a:cubicBezTo>
                  <a:pt x="0" y="22"/>
                  <a:pt x="0" y="22"/>
                  <a:pt x="0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2" y="11"/>
                  <a:pt x="12" y="5"/>
                  <a:pt x="22" y="5"/>
                </a:cubicBezTo>
                <a:cubicBezTo>
                  <a:pt x="32" y="5"/>
                  <a:pt x="42" y="11"/>
                  <a:pt x="44" y="21"/>
                </a:cubicBezTo>
                <a:cubicBezTo>
                  <a:pt x="44" y="21"/>
                  <a:pt x="44" y="21"/>
                  <a:pt x="44" y="21"/>
                </a:cubicBezTo>
                <a:cubicBezTo>
                  <a:pt x="44" y="22"/>
                  <a:pt x="44" y="22"/>
                  <a:pt x="43" y="22"/>
                </a:cubicBezTo>
                <a:close/>
                <a:moveTo>
                  <a:pt x="24" y="36"/>
                </a:moveTo>
                <a:cubicBezTo>
                  <a:pt x="24" y="40"/>
                  <a:pt x="21" y="43"/>
                  <a:pt x="17" y="43"/>
                </a:cubicBezTo>
                <a:cubicBezTo>
                  <a:pt x="13" y="43"/>
                  <a:pt x="10" y="40"/>
                  <a:pt x="10" y="36"/>
                </a:cubicBezTo>
                <a:cubicBezTo>
                  <a:pt x="10" y="35"/>
                  <a:pt x="11" y="34"/>
                  <a:pt x="12" y="34"/>
                </a:cubicBezTo>
                <a:cubicBezTo>
                  <a:pt x="13" y="34"/>
                  <a:pt x="13" y="35"/>
                  <a:pt x="13" y="36"/>
                </a:cubicBezTo>
                <a:cubicBezTo>
                  <a:pt x="13" y="38"/>
                  <a:pt x="15" y="39"/>
                  <a:pt x="17" y="39"/>
                </a:cubicBezTo>
                <a:cubicBezTo>
                  <a:pt x="19" y="39"/>
                  <a:pt x="20" y="38"/>
                  <a:pt x="20" y="36"/>
                </a:cubicBezTo>
                <a:cubicBezTo>
                  <a:pt x="20" y="20"/>
                  <a:pt x="20" y="20"/>
                  <a:pt x="20" y="20"/>
                </a:cubicBezTo>
                <a:cubicBezTo>
                  <a:pt x="21" y="20"/>
                  <a:pt x="21" y="20"/>
                  <a:pt x="22" y="20"/>
                </a:cubicBezTo>
                <a:cubicBezTo>
                  <a:pt x="23" y="20"/>
                  <a:pt x="23" y="20"/>
                  <a:pt x="24" y="20"/>
                </a:cubicBezTo>
                <a:lnTo>
                  <a:pt x="24" y="36"/>
                </a:lnTo>
                <a:close/>
                <a:moveTo>
                  <a:pt x="24" y="4"/>
                </a:moveTo>
                <a:cubicBezTo>
                  <a:pt x="23" y="4"/>
                  <a:pt x="23" y="4"/>
                  <a:pt x="22" y="4"/>
                </a:cubicBezTo>
                <a:cubicBezTo>
                  <a:pt x="21" y="4"/>
                  <a:pt x="21" y="4"/>
                  <a:pt x="20" y="4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1"/>
                  <a:pt x="21" y="0"/>
                  <a:pt x="22" y="0"/>
                </a:cubicBezTo>
                <a:cubicBezTo>
                  <a:pt x="23" y="0"/>
                  <a:pt x="24" y="1"/>
                  <a:pt x="24" y="2"/>
                </a:cubicBezTo>
                <a:lnTo>
                  <a:pt x="24" y="4"/>
                </a:ln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96757" tIns="48378" rIns="96757" bIns="48378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B81FAC6D-44A3-47E8-B435-6D6C56A526CC}"/>
              </a:ext>
            </a:extLst>
          </p:cNvPr>
          <p:cNvSpPr txBox="1"/>
          <p:nvPr/>
        </p:nvSpPr>
        <p:spPr>
          <a:xfrm>
            <a:off x="2217400" y="3467570"/>
            <a:ext cx="886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400" b="1">
                <a:solidFill>
                  <a:schemeClr val="bg1">
                    <a:lumMod val="95000"/>
                    <a:lumOff val="5000"/>
                  </a:schemeClr>
                </a:solidFill>
              </a:rPr>
              <a:t>ONE</a:t>
            </a:r>
            <a:endParaRPr lang="zh-CN" altLang="en-US" sz="2400" b="1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xmlns="" id="{E09589BC-60AA-47FD-B287-6B06C4838013}"/>
              </a:ext>
            </a:extLst>
          </p:cNvPr>
          <p:cNvSpPr txBox="1"/>
          <p:nvPr/>
        </p:nvSpPr>
        <p:spPr>
          <a:xfrm>
            <a:off x="5516565" y="3521925"/>
            <a:ext cx="886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400" b="1">
                <a:solidFill>
                  <a:schemeClr val="bg1">
                    <a:lumMod val="95000"/>
                    <a:lumOff val="5000"/>
                  </a:schemeClr>
                </a:solidFill>
              </a:rPr>
              <a:t>TWO</a:t>
            </a:r>
            <a:endParaRPr lang="zh-CN" altLang="en-US" sz="2400" b="1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xmlns="" id="{2FAA8EDB-9147-448E-997B-C8DCA3224B33}"/>
              </a:ext>
            </a:extLst>
          </p:cNvPr>
          <p:cNvSpPr txBox="1"/>
          <p:nvPr/>
        </p:nvSpPr>
        <p:spPr>
          <a:xfrm>
            <a:off x="8388833" y="3490039"/>
            <a:ext cx="1047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400" b="1">
                <a:solidFill>
                  <a:schemeClr val="bg1">
                    <a:lumMod val="95000"/>
                    <a:lumOff val="5000"/>
                  </a:schemeClr>
                </a:solidFill>
              </a:rPr>
              <a:t>THREE</a:t>
            </a:r>
            <a:endParaRPr lang="zh-CN" altLang="en-US" sz="2400" b="1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27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B376C07-1E91-4F5B-8512-6563D984E76B}"/>
              </a:ext>
            </a:extLst>
          </p:cNvPr>
          <p:cNvSpPr/>
          <p:nvPr/>
        </p:nvSpPr>
        <p:spPr>
          <a:xfrm>
            <a:off x="0" y="2117912"/>
            <a:ext cx="658906" cy="2622176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44A99563-3A1E-4CA2-BD47-57CEB8E770F6}"/>
              </a:ext>
            </a:extLst>
          </p:cNvPr>
          <p:cNvSpPr txBox="1"/>
          <p:nvPr/>
        </p:nvSpPr>
        <p:spPr>
          <a:xfrm>
            <a:off x="69784" y="2517413"/>
            <a:ext cx="492443" cy="19565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BUSINESS</a:t>
            </a:r>
            <a:endParaRPr kumimoji="0" lang="zh-CN" altLang="en-US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6F2AD4A0-E4F8-41EA-9D4C-B6B2F8E1F1AC}"/>
              </a:ext>
            </a:extLst>
          </p:cNvPr>
          <p:cNvSpPr txBox="1"/>
          <p:nvPr/>
        </p:nvSpPr>
        <p:spPr>
          <a:xfrm>
            <a:off x="1472452" y="1976716"/>
            <a:ext cx="5018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CN" sz="4800" b="1" dirty="0">
                <a:solidFill>
                  <a:srgbClr val="4F81BD"/>
                </a:solidFill>
              </a:rPr>
              <a:t>Website Display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BAD1E1AE-0CAF-4EAE-8E48-F15CAFB33880}"/>
              </a:ext>
            </a:extLst>
          </p:cNvPr>
          <p:cNvSpPr txBox="1"/>
          <p:nvPr/>
        </p:nvSpPr>
        <p:spPr>
          <a:xfrm>
            <a:off x="1472450" y="2899432"/>
            <a:ext cx="4342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5400" b="1" noProof="0" dirty="0" smtClean="0">
                <a:solidFill>
                  <a:srgbClr val="0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网站展示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="" id="{DB6EBB73-B8A6-4508-884C-9089EE4219C1}"/>
              </a:ext>
            </a:extLst>
          </p:cNvPr>
          <p:cNvSpPr txBox="1"/>
          <p:nvPr/>
        </p:nvSpPr>
        <p:spPr>
          <a:xfrm>
            <a:off x="1472451" y="4151567"/>
            <a:ext cx="6010899" cy="455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  <a:defRPr/>
            </a:pPr>
            <a:r>
              <a:rPr lang="en-US" altLang="zh-CN" sz="1400" dirty="0">
                <a:solidFill>
                  <a:srgbClr val="000000">
                    <a:lumMod val="75000"/>
                    <a:lumOff val="25000"/>
                  </a:srgbClr>
                </a:solidFill>
                <a:latin typeface="Century Gothic" panose="020B0502020202020204" pitchFamily="34" charset="0"/>
                <a:ea typeface="Microsoft YaHei" panose="020B0503020204020204" pitchFamily="34" charset="-122"/>
                <a:sym typeface="Century Gothic" panose="020B0502020202020204" pitchFamily="34" charset="0"/>
              </a:rPr>
              <a:t>Page presentation and Website Preview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cs typeface="+mn-cs"/>
              <a:sym typeface="Century Gothic" panose="020B0502020202020204" pitchFamily="34" charset="0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9656D800-0995-4ED6-90FF-0DA53070AD5F}"/>
              </a:ext>
            </a:extLst>
          </p:cNvPr>
          <p:cNvCxnSpPr/>
          <p:nvPr/>
        </p:nvCxnSpPr>
        <p:spPr>
          <a:xfrm>
            <a:off x="1667436" y="3853969"/>
            <a:ext cx="914400" cy="0"/>
          </a:xfrm>
          <a:prstGeom prst="line">
            <a:avLst/>
          </a:prstGeom>
          <a:ln w="41275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平行四边形 6">
            <a:extLst>
              <a:ext uri="{FF2B5EF4-FFF2-40B4-BE49-F238E27FC236}">
                <a16:creationId xmlns:a16="http://schemas.microsoft.com/office/drawing/2014/main" xmlns="" id="{270C5034-9F5C-4224-9956-7CBDD7EC7041}"/>
              </a:ext>
            </a:extLst>
          </p:cNvPr>
          <p:cNvSpPr/>
          <p:nvPr/>
        </p:nvSpPr>
        <p:spPr>
          <a:xfrm rot="19586943">
            <a:off x="6535437" y="2121759"/>
            <a:ext cx="3911158" cy="1770937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  <a:gd name="connsiteX0" fmla="*/ 1459511 w 5733922"/>
              <a:gd name="connsiteY0" fmla="*/ 1287609 h 1287609"/>
              <a:gd name="connsiteX1" fmla="*/ 1050665 w 5733922"/>
              <a:gd name="connsiteY1" fmla="*/ 90235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854662 w 5733922"/>
              <a:gd name="connsiteY2" fmla="*/ 311936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492945 w 5733922"/>
              <a:gd name="connsiteY2" fmla="*/ 516134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966566 w 5240977"/>
              <a:gd name="connsiteY0" fmla="*/ 1284683 h 1284683"/>
              <a:gd name="connsiteX1" fmla="*/ 1038072 w 5240977"/>
              <a:gd name="connsiteY1" fmla="*/ 541089 h 1284683"/>
              <a:gd name="connsiteX2" fmla="*/ 0 w 5240977"/>
              <a:gd name="connsiteY2" fmla="*/ 513208 h 1284683"/>
              <a:gd name="connsiteX3" fmla="*/ 191133 w 5240977"/>
              <a:gd name="connsiteY3" fmla="*/ 5694 h 1284683"/>
              <a:gd name="connsiteX4" fmla="*/ 5240977 w 5240977"/>
              <a:gd name="connsiteY4" fmla="*/ 0 h 1284683"/>
              <a:gd name="connsiteX5" fmla="*/ 4922402 w 5240977"/>
              <a:gd name="connsiteY5" fmla="*/ 1274301 h 1284683"/>
              <a:gd name="connsiteX6" fmla="*/ 966566 w 5240977"/>
              <a:gd name="connsiteY6" fmla="*/ 1284683 h 1284683"/>
              <a:gd name="connsiteX0" fmla="*/ 1517487 w 5791898"/>
              <a:gd name="connsiteY0" fmla="*/ 1284683 h 1284683"/>
              <a:gd name="connsiteX1" fmla="*/ 1588993 w 5791898"/>
              <a:gd name="connsiteY1" fmla="*/ 541089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1898"/>
              <a:gd name="connsiteY0" fmla="*/ 1284683 h 1284683"/>
              <a:gd name="connsiteX1" fmla="*/ 1024276 w 5791898"/>
              <a:gd name="connsiteY1" fmla="*/ 532320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7578"/>
              <a:gd name="connsiteY0" fmla="*/ 1278989 h 1278989"/>
              <a:gd name="connsiteX1" fmla="*/ 1024276 w 5797578"/>
              <a:gd name="connsiteY1" fmla="*/ 526626 h 1278989"/>
              <a:gd name="connsiteX2" fmla="*/ 0 w 5797578"/>
              <a:gd name="connsiteY2" fmla="*/ 503466 h 1278989"/>
              <a:gd name="connsiteX3" fmla="*/ 742054 w 5797578"/>
              <a:gd name="connsiteY3" fmla="*/ 0 h 1278989"/>
              <a:gd name="connsiteX4" fmla="*/ 5797578 w 5797578"/>
              <a:gd name="connsiteY4" fmla="*/ 35636 h 1278989"/>
              <a:gd name="connsiteX5" fmla="*/ 5473323 w 5797578"/>
              <a:gd name="connsiteY5" fmla="*/ 1268607 h 1278989"/>
              <a:gd name="connsiteX6" fmla="*/ 1517487 w 5797578"/>
              <a:gd name="connsiteY6" fmla="*/ 1278989 h 127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7578" h="1278989">
                <a:moveTo>
                  <a:pt x="1517487" y="1278989"/>
                </a:moveTo>
                <a:lnTo>
                  <a:pt x="1024276" y="526626"/>
                </a:lnTo>
                <a:lnTo>
                  <a:pt x="0" y="503466"/>
                </a:lnTo>
                <a:lnTo>
                  <a:pt x="742054" y="0"/>
                </a:lnTo>
                <a:lnTo>
                  <a:pt x="5797578" y="35636"/>
                </a:lnTo>
                <a:lnTo>
                  <a:pt x="5473323" y="1268607"/>
                </a:lnTo>
                <a:lnTo>
                  <a:pt x="1517487" y="1278989"/>
                </a:lnTo>
                <a:close/>
              </a:path>
            </a:pathLst>
          </a:custGeom>
          <a:solidFill>
            <a:srgbClr val="DFDFD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xmlns="" id="{B5F2DAC6-4185-46F8-8A9B-2A83540D373E}"/>
              </a:ext>
            </a:extLst>
          </p:cNvPr>
          <p:cNvSpPr/>
          <p:nvPr/>
        </p:nvSpPr>
        <p:spPr>
          <a:xfrm rot="8681015">
            <a:off x="8162044" y="2884806"/>
            <a:ext cx="999067" cy="861264"/>
          </a:xfrm>
          <a:prstGeom prst="triangle">
            <a:avLst/>
          </a:prstGeom>
          <a:solidFill>
            <a:schemeClr val="tx1">
              <a:lumMod val="85000"/>
              <a:alpha val="73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xmlns="" id="{FE38BBB1-2302-4F14-AC33-B1E7A291985C}"/>
              </a:ext>
            </a:extLst>
          </p:cNvPr>
          <p:cNvSpPr/>
          <p:nvPr/>
        </p:nvSpPr>
        <p:spPr>
          <a:xfrm rot="8681015">
            <a:off x="8198958" y="4177212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8" name="等腰三角形 17">
            <a:extLst>
              <a:ext uri="{FF2B5EF4-FFF2-40B4-BE49-F238E27FC236}">
                <a16:creationId xmlns:a16="http://schemas.microsoft.com/office/drawing/2014/main" xmlns="" id="{DE5A528B-E2F9-467B-9D28-EC81813EBE52}"/>
              </a:ext>
            </a:extLst>
          </p:cNvPr>
          <p:cNvSpPr/>
          <p:nvPr/>
        </p:nvSpPr>
        <p:spPr>
          <a:xfrm rot="8681015">
            <a:off x="10119695" y="4386967"/>
            <a:ext cx="510208" cy="439834"/>
          </a:xfrm>
          <a:prstGeom prst="triangle">
            <a:avLst/>
          </a:prstGeom>
          <a:solidFill>
            <a:srgbClr val="DEDED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9" name="菱形 10">
            <a:extLst>
              <a:ext uri="{FF2B5EF4-FFF2-40B4-BE49-F238E27FC236}">
                <a16:creationId xmlns:a16="http://schemas.microsoft.com/office/drawing/2014/main" xmlns="" id="{DCB9D13E-EDB7-4C41-99ED-FF38A48B6C85}"/>
              </a:ext>
            </a:extLst>
          </p:cNvPr>
          <p:cNvSpPr/>
          <p:nvPr/>
        </p:nvSpPr>
        <p:spPr>
          <a:xfrm>
            <a:off x="8873922" y="1583297"/>
            <a:ext cx="3296384" cy="2010385"/>
          </a:xfrm>
          <a:custGeom>
            <a:avLst/>
            <a:gdLst>
              <a:gd name="connsiteX0" fmla="*/ 0 w 3242596"/>
              <a:gd name="connsiteY0" fmla="*/ 1032087 h 2064173"/>
              <a:gd name="connsiteX1" fmla="*/ 1621298 w 3242596"/>
              <a:gd name="connsiteY1" fmla="*/ 0 h 2064173"/>
              <a:gd name="connsiteX2" fmla="*/ 3242596 w 3242596"/>
              <a:gd name="connsiteY2" fmla="*/ 1032087 h 2064173"/>
              <a:gd name="connsiteX3" fmla="*/ 1621298 w 3242596"/>
              <a:gd name="connsiteY3" fmla="*/ 2064173 h 2064173"/>
              <a:gd name="connsiteX4" fmla="*/ 0 w 3242596"/>
              <a:gd name="connsiteY4" fmla="*/ 1032087 h 2064173"/>
              <a:gd name="connsiteX0" fmla="*/ 0 w 3296384"/>
              <a:gd name="connsiteY0" fmla="*/ 1032087 h 2064173"/>
              <a:gd name="connsiteX1" fmla="*/ 1621298 w 3296384"/>
              <a:gd name="connsiteY1" fmla="*/ 0 h 2064173"/>
              <a:gd name="connsiteX2" fmla="*/ 3296384 w 3296384"/>
              <a:gd name="connsiteY2" fmla="*/ 1045534 h 2064173"/>
              <a:gd name="connsiteX3" fmla="*/ 1621298 w 3296384"/>
              <a:gd name="connsiteY3" fmla="*/ 2064173 h 2064173"/>
              <a:gd name="connsiteX4" fmla="*/ 0 w 3296384"/>
              <a:gd name="connsiteY4" fmla="*/ 1032087 h 2064173"/>
              <a:gd name="connsiteX0" fmla="*/ 0 w 3296384"/>
              <a:gd name="connsiteY0" fmla="*/ 1032087 h 2010385"/>
              <a:gd name="connsiteX1" fmla="*/ 1621298 w 3296384"/>
              <a:gd name="connsiteY1" fmla="*/ 0 h 2010385"/>
              <a:gd name="connsiteX2" fmla="*/ 3296384 w 3296384"/>
              <a:gd name="connsiteY2" fmla="*/ 1045534 h 2010385"/>
              <a:gd name="connsiteX3" fmla="*/ 1621298 w 3296384"/>
              <a:gd name="connsiteY3" fmla="*/ 2010385 h 2010385"/>
              <a:gd name="connsiteX4" fmla="*/ 0 w 3296384"/>
              <a:gd name="connsiteY4" fmla="*/ 1032087 h 2010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6384" h="2010385">
                <a:moveTo>
                  <a:pt x="0" y="1032087"/>
                </a:moveTo>
                <a:lnTo>
                  <a:pt x="1621298" y="0"/>
                </a:lnTo>
                <a:lnTo>
                  <a:pt x="3296384" y="1045534"/>
                </a:lnTo>
                <a:lnTo>
                  <a:pt x="1621298" y="2010385"/>
                </a:lnTo>
                <a:lnTo>
                  <a:pt x="0" y="10320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38100" dist="38100" dir="8100000" sx="103000" sy="103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0" name="平行四边形 11">
            <a:extLst>
              <a:ext uri="{FF2B5EF4-FFF2-40B4-BE49-F238E27FC236}">
                <a16:creationId xmlns:a16="http://schemas.microsoft.com/office/drawing/2014/main" xmlns="" id="{CB6183F3-CADA-4556-89A2-61ADA80A3740}"/>
              </a:ext>
            </a:extLst>
          </p:cNvPr>
          <p:cNvSpPr/>
          <p:nvPr/>
        </p:nvSpPr>
        <p:spPr>
          <a:xfrm>
            <a:off x="8837594" y="2171947"/>
            <a:ext cx="2554711" cy="1416848"/>
          </a:xfrm>
          <a:custGeom>
            <a:avLst/>
            <a:gdLst>
              <a:gd name="connsiteX0" fmla="*/ 0 w 1723446"/>
              <a:gd name="connsiteY0" fmla="*/ 1295824 h 1295824"/>
              <a:gd name="connsiteX1" fmla="*/ 323956 w 1723446"/>
              <a:gd name="connsiteY1" fmla="*/ 0 h 1295824"/>
              <a:gd name="connsiteX2" fmla="*/ 1723446 w 1723446"/>
              <a:gd name="connsiteY2" fmla="*/ 0 h 1295824"/>
              <a:gd name="connsiteX3" fmla="*/ 1399490 w 1723446"/>
              <a:gd name="connsiteY3" fmla="*/ 1295824 h 1295824"/>
              <a:gd name="connsiteX4" fmla="*/ 0 w 1723446"/>
              <a:gd name="connsiteY4" fmla="*/ 1295824 h 1295824"/>
              <a:gd name="connsiteX0" fmla="*/ 79456 w 1802902"/>
              <a:gd name="connsiteY0" fmla="*/ 1295824 h 1295824"/>
              <a:gd name="connsiteX1" fmla="*/ 0 w 1802902"/>
              <a:gd name="connsiteY1" fmla="*/ 201706 h 1295824"/>
              <a:gd name="connsiteX2" fmla="*/ 1802902 w 1802902"/>
              <a:gd name="connsiteY2" fmla="*/ 0 h 1295824"/>
              <a:gd name="connsiteX3" fmla="*/ 1478946 w 1802902"/>
              <a:gd name="connsiteY3" fmla="*/ 1295824 h 1295824"/>
              <a:gd name="connsiteX4" fmla="*/ 79456 w 1802902"/>
              <a:gd name="connsiteY4" fmla="*/ 1295824 h 1295824"/>
              <a:gd name="connsiteX0" fmla="*/ 79456 w 1478946"/>
              <a:gd name="connsiteY0" fmla="*/ 1524424 h 1524424"/>
              <a:gd name="connsiteX1" fmla="*/ 0 w 1478946"/>
              <a:gd name="connsiteY1" fmla="*/ 430306 h 1524424"/>
              <a:gd name="connsiteX2" fmla="*/ 740585 w 1478946"/>
              <a:gd name="connsiteY2" fmla="*/ 0 h 1524424"/>
              <a:gd name="connsiteX3" fmla="*/ 1478946 w 1478946"/>
              <a:gd name="connsiteY3" fmla="*/ 1524424 h 1524424"/>
              <a:gd name="connsiteX4" fmla="*/ 79456 w 1478946"/>
              <a:gd name="connsiteY4" fmla="*/ 1524424 h 1524424"/>
              <a:gd name="connsiteX0" fmla="*/ 79456 w 2554711"/>
              <a:gd name="connsiteY0" fmla="*/ 1524424 h 1524424"/>
              <a:gd name="connsiteX1" fmla="*/ 0 w 2554711"/>
              <a:gd name="connsiteY1" fmla="*/ 430306 h 1524424"/>
              <a:gd name="connsiteX2" fmla="*/ 740585 w 2554711"/>
              <a:gd name="connsiteY2" fmla="*/ 0 h 1524424"/>
              <a:gd name="connsiteX3" fmla="*/ 2554711 w 2554711"/>
              <a:gd name="connsiteY3" fmla="*/ 905859 h 1524424"/>
              <a:gd name="connsiteX4" fmla="*/ 79456 w 2554711"/>
              <a:gd name="connsiteY4" fmla="*/ 1524424 h 1524424"/>
              <a:gd name="connsiteX0" fmla="*/ 1625868 w 2554711"/>
              <a:gd name="connsiteY0" fmla="*/ 1349612 h 1349612"/>
              <a:gd name="connsiteX1" fmla="*/ 0 w 2554711"/>
              <a:gd name="connsiteY1" fmla="*/ 430306 h 1349612"/>
              <a:gd name="connsiteX2" fmla="*/ 740585 w 2554711"/>
              <a:gd name="connsiteY2" fmla="*/ 0 h 1349612"/>
              <a:gd name="connsiteX3" fmla="*/ 2554711 w 2554711"/>
              <a:gd name="connsiteY3" fmla="*/ 905859 h 1349612"/>
              <a:gd name="connsiteX4" fmla="*/ 1625868 w 2554711"/>
              <a:gd name="connsiteY4" fmla="*/ 1349612 h 1349612"/>
              <a:gd name="connsiteX0" fmla="*/ 1666209 w 2554711"/>
              <a:gd name="connsiteY0" fmla="*/ 1376506 h 1376506"/>
              <a:gd name="connsiteX1" fmla="*/ 0 w 2554711"/>
              <a:gd name="connsiteY1" fmla="*/ 430306 h 1376506"/>
              <a:gd name="connsiteX2" fmla="*/ 740585 w 2554711"/>
              <a:gd name="connsiteY2" fmla="*/ 0 h 1376506"/>
              <a:gd name="connsiteX3" fmla="*/ 2554711 w 2554711"/>
              <a:gd name="connsiteY3" fmla="*/ 905859 h 1376506"/>
              <a:gd name="connsiteX4" fmla="*/ 1666209 w 2554711"/>
              <a:gd name="connsiteY4" fmla="*/ 1376506 h 1376506"/>
              <a:gd name="connsiteX0" fmla="*/ 1666209 w 2554711"/>
              <a:gd name="connsiteY0" fmla="*/ 1416848 h 1416848"/>
              <a:gd name="connsiteX1" fmla="*/ 0 w 2554711"/>
              <a:gd name="connsiteY1" fmla="*/ 470648 h 1416848"/>
              <a:gd name="connsiteX2" fmla="*/ 713691 w 2554711"/>
              <a:gd name="connsiteY2" fmla="*/ 0 h 1416848"/>
              <a:gd name="connsiteX3" fmla="*/ 2554711 w 2554711"/>
              <a:gd name="connsiteY3" fmla="*/ 946201 h 1416848"/>
              <a:gd name="connsiteX4" fmla="*/ 1666209 w 2554711"/>
              <a:gd name="connsiteY4" fmla="*/ 1416848 h 1416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711" h="1416848">
                <a:moveTo>
                  <a:pt x="1666209" y="1416848"/>
                </a:moveTo>
                <a:lnTo>
                  <a:pt x="0" y="470648"/>
                </a:lnTo>
                <a:lnTo>
                  <a:pt x="713691" y="0"/>
                </a:lnTo>
                <a:lnTo>
                  <a:pt x="2554711" y="946201"/>
                </a:lnTo>
                <a:lnTo>
                  <a:pt x="1666209" y="1416848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1" name="等腰三角形 12">
            <a:extLst>
              <a:ext uri="{FF2B5EF4-FFF2-40B4-BE49-F238E27FC236}">
                <a16:creationId xmlns:a16="http://schemas.microsoft.com/office/drawing/2014/main" xmlns="" id="{62444EC4-2BBB-4E63-8E74-0C9C0448E125}"/>
              </a:ext>
            </a:extLst>
          </p:cNvPr>
          <p:cNvSpPr/>
          <p:nvPr/>
        </p:nvSpPr>
        <p:spPr>
          <a:xfrm rot="19800000">
            <a:off x="11079596" y="2146838"/>
            <a:ext cx="986856" cy="766613"/>
          </a:xfrm>
          <a:custGeom>
            <a:avLst/>
            <a:gdLst>
              <a:gd name="connsiteX0" fmla="*/ 0 w 986856"/>
              <a:gd name="connsiteY0" fmla="*/ 721831 h 721831"/>
              <a:gd name="connsiteX1" fmla="*/ 493428 w 986856"/>
              <a:gd name="connsiteY1" fmla="*/ 0 h 721831"/>
              <a:gd name="connsiteX2" fmla="*/ 986856 w 986856"/>
              <a:gd name="connsiteY2" fmla="*/ 721831 h 721831"/>
              <a:gd name="connsiteX3" fmla="*/ 0 w 986856"/>
              <a:gd name="connsiteY3" fmla="*/ 721831 h 721831"/>
              <a:gd name="connsiteX0" fmla="*/ 0 w 986856"/>
              <a:gd name="connsiteY0" fmla="*/ 766613 h 766613"/>
              <a:gd name="connsiteX1" fmla="*/ 550336 w 986856"/>
              <a:gd name="connsiteY1" fmla="*/ 0 h 766613"/>
              <a:gd name="connsiteX2" fmla="*/ 986856 w 986856"/>
              <a:gd name="connsiteY2" fmla="*/ 766613 h 766613"/>
              <a:gd name="connsiteX3" fmla="*/ 0 w 986856"/>
              <a:gd name="connsiteY3" fmla="*/ 766613 h 76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6856" h="766613">
                <a:moveTo>
                  <a:pt x="0" y="766613"/>
                </a:moveTo>
                <a:lnTo>
                  <a:pt x="550336" y="0"/>
                </a:lnTo>
                <a:lnTo>
                  <a:pt x="986856" y="766613"/>
                </a:lnTo>
                <a:lnTo>
                  <a:pt x="0" y="766613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xmlns="" id="{0AF69400-9920-4ADD-B641-A02F8F128422}"/>
              </a:ext>
            </a:extLst>
          </p:cNvPr>
          <p:cNvSpPr/>
          <p:nvPr/>
        </p:nvSpPr>
        <p:spPr>
          <a:xfrm rot="16200000">
            <a:off x="10320263" y="2763636"/>
            <a:ext cx="2010385" cy="1733090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8100000" sx="104000" sy="104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3" name="等腰三角形 22">
            <a:extLst>
              <a:ext uri="{FF2B5EF4-FFF2-40B4-BE49-F238E27FC236}">
                <a16:creationId xmlns:a16="http://schemas.microsoft.com/office/drawing/2014/main" xmlns="" id="{25F45BDD-4F80-4C6B-A786-DC866505C635}"/>
              </a:ext>
            </a:extLst>
          </p:cNvPr>
          <p:cNvSpPr/>
          <p:nvPr/>
        </p:nvSpPr>
        <p:spPr>
          <a:xfrm rot="8681015">
            <a:off x="10487418" y="349499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xmlns="" id="{0B47B2B6-B83E-4D7D-9A3B-B3034B21F1A9}"/>
              </a:ext>
            </a:extLst>
          </p:cNvPr>
          <p:cNvSpPr/>
          <p:nvPr/>
        </p:nvSpPr>
        <p:spPr>
          <a:xfrm rot="16200000">
            <a:off x="10462329" y="138254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5" name="等腰三角形 24">
            <a:extLst>
              <a:ext uri="{FF2B5EF4-FFF2-40B4-BE49-F238E27FC236}">
                <a16:creationId xmlns:a16="http://schemas.microsoft.com/office/drawing/2014/main" xmlns="" id="{8F0D8BC2-4D1E-463A-921C-4AC788F96D5C}"/>
              </a:ext>
            </a:extLst>
          </p:cNvPr>
          <p:cNvSpPr/>
          <p:nvPr/>
        </p:nvSpPr>
        <p:spPr>
          <a:xfrm rot="5400000">
            <a:off x="11046828" y="1431399"/>
            <a:ext cx="405691" cy="349733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6" name="等腰三角形 18">
            <a:extLst>
              <a:ext uri="{FF2B5EF4-FFF2-40B4-BE49-F238E27FC236}">
                <a16:creationId xmlns:a16="http://schemas.microsoft.com/office/drawing/2014/main" xmlns="" id="{D6A82B66-7C19-497D-B21C-234D69E002B0}"/>
              </a:ext>
            </a:extLst>
          </p:cNvPr>
          <p:cNvSpPr/>
          <p:nvPr/>
        </p:nvSpPr>
        <p:spPr>
          <a:xfrm rot="19800000">
            <a:off x="9264057" y="1225451"/>
            <a:ext cx="1104855" cy="756405"/>
          </a:xfrm>
          <a:custGeom>
            <a:avLst/>
            <a:gdLst>
              <a:gd name="connsiteX0" fmla="*/ 0 w 1137991"/>
              <a:gd name="connsiteY0" fmla="*/ 981026 h 981026"/>
              <a:gd name="connsiteX1" fmla="*/ 568996 w 1137991"/>
              <a:gd name="connsiteY1" fmla="*/ 0 h 981026"/>
              <a:gd name="connsiteX2" fmla="*/ 1137991 w 1137991"/>
              <a:gd name="connsiteY2" fmla="*/ 981026 h 981026"/>
              <a:gd name="connsiteX3" fmla="*/ 0 w 1137991"/>
              <a:gd name="connsiteY3" fmla="*/ 981026 h 981026"/>
              <a:gd name="connsiteX0" fmla="*/ 0 w 1104855"/>
              <a:gd name="connsiteY0" fmla="*/ 1031212 h 1031212"/>
              <a:gd name="connsiteX1" fmla="*/ 535860 w 1104855"/>
              <a:gd name="connsiteY1" fmla="*/ 0 h 1031212"/>
              <a:gd name="connsiteX2" fmla="*/ 1104855 w 1104855"/>
              <a:gd name="connsiteY2" fmla="*/ 981026 h 1031212"/>
              <a:gd name="connsiteX3" fmla="*/ 0 w 1104855"/>
              <a:gd name="connsiteY3" fmla="*/ 1031212 h 103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855" h="1031212">
                <a:moveTo>
                  <a:pt x="0" y="1031212"/>
                </a:moveTo>
                <a:lnTo>
                  <a:pt x="535860" y="0"/>
                </a:lnTo>
                <a:lnTo>
                  <a:pt x="1104855" y="981026"/>
                </a:lnTo>
                <a:lnTo>
                  <a:pt x="0" y="1031212"/>
                </a:lnTo>
                <a:close/>
              </a:path>
            </a:pathLst>
          </a:cu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7" name="梯形 19">
            <a:extLst>
              <a:ext uri="{FF2B5EF4-FFF2-40B4-BE49-F238E27FC236}">
                <a16:creationId xmlns:a16="http://schemas.microsoft.com/office/drawing/2014/main" xmlns="" id="{9EDC0015-55B0-44A8-B045-4D1713E003B8}"/>
              </a:ext>
            </a:extLst>
          </p:cNvPr>
          <p:cNvSpPr/>
          <p:nvPr/>
        </p:nvSpPr>
        <p:spPr>
          <a:xfrm rot="8948101">
            <a:off x="7888749" y="1769032"/>
            <a:ext cx="2069478" cy="757077"/>
          </a:xfrm>
          <a:custGeom>
            <a:avLst/>
            <a:gdLst>
              <a:gd name="connsiteX0" fmla="*/ 0 w 1126315"/>
              <a:gd name="connsiteY0" fmla="*/ 552153 h 552153"/>
              <a:gd name="connsiteX1" fmla="*/ 138038 w 1126315"/>
              <a:gd name="connsiteY1" fmla="*/ 0 h 552153"/>
              <a:gd name="connsiteX2" fmla="*/ 988277 w 1126315"/>
              <a:gd name="connsiteY2" fmla="*/ 0 h 552153"/>
              <a:gd name="connsiteX3" fmla="*/ 1126315 w 1126315"/>
              <a:gd name="connsiteY3" fmla="*/ 552153 h 552153"/>
              <a:gd name="connsiteX4" fmla="*/ 0 w 1126315"/>
              <a:gd name="connsiteY4" fmla="*/ 552153 h 552153"/>
              <a:gd name="connsiteX0" fmla="*/ 0 w 1582162"/>
              <a:gd name="connsiteY0" fmla="*/ 1000333 h 1000333"/>
              <a:gd name="connsiteX1" fmla="*/ 593885 w 1582162"/>
              <a:gd name="connsiteY1" fmla="*/ 0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09487 h 1009487"/>
              <a:gd name="connsiteX1" fmla="*/ 552357 w 1582162"/>
              <a:gd name="connsiteY1" fmla="*/ 0 h 1009487"/>
              <a:gd name="connsiteX2" fmla="*/ 1444124 w 1582162"/>
              <a:gd name="connsiteY2" fmla="*/ 9154 h 1009487"/>
              <a:gd name="connsiteX3" fmla="*/ 1582162 w 1582162"/>
              <a:gd name="connsiteY3" fmla="*/ 561307 h 1009487"/>
              <a:gd name="connsiteX4" fmla="*/ 0 w 1582162"/>
              <a:gd name="connsiteY4" fmla="*/ 1009487 h 1009487"/>
              <a:gd name="connsiteX0" fmla="*/ 0 w 1582162"/>
              <a:gd name="connsiteY0" fmla="*/ 1000333 h 1000333"/>
              <a:gd name="connsiteX1" fmla="*/ 515475 w 1582162"/>
              <a:gd name="connsiteY1" fmla="*/ 134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55658 h 1055658"/>
              <a:gd name="connsiteX1" fmla="*/ 515475 w 1582162"/>
              <a:gd name="connsiteY1" fmla="*/ 55459 h 1055658"/>
              <a:gd name="connsiteX2" fmla="*/ 1430191 w 1582162"/>
              <a:gd name="connsiteY2" fmla="*/ 0 h 1055658"/>
              <a:gd name="connsiteX3" fmla="*/ 1582162 w 1582162"/>
              <a:gd name="connsiteY3" fmla="*/ 607478 h 1055658"/>
              <a:gd name="connsiteX4" fmla="*/ 0 w 1582162"/>
              <a:gd name="connsiteY4" fmla="*/ 1055658 h 1055658"/>
              <a:gd name="connsiteX0" fmla="*/ 0 w 2069478"/>
              <a:gd name="connsiteY0" fmla="*/ 1055658 h 1055658"/>
              <a:gd name="connsiteX1" fmla="*/ 515475 w 2069478"/>
              <a:gd name="connsiteY1" fmla="*/ 55459 h 1055658"/>
              <a:gd name="connsiteX2" fmla="*/ 1430191 w 2069478"/>
              <a:gd name="connsiteY2" fmla="*/ 0 h 1055658"/>
              <a:gd name="connsiteX3" fmla="*/ 2069478 w 2069478"/>
              <a:gd name="connsiteY3" fmla="*/ 1024051 h 1055658"/>
              <a:gd name="connsiteX4" fmla="*/ 0 w 2069478"/>
              <a:gd name="connsiteY4" fmla="*/ 1055658 h 105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9478" h="1055658">
                <a:moveTo>
                  <a:pt x="0" y="1055658"/>
                </a:moveTo>
                <a:lnTo>
                  <a:pt x="515475" y="55459"/>
                </a:lnTo>
                <a:lnTo>
                  <a:pt x="1430191" y="0"/>
                </a:lnTo>
                <a:lnTo>
                  <a:pt x="2069478" y="1024051"/>
                </a:lnTo>
                <a:lnTo>
                  <a:pt x="0" y="1055658"/>
                </a:lnTo>
                <a:close/>
              </a:path>
            </a:pathLst>
          </a:cu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0" name="等腰三角形 29">
            <a:extLst>
              <a:ext uri="{FF2B5EF4-FFF2-40B4-BE49-F238E27FC236}">
                <a16:creationId xmlns:a16="http://schemas.microsoft.com/office/drawing/2014/main" xmlns="" id="{00E828AD-451F-46B7-90B4-75F8EF1DD979}"/>
              </a:ext>
            </a:extLst>
          </p:cNvPr>
          <p:cNvSpPr/>
          <p:nvPr/>
        </p:nvSpPr>
        <p:spPr>
          <a:xfrm rot="8707643">
            <a:off x="9186532" y="3504363"/>
            <a:ext cx="999067" cy="861264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1" name="等腰三角形 30">
            <a:extLst>
              <a:ext uri="{FF2B5EF4-FFF2-40B4-BE49-F238E27FC236}">
                <a16:creationId xmlns:a16="http://schemas.microsoft.com/office/drawing/2014/main" xmlns="" id="{86A05D21-E35E-4049-BAD5-A3AD7BD16B8C}"/>
              </a:ext>
            </a:extLst>
          </p:cNvPr>
          <p:cNvSpPr/>
          <p:nvPr/>
        </p:nvSpPr>
        <p:spPr>
          <a:xfrm rot="9000000">
            <a:off x="7597457" y="3363315"/>
            <a:ext cx="634552" cy="547027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5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2C7A4649-DA48-48ED-A6C8-1789E036F2EE}"/>
              </a:ext>
            </a:extLst>
          </p:cNvPr>
          <p:cNvSpPr/>
          <p:nvPr/>
        </p:nvSpPr>
        <p:spPr bwMode="auto">
          <a:xfrm rot="16200000">
            <a:off x="-1920808" y="1905332"/>
            <a:ext cx="6856950" cy="304531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sym typeface="Century Gothic" panose="020B0502020202020204" pitchFamily="34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621EBBD8-97ED-4EA3-99D8-47B279E4E420}"/>
              </a:ext>
            </a:extLst>
          </p:cNvPr>
          <p:cNvSpPr/>
          <p:nvPr/>
        </p:nvSpPr>
        <p:spPr>
          <a:xfrm>
            <a:off x="3045314" y="1050"/>
            <a:ext cx="9146686" cy="68569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57" tIns="48378" rIns="96757" bIns="483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67527"/>
            <a:endParaRPr lang="zh-CN" altLang="en-US" sz="1905">
              <a:solidFill>
                <a:srgbClr val="000000"/>
              </a:solidFill>
              <a:latin typeface="Century Gothic"/>
              <a:ea typeface="微软雅黑"/>
            </a:endParaRPr>
          </a:p>
        </p:txBody>
      </p:sp>
      <p:sp>
        <p:nvSpPr>
          <p:cNvPr id="21" name="Freeform 338">
            <a:extLst>
              <a:ext uri="{FF2B5EF4-FFF2-40B4-BE49-F238E27FC236}">
                <a16:creationId xmlns:a16="http://schemas.microsoft.com/office/drawing/2014/main" xmlns="" id="{8BFF38E8-BD77-4F1B-BD40-E00B60F4532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502411" y="1632411"/>
            <a:ext cx="479852" cy="407861"/>
          </a:xfrm>
          <a:custGeom>
            <a:avLst/>
            <a:gdLst>
              <a:gd name="T0" fmla="*/ 14 w 73"/>
              <a:gd name="T1" fmla="*/ 0 h 62"/>
              <a:gd name="T2" fmla="*/ 58 w 73"/>
              <a:gd name="T3" fmla="*/ 0 h 62"/>
              <a:gd name="T4" fmla="*/ 73 w 73"/>
              <a:gd name="T5" fmla="*/ 14 h 62"/>
              <a:gd name="T6" fmla="*/ 73 w 73"/>
              <a:gd name="T7" fmla="*/ 35 h 62"/>
              <a:gd name="T8" fmla="*/ 58 w 73"/>
              <a:gd name="T9" fmla="*/ 49 h 62"/>
              <a:gd name="T10" fmla="*/ 56 w 73"/>
              <a:gd name="T11" fmla="*/ 49 h 62"/>
              <a:gd name="T12" fmla="*/ 57 w 73"/>
              <a:gd name="T13" fmla="*/ 62 h 62"/>
              <a:gd name="T14" fmla="*/ 46 w 73"/>
              <a:gd name="T15" fmla="*/ 49 h 62"/>
              <a:gd name="T16" fmla="*/ 14 w 73"/>
              <a:gd name="T17" fmla="*/ 49 h 62"/>
              <a:gd name="T18" fmla="*/ 0 w 73"/>
              <a:gd name="T19" fmla="*/ 35 h 62"/>
              <a:gd name="T20" fmla="*/ 0 w 73"/>
              <a:gd name="T21" fmla="*/ 14 h 62"/>
              <a:gd name="T22" fmla="*/ 14 w 73"/>
              <a:gd name="T23" fmla="*/ 0 h 62"/>
              <a:gd name="T24" fmla="*/ 17 w 73"/>
              <a:gd name="T25" fmla="*/ 19 h 62"/>
              <a:gd name="T26" fmla="*/ 12 w 73"/>
              <a:gd name="T27" fmla="*/ 24 h 62"/>
              <a:gd name="T28" fmla="*/ 17 w 73"/>
              <a:gd name="T29" fmla="*/ 29 h 62"/>
              <a:gd name="T30" fmla="*/ 22 w 73"/>
              <a:gd name="T31" fmla="*/ 24 h 62"/>
              <a:gd name="T32" fmla="*/ 17 w 73"/>
              <a:gd name="T33" fmla="*/ 19 h 62"/>
              <a:gd name="T34" fmla="*/ 55 w 73"/>
              <a:gd name="T35" fmla="*/ 19 h 62"/>
              <a:gd name="T36" fmla="*/ 50 w 73"/>
              <a:gd name="T37" fmla="*/ 24 h 62"/>
              <a:gd name="T38" fmla="*/ 55 w 73"/>
              <a:gd name="T39" fmla="*/ 29 h 62"/>
              <a:gd name="T40" fmla="*/ 60 w 73"/>
              <a:gd name="T41" fmla="*/ 24 h 62"/>
              <a:gd name="T42" fmla="*/ 55 w 73"/>
              <a:gd name="T43" fmla="*/ 19 h 62"/>
              <a:gd name="T44" fmla="*/ 36 w 73"/>
              <a:gd name="T45" fmla="*/ 19 h 62"/>
              <a:gd name="T46" fmla="*/ 31 w 73"/>
              <a:gd name="T47" fmla="*/ 24 h 62"/>
              <a:gd name="T48" fmla="*/ 36 w 73"/>
              <a:gd name="T49" fmla="*/ 29 h 62"/>
              <a:gd name="T50" fmla="*/ 41 w 73"/>
              <a:gd name="T51" fmla="*/ 24 h 62"/>
              <a:gd name="T52" fmla="*/ 36 w 73"/>
              <a:gd name="T53" fmla="*/ 19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73" h="62">
                <a:moveTo>
                  <a:pt x="14" y="0"/>
                </a:moveTo>
                <a:cubicBezTo>
                  <a:pt x="58" y="0"/>
                  <a:pt x="58" y="0"/>
                  <a:pt x="58" y="0"/>
                </a:cubicBezTo>
                <a:cubicBezTo>
                  <a:pt x="66" y="0"/>
                  <a:pt x="73" y="6"/>
                  <a:pt x="73" y="14"/>
                </a:cubicBezTo>
                <a:cubicBezTo>
                  <a:pt x="73" y="35"/>
                  <a:pt x="73" y="35"/>
                  <a:pt x="73" y="35"/>
                </a:cubicBezTo>
                <a:cubicBezTo>
                  <a:pt x="73" y="42"/>
                  <a:pt x="66" y="49"/>
                  <a:pt x="58" y="49"/>
                </a:cubicBezTo>
                <a:cubicBezTo>
                  <a:pt x="56" y="49"/>
                  <a:pt x="56" y="49"/>
                  <a:pt x="56" y="49"/>
                </a:cubicBezTo>
                <a:cubicBezTo>
                  <a:pt x="57" y="62"/>
                  <a:pt x="57" y="62"/>
                  <a:pt x="57" y="62"/>
                </a:cubicBezTo>
                <a:cubicBezTo>
                  <a:pt x="46" y="49"/>
                  <a:pt x="46" y="49"/>
                  <a:pt x="46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6" y="49"/>
                  <a:pt x="0" y="42"/>
                  <a:pt x="0" y="35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6"/>
                  <a:pt x="6" y="0"/>
                  <a:pt x="14" y="0"/>
                </a:cubicBezTo>
                <a:close/>
                <a:moveTo>
                  <a:pt x="17" y="19"/>
                </a:moveTo>
                <a:cubicBezTo>
                  <a:pt x="15" y="19"/>
                  <a:pt x="12" y="21"/>
                  <a:pt x="12" y="24"/>
                </a:cubicBezTo>
                <a:cubicBezTo>
                  <a:pt x="12" y="27"/>
                  <a:pt x="15" y="29"/>
                  <a:pt x="17" y="29"/>
                </a:cubicBezTo>
                <a:cubicBezTo>
                  <a:pt x="20" y="29"/>
                  <a:pt x="22" y="27"/>
                  <a:pt x="22" y="24"/>
                </a:cubicBezTo>
                <a:cubicBezTo>
                  <a:pt x="22" y="21"/>
                  <a:pt x="20" y="19"/>
                  <a:pt x="17" y="19"/>
                </a:cubicBezTo>
                <a:close/>
                <a:moveTo>
                  <a:pt x="55" y="19"/>
                </a:moveTo>
                <a:cubicBezTo>
                  <a:pt x="52" y="19"/>
                  <a:pt x="50" y="21"/>
                  <a:pt x="50" y="24"/>
                </a:cubicBezTo>
                <a:cubicBezTo>
                  <a:pt x="50" y="27"/>
                  <a:pt x="52" y="29"/>
                  <a:pt x="55" y="29"/>
                </a:cubicBezTo>
                <a:cubicBezTo>
                  <a:pt x="58" y="29"/>
                  <a:pt x="60" y="27"/>
                  <a:pt x="60" y="24"/>
                </a:cubicBezTo>
                <a:cubicBezTo>
                  <a:pt x="60" y="21"/>
                  <a:pt x="58" y="19"/>
                  <a:pt x="55" y="19"/>
                </a:cubicBezTo>
                <a:close/>
                <a:moveTo>
                  <a:pt x="36" y="19"/>
                </a:moveTo>
                <a:cubicBezTo>
                  <a:pt x="33" y="19"/>
                  <a:pt x="31" y="21"/>
                  <a:pt x="31" y="24"/>
                </a:cubicBezTo>
                <a:cubicBezTo>
                  <a:pt x="31" y="27"/>
                  <a:pt x="33" y="29"/>
                  <a:pt x="36" y="29"/>
                </a:cubicBezTo>
                <a:cubicBezTo>
                  <a:pt x="38" y="29"/>
                  <a:pt x="41" y="27"/>
                  <a:pt x="41" y="24"/>
                </a:cubicBezTo>
                <a:cubicBezTo>
                  <a:pt x="41" y="21"/>
                  <a:pt x="38" y="19"/>
                  <a:pt x="36" y="19"/>
                </a:cubicBezTo>
                <a:close/>
              </a:path>
            </a:pathLst>
          </a:custGeom>
          <a:noFill/>
          <a:ln>
            <a:solidFill>
              <a:srgbClr val="1F497D"/>
            </a:solidFill>
          </a:ln>
        </p:spPr>
        <p:txBody>
          <a:bodyPr vert="horz" wrap="square" lIns="121882" tIns="60941" rIns="121882" bIns="60941" numCol="1" anchor="t" anchorCtr="0" compatLnSpc="1"/>
          <a:lstStyle/>
          <a:p>
            <a:pPr marL="0" marR="0" lvl="0" indent="0" algn="l" defTabSz="6094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39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cs typeface="+mn-ea"/>
              <a:sym typeface="Century Gothic" panose="020B0502020202020204" pitchFamily="34" charset="0"/>
            </a:endParaRPr>
          </a:p>
        </p:txBody>
      </p:sp>
      <p:sp>
        <p:nvSpPr>
          <p:cNvPr id="41" name="Freeform 338">
            <a:extLst>
              <a:ext uri="{FF2B5EF4-FFF2-40B4-BE49-F238E27FC236}">
                <a16:creationId xmlns:a16="http://schemas.microsoft.com/office/drawing/2014/main" xmlns="" id="{950FAD85-C525-4E5E-89C3-03A9A22CF226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338522" y="1643834"/>
            <a:ext cx="479852" cy="407861"/>
          </a:xfrm>
          <a:custGeom>
            <a:avLst/>
            <a:gdLst>
              <a:gd name="T0" fmla="*/ 14 w 73"/>
              <a:gd name="T1" fmla="*/ 0 h 62"/>
              <a:gd name="T2" fmla="*/ 58 w 73"/>
              <a:gd name="T3" fmla="*/ 0 h 62"/>
              <a:gd name="T4" fmla="*/ 73 w 73"/>
              <a:gd name="T5" fmla="*/ 14 h 62"/>
              <a:gd name="T6" fmla="*/ 73 w 73"/>
              <a:gd name="T7" fmla="*/ 35 h 62"/>
              <a:gd name="T8" fmla="*/ 58 w 73"/>
              <a:gd name="T9" fmla="*/ 49 h 62"/>
              <a:gd name="T10" fmla="*/ 56 w 73"/>
              <a:gd name="T11" fmla="*/ 49 h 62"/>
              <a:gd name="T12" fmla="*/ 57 w 73"/>
              <a:gd name="T13" fmla="*/ 62 h 62"/>
              <a:gd name="T14" fmla="*/ 46 w 73"/>
              <a:gd name="T15" fmla="*/ 49 h 62"/>
              <a:gd name="T16" fmla="*/ 14 w 73"/>
              <a:gd name="T17" fmla="*/ 49 h 62"/>
              <a:gd name="T18" fmla="*/ 0 w 73"/>
              <a:gd name="T19" fmla="*/ 35 h 62"/>
              <a:gd name="T20" fmla="*/ 0 w 73"/>
              <a:gd name="T21" fmla="*/ 14 h 62"/>
              <a:gd name="T22" fmla="*/ 14 w 73"/>
              <a:gd name="T23" fmla="*/ 0 h 62"/>
              <a:gd name="T24" fmla="*/ 17 w 73"/>
              <a:gd name="T25" fmla="*/ 19 h 62"/>
              <a:gd name="T26" fmla="*/ 12 w 73"/>
              <a:gd name="T27" fmla="*/ 24 h 62"/>
              <a:gd name="T28" fmla="*/ 17 w 73"/>
              <a:gd name="T29" fmla="*/ 29 h 62"/>
              <a:gd name="T30" fmla="*/ 22 w 73"/>
              <a:gd name="T31" fmla="*/ 24 h 62"/>
              <a:gd name="T32" fmla="*/ 17 w 73"/>
              <a:gd name="T33" fmla="*/ 19 h 62"/>
              <a:gd name="T34" fmla="*/ 55 w 73"/>
              <a:gd name="T35" fmla="*/ 19 h 62"/>
              <a:gd name="T36" fmla="*/ 50 w 73"/>
              <a:gd name="T37" fmla="*/ 24 h 62"/>
              <a:gd name="T38" fmla="*/ 55 w 73"/>
              <a:gd name="T39" fmla="*/ 29 h 62"/>
              <a:gd name="T40" fmla="*/ 60 w 73"/>
              <a:gd name="T41" fmla="*/ 24 h 62"/>
              <a:gd name="T42" fmla="*/ 55 w 73"/>
              <a:gd name="T43" fmla="*/ 19 h 62"/>
              <a:gd name="T44" fmla="*/ 36 w 73"/>
              <a:gd name="T45" fmla="*/ 19 h 62"/>
              <a:gd name="T46" fmla="*/ 31 w 73"/>
              <a:gd name="T47" fmla="*/ 24 h 62"/>
              <a:gd name="T48" fmla="*/ 36 w 73"/>
              <a:gd name="T49" fmla="*/ 29 h 62"/>
              <a:gd name="T50" fmla="*/ 41 w 73"/>
              <a:gd name="T51" fmla="*/ 24 h 62"/>
              <a:gd name="T52" fmla="*/ 36 w 73"/>
              <a:gd name="T53" fmla="*/ 19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73" h="62">
                <a:moveTo>
                  <a:pt x="14" y="0"/>
                </a:moveTo>
                <a:cubicBezTo>
                  <a:pt x="58" y="0"/>
                  <a:pt x="58" y="0"/>
                  <a:pt x="58" y="0"/>
                </a:cubicBezTo>
                <a:cubicBezTo>
                  <a:pt x="66" y="0"/>
                  <a:pt x="73" y="6"/>
                  <a:pt x="73" y="14"/>
                </a:cubicBezTo>
                <a:cubicBezTo>
                  <a:pt x="73" y="35"/>
                  <a:pt x="73" y="35"/>
                  <a:pt x="73" y="35"/>
                </a:cubicBezTo>
                <a:cubicBezTo>
                  <a:pt x="73" y="42"/>
                  <a:pt x="66" y="49"/>
                  <a:pt x="58" y="49"/>
                </a:cubicBezTo>
                <a:cubicBezTo>
                  <a:pt x="56" y="49"/>
                  <a:pt x="56" y="49"/>
                  <a:pt x="56" y="49"/>
                </a:cubicBezTo>
                <a:cubicBezTo>
                  <a:pt x="57" y="62"/>
                  <a:pt x="57" y="62"/>
                  <a:pt x="57" y="62"/>
                </a:cubicBezTo>
                <a:cubicBezTo>
                  <a:pt x="46" y="49"/>
                  <a:pt x="46" y="49"/>
                  <a:pt x="46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6" y="49"/>
                  <a:pt x="0" y="42"/>
                  <a:pt x="0" y="35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6"/>
                  <a:pt x="6" y="0"/>
                  <a:pt x="14" y="0"/>
                </a:cubicBezTo>
                <a:close/>
                <a:moveTo>
                  <a:pt x="17" y="19"/>
                </a:moveTo>
                <a:cubicBezTo>
                  <a:pt x="15" y="19"/>
                  <a:pt x="12" y="21"/>
                  <a:pt x="12" y="24"/>
                </a:cubicBezTo>
                <a:cubicBezTo>
                  <a:pt x="12" y="27"/>
                  <a:pt x="15" y="29"/>
                  <a:pt x="17" y="29"/>
                </a:cubicBezTo>
                <a:cubicBezTo>
                  <a:pt x="20" y="29"/>
                  <a:pt x="22" y="27"/>
                  <a:pt x="22" y="24"/>
                </a:cubicBezTo>
                <a:cubicBezTo>
                  <a:pt x="22" y="21"/>
                  <a:pt x="20" y="19"/>
                  <a:pt x="17" y="19"/>
                </a:cubicBezTo>
                <a:close/>
                <a:moveTo>
                  <a:pt x="55" y="19"/>
                </a:moveTo>
                <a:cubicBezTo>
                  <a:pt x="52" y="19"/>
                  <a:pt x="50" y="21"/>
                  <a:pt x="50" y="24"/>
                </a:cubicBezTo>
                <a:cubicBezTo>
                  <a:pt x="50" y="27"/>
                  <a:pt x="52" y="29"/>
                  <a:pt x="55" y="29"/>
                </a:cubicBezTo>
                <a:cubicBezTo>
                  <a:pt x="58" y="29"/>
                  <a:pt x="60" y="27"/>
                  <a:pt x="60" y="24"/>
                </a:cubicBezTo>
                <a:cubicBezTo>
                  <a:pt x="60" y="21"/>
                  <a:pt x="58" y="19"/>
                  <a:pt x="55" y="19"/>
                </a:cubicBezTo>
                <a:close/>
                <a:moveTo>
                  <a:pt x="36" y="19"/>
                </a:moveTo>
                <a:cubicBezTo>
                  <a:pt x="33" y="19"/>
                  <a:pt x="31" y="21"/>
                  <a:pt x="31" y="24"/>
                </a:cubicBezTo>
                <a:cubicBezTo>
                  <a:pt x="31" y="27"/>
                  <a:pt x="33" y="29"/>
                  <a:pt x="36" y="29"/>
                </a:cubicBezTo>
                <a:cubicBezTo>
                  <a:pt x="38" y="29"/>
                  <a:pt x="41" y="27"/>
                  <a:pt x="41" y="24"/>
                </a:cubicBezTo>
                <a:cubicBezTo>
                  <a:pt x="41" y="21"/>
                  <a:pt x="38" y="19"/>
                  <a:pt x="36" y="19"/>
                </a:cubicBezTo>
                <a:close/>
              </a:path>
            </a:pathLst>
          </a:custGeom>
          <a:noFill/>
          <a:ln>
            <a:solidFill>
              <a:srgbClr val="1F497D"/>
            </a:solidFill>
          </a:ln>
        </p:spPr>
        <p:txBody>
          <a:bodyPr vert="horz" wrap="square" lIns="121882" tIns="60941" rIns="121882" bIns="60941" numCol="1" anchor="t" anchorCtr="0" compatLnSpc="1"/>
          <a:lstStyle/>
          <a:p>
            <a:pPr marL="0" marR="0" lvl="0" indent="0" algn="l" defTabSz="6094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39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cs typeface="+mn-ea"/>
              <a:sym typeface="Century Gothic" panose="020B0502020202020204" pitchFamily="34" charset="0"/>
            </a:endParaRPr>
          </a:p>
        </p:txBody>
      </p:sp>
      <p:sp>
        <p:nvSpPr>
          <p:cNvPr id="17" name="Rectangle 45">
            <a:extLst>
              <a:ext uri="{FF2B5EF4-FFF2-40B4-BE49-F238E27FC236}">
                <a16:creationId xmlns:a16="http://schemas.microsoft.com/office/drawing/2014/main" xmlns="" id="{B5C3D82C-5FC3-4C9B-836A-3DD61ACB6937}"/>
              </a:ext>
            </a:extLst>
          </p:cNvPr>
          <p:cNvSpPr>
            <a:spLocks/>
          </p:cNvSpPr>
          <p:nvPr/>
        </p:nvSpPr>
        <p:spPr bwMode="auto">
          <a:xfrm>
            <a:off x="-2674685" y="133350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latin typeface="微软雅黑"/>
                <a:ea typeface="微软雅黑"/>
                <a:cs typeface="Bebas Neue" charset="0"/>
                <a:sym typeface="Bebas Neue" charset="0"/>
              </a:rPr>
              <a:t>网站展示</a:t>
            </a:r>
            <a:endParaRPr lang="en-US" altLang="zh-CN" sz="2800" dirty="0"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C2724A91-E31F-46DC-BB34-5B52028DE1D7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63" y="126569"/>
            <a:ext cx="1982173" cy="298358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73045" y="3224830"/>
            <a:ext cx="189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主页预览效果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Users\唐之洋\Desktop\QQ图片20190610124539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737" y="126569"/>
            <a:ext cx="2010637" cy="284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8041350" y="3060193"/>
            <a:ext cx="189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分页预览效果</a:t>
            </a:r>
            <a:r>
              <a:rPr lang="en-US" altLang="zh-CN" dirty="0" smtClean="0">
                <a:solidFill>
                  <a:schemeClr val="bg1"/>
                </a:solidFill>
              </a:rPr>
              <a:t>1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028" name="Picture 4" descr="C:\Users\唐之洋\Desktop\QQ图片20190610124548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793" y="3806819"/>
            <a:ext cx="1947912" cy="2436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3917429" y="6367838"/>
            <a:ext cx="189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分页预览效果</a:t>
            </a:r>
            <a:r>
              <a:rPr lang="en-US" altLang="zh-CN" dirty="0" smtClean="0">
                <a:solidFill>
                  <a:schemeClr val="bg1"/>
                </a:solidFill>
              </a:rPr>
              <a:t>2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029" name="Picture 5" descr="C:\Users\唐之洋\Desktop\QQ图片201906101246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627" y="3594162"/>
            <a:ext cx="2138085" cy="267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8099967" y="6367838"/>
            <a:ext cx="189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</a:rPr>
              <a:t>分页预览效果</a:t>
            </a:r>
            <a:r>
              <a:rPr lang="en-US" altLang="zh-CN" dirty="0" smtClean="0">
                <a:solidFill>
                  <a:schemeClr val="bg1"/>
                </a:solidFill>
              </a:rPr>
              <a:t>3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65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1" dur="100" fill="hold"/>
                                        <p:tgtEl>
                                          <p:spTgt spid="21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fill="hold" grpId="2" nodeType="withEffect">
                                  <p:stCondLst>
                                    <p:cond delay="600"/>
                                  </p:stCondLst>
                                  <p:childTnLst>
                                    <p:animScale>
                                      <p:cBhvr>
                                        <p:cTn id="13" dur="100" fill="hold"/>
                                        <p:tgtEl>
                                          <p:spTgt spid="21"/>
                                        </p:tgtEl>
                                      </p:cBhvr>
                                      <p:by x="85000" y="8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6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15" dur="1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grpId="4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7" dur="100" fill="hold"/>
                                        <p:tgtEl>
                                          <p:spTgt spid="21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4" dur="100" fill="hold"/>
                                        <p:tgtEl>
                                          <p:spTgt spid="41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2" nodeType="withEffect">
                                  <p:stCondLst>
                                    <p:cond delay="600"/>
                                  </p:stCondLst>
                                  <p:childTnLst>
                                    <p:animScale>
                                      <p:cBhvr>
                                        <p:cTn id="26" dur="100" fill="hold"/>
                                        <p:tgtEl>
                                          <p:spTgt spid="41"/>
                                        </p:tgtEl>
                                      </p:cBhvr>
                                      <p:by x="85000" y="8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28" dur="100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4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30" dur="100" fill="hold"/>
                                        <p:tgtEl>
                                          <p:spTgt spid="41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21" grpId="0" animBg="1"/>
      <p:bldP spid="21" grpId="1" animBg="1"/>
      <p:bldP spid="21" grpId="2" animBg="1"/>
      <p:bldP spid="21" grpId="3" animBg="1"/>
      <p:bldP spid="21" grpId="4" animBg="1"/>
      <p:bldP spid="41" grpId="0" animBg="1"/>
      <p:bldP spid="41" grpId="1" animBg="1"/>
      <p:bldP spid="41" grpId="2" animBg="1"/>
      <p:bldP spid="41" grpId="3" animBg="1"/>
      <p:bldP spid="41" grpId="4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B376C07-1E91-4F5B-8512-6563D984E76B}"/>
              </a:ext>
            </a:extLst>
          </p:cNvPr>
          <p:cNvSpPr/>
          <p:nvPr/>
        </p:nvSpPr>
        <p:spPr>
          <a:xfrm>
            <a:off x="0" y="2117912"/>
            <a:ext cx="658906" cy="2622176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44A99563-3A1E-4CA2-BD47-57CEB8E770F6}"/>
              </a:ext>
            </a:extLst>
          </p:cNvPr>
          <p:cNvSpPr txBox="1"/>
          <p:nvPr/>
        </p:nvSpPr>
        <p:spPr>
          <a:xfrm>
            <a:off x="69784" y="2517413"/>
            <a:ext cx="492443" cy="19565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BUSINESS</a:t>
            </a:r>
            <a:endParaRPr kumimoji="0" lang="zh-CN" altLang="en-US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6F2AD4A0-E4F8-41EA-9D4C-B6B2F8E1F1AC}"/>
              </a:ext>
            </a:extLst>
          </p:cNvPr>
          <p:cNvSpPr txBox="1"/>
          <p:nvPr/>
        </p:nvSpPr>
        <p:spPr>
          <a:xfrm>
            <a:off x="1472452" y="1976716"/>
            <a:ext cx="62085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CN" sz="4800" dirty="0">
                <a:solidFill>
                  <a:srgbClr val="4F81BD"/>
                </a:solidFill>
              </a:rPr>
              <a:t>Completion of work</a:t>
            </a:r>
            <a:endParaRPr kumimoji="0" lang="zh-CN" altLang="en-US" sz="480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BAD1E1AE-0CAF-4EAE-8E48-F15CAFB33880}"/>
              </a:ext>
            </a:extLst>
          </p:cNvPr>
          <p:cNvSpPr txBox="1"/>
          <p:nvPr/>
        </p:nvSpPr>
        <p:spPr>
          <a:xfrm>
            <a:off x="1472451" y="2899432"/>
            <a:ext cx="4342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5400" b="1" dirty="0">
                <a:solidFill>
                  <a:srgbClr val="0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工作完成情况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="" id="{DB6EBB73-B8A6-4508-884C-9089EE4219C1}"/>
              </a:ext>
            </a:extLst>
          </p:cNvPr>
          <p:cNvSpPr txBox="1"/>
          <p:nvPr/>
        </p:nvSpPr>
        <p:spPr>
          <a:xfrm>
            <a:off x="1472450" y="3955598"/>
            <a:ext cx="6010899" cy="507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  <a:defRPr/>
            </a:pPr>
            <a:r>
              <a:rPr lang="en-US" altLang="zh-CN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Century Gothic" panose="020B0502020202020204" pitchFamily="34" charset="0"/>
                <a:ea typeface="Microsoft YaHei" panose="020B0503020204020204" pitchFamily="34" charset="-122"/>
                <a:sym typeface="Century Gothic" panose="020B0502020202020204" pitchFamily="34" charset="0"/>
              </a:rPr>
              <a:t>Progress and completion of work and project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Microsoft YaHei" panose="020B0503020204020204" pitchFamily="34" charset="-122"/>
              <a:sym typeface="Century Gothic" panose="020B0502020202020204" pitchFamily="34" charset="0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9656D800-0995-4ED6-90FF-0DA53070AD5F}"/>
              </a:ext>
            </a:extLst>
          </p:cNvPr>
          <p:cNvCxnSpPr/>
          <p:nvPr/>
        </p:nvCxnSpPr>
        <p:spPr>
          <a:xfrm>
            <a:off x="1667436" y="3853969"/>
            <a:ext cx="914400" cy="0"/>
          </a:xfrm>
          <a:prstGeom prst="line">
            <a:avLst/>
          </a:prstGeom>
          <a:ln w="41275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平行四边形 6">
            <a:extLst>
              <a:ext uri="{FF2B5EF4-FFF2-40B4-BE49-F238E27FC236}">
                <a16:creationId xmlns:a16="http://schemas.microsoft.com/office/drawing/2014/main" xmlns="" id="{270C5034-9F5C-4224-9956-7CBDD7EC7041}"/>
              </a:ext>
            </a:extLst>
          </p:cNvPr>
          <p:cNvSpPr/>
          <p:nvPr/>
        </p:nvSpPr>
        <p:spPr>
          <a:xfrm rot="19586943">
            <a:off x="6535437" y="2121759"/>
            <a:ext cx="3911158" cy="1770937"/>
          </a:xfrm>
          <a:custGeom>
            <a:avLst/>
            <a:gdLst>
              <a:gd name="connsiteX0" fmla="*/ 0 w 4606366"/>
              <a:gd name="connsiteY0" fmla="*/ 1274301 h 1274301"/>
              <a:gd name="connsiteX1" fmla="*/ 318575 w 4606366"/>
              <a:gd name="connsiteY1" fmla="*/ 0 h 1274301"/>
              <a:gd name="connsiteX2" fmla="*/ 4606366 w 4606366"/>
              <a:gd name="connsiteY2" fmla="*/ 0 h 1274301"/>
              <a:gd name="connsiteX3" fmla="*/ 4287791 w 4606366"/>
              <a:gd name="connsiteY3" fmla="*/ 1274301 h 1274301"/>
              <a:gd name="connsiteX4" fmla="*/ 0 w 4606366"/>
              <a:gd name="connsiteY4" fmla="*/ 1274301 h 1274301"/>
              <a:gd name="connsiteX0" fmla="*/ 0 w 4606366"/>
              <a:gd name="connsiteY0" fmla="*/ 1274301 h 1274301"/>
              <a:gd name="connsiteX1" fmla="*/ 131438 w 4606366"/>
              <a:gd name="connsiteY1" fmla="*/ 682608 h 1274301"/>
              <a:gd name="connsiteX2" fmla="*/ 318575 w 4606366"/>
              <a:gd name="connsiteY2" fmla="*/ 0 h 1274301"/>
              <a:gd name="connsiteX3" fmla="*/ 4606366 w 4606366"/>
              <a:gd name="connsiteY3" fmla="*/ 0 h 1274301"/>
              <a:gd name="connsiteX4" fmla="*/ 4287791 w 4606366"/>
              <a:gd name="connsiteY4" fmla="*/ 1274301 h 1274301"/>
              <a:gd name="connsiteX5" fmla="*/ 0 w 4606366"/>
              <a:gd name="connsiteY5" fmla="*/ 1274301 h 1274301"/>
              <a:gd name="connsiteX0" fmla="*/ 345969 w 4474928"/>
              <a:gd name="connsiteY0" fmla="*/ 1284331 h 1284331"/>
              <a:gd name="connsiteX1" fmla="*/ 0 w 4474928"/>
              <a:gd name="connsiteY1" fmla="*/ 682608 h 1284331"/>
              <a:gd name="connsiteX2" fmla="*/ 187137 w 4474928"/>
              <a:gd name="connsiteY2" fmla="*/ 0 h 1284331"/>
              <a:gd name="connsiteX3" fmla="*/ 4474928 w 4474928"/>
              <a:gd name="connsiteY3" fmla="*/ 0 h 1284331"/>
              <a:gd name="connsiteX4" fmla="*/ 4156353 w 4474928"/>
              <a:gd name="connsiteY4" fmla="*/ 1274301 h 1284331"/>
              <a:gd name="connsiteX5" fmla="*/ 345969 w 4474928"/>
              <a:gd name="connsiteY5" fmla="*/ 1284331 h 1284331"/>
              <a:gd name="connsiteX0" fmla="*/ 554298 w 4683257"/>
              <a:gd name="connsiteY0" fmla="*/ 1284331 h 1284331"/>
              <a:gd name="connsiteX1" fmla="*/ 0 w 4683257"/>
              <a:gd name="connsiteY1" fmla="*/ 899429 h 1284331"/>
              <a:gd name="connsiteX2" fmla="*/ 395466 w 4683257"/>
              <a:gd name="connsiteY2" fmla="*/ 0 h 1284331"/>
              <a:gd name="connsiteX3" fmla="*/ 4683257 w 4683257"/>
              <a:gd name="connsiteY3" fmla="*/ 0 h 1284331"/>
              <a:gd name="connsiteX4" fmla="*/ 4364682 w 4683257"/>
              <a:gd name="connsiteY4" fmla="*/ 1274301 h 1284331"/>
              <a:gd name="connsiteX5" fmla="*/ 554298 w 4683257"/>
              <a:gd name="connsiteY5" fmla="*/ 1284331 h 1284331"/>
              <a:gd name="connsiteX0" fmla="*/ 408846 w 4683257"/>
              <a:gd name="connsiteY0" fmla="*/ 1284683 h 1284683"/>
              <a:gd name="connsiteX1" fmla="*/ 0 w 4683257"/>
              <a:gd name="connsiteY1" fmla="*/ 899429 h 1284683"/>
              <a:gd name="connsiteX2" fmla="*/ 395466 w 4683257"/>
              <a:gd name="connsiteY2" fmla="*/ 0 h 1284683"/>
              <a:gd name="connsiteX3" fmla="*/ 4683257 w 4683257"/>
              <a:gd name="connsiteY3" fmla="*/ 0 h 1284683"/>
              <a:gd name="connsiteX4" fmla="*/ 4364682 w 4683257"/>
              <a:gd name="connsiteY4" fmla="*/ 1274301 h 1284683"/>
              <a:gd name="connsiteX5" fmla="*/ 408846 w 4683257"/>
              <a:gd name="connsiteY5" fmla="*/ 1284683 h 1284683"/>
              <a:gd name="connsiteX0" fmla="*/ 1459511 w 5733922"/>
              <a:gd name="connsiteY0" fmla="*/ 1287609 h 1287609"/>
              <a:gd name="connsiteX1" fmla="*/ 1050665 w 5733922"/>
              <a:gd name="connsiteY1" fmla="*/ 90235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0 w 5733922"/>
              <a:gd name="connsiteY2" fmla="*/ 0 h 1287609"/>
              <a:gd name="connsiteX3" fmla="*/ 5733922 w 5733922"/>
              <a:gd name="connsiteY3" fmla="*/ 2926 h 1287609"/>
              <a:gd name="connsiteX4" fmla="*/ 5415347 w 5733922"/>
              <a:gd name="connsiteY4" fmla="*/ 1277227 h 1287609"/>
              <a:gd name="connsiteX5" fmla="*/ 1459511 w 5733922"/>
              <a:gd name="connsiteY5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854662 w 5733922"/>
              <a:gd name="connsiteY2" fmla="*/ 311936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1459511 w 5733922"/>
              <a:gd name="connsiteY0" fmla="*/ 1287609 h 1287609"/>
              <a:gd name="connsiteX1" fmla="*/ 1531017 w 5733922"/>
              <a:gd name="connsiteY1" fmla="*/ 544015 h 1287609"/>
              <a:gd name="connsiteX2" fmla="*/ 492945 w 5733922"/>
              <a:gd name="connsiteY2" fmla="*/ 516134 h 1287609"/>
              <a:gd name="connsiteX3" fmla="*/ 0 w 5733922"/>
              <a:gd name="connsiteY3" fmla="*/ 0 h 1287609"/>
              <a:gd name="connsiteX4" fmla="*/ 5733922 w 5733922"/>
              <a:gd name="connsiteY4" fmla="*/ 2926 h 1287609"/>
              <a:gd name="connsiteX5" fmla="*/ 5415347 w 5733922"/>
              <a:gd name="connsiteY5" fmla="*/ 1277227 h 1287609"/>
              <a:gd name="connsiteX6" fmla="*/ 1459511 w 5733922"/>
              <a:gd name="connsiteY6" fmla="*/ 1287609 h 1287609"/>
              <a:gd name="connsiteX0" fmla="*/ 966566 w 5240977"/>
              <a:gd name="connsiteY0" fmla="*/ 1284683 h 1284683"/>
              <a:gd name="connsiteX1" fmla="*/ 1038072 w 5240977"/>
              <a:gd name="connsiteY1" fmla="*/ 541089 h 1284683"/>
              <a:gd name="connsiteX2" fmla="*/ 0 w 5240977"/>
              <a:gd name="connsiteY2" fmla="*/ 513208 h 1284683"/>
              <a:gd name="connsiteX3" fmla="*/ 191133 w 5240977"/>
              <a:gd name="connsiteY3" fmla="*/ 5694 h 1284683"/>
              <a:gd name="connsiteX4" fmla="*/ 5240977 w 5240977"/>
              <a:gd name="connsiteY4" fmla="*/ 0 h 1284683"/>
              <a:gd name="connsiteX5" fmla="*/ 4922402 w 5240977"/>
              <a:gd name="connsiteY5" fmla="*/ 1274301 h 1284683"/>
              <a:gd name="connsiteX6" fmla="*/ 966566 w 5240977"/>
              <a:gd name="connsiteY6" fmla="*/ 1284683 h 1284683"/>
              <a:gd name="connsiteX0" fmla="*/ 1517487 w 5791898"/>
              <a:gd name="connsiteY0" fmla="*/ 1284683 h 1284683"/>
              <a:gd name="connsiteX1" fmla="*/ 1588993 w 5791898"/>
              <a:gd name="connsiteY1" fmla="*/ 541089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1898"/>
              <a:gd name="connsiteY0" fmla="*/ 1284683 h 1284683"/>
              <a:gd name="connsiteX1" fmla="*/ 1024276 w 5791898"/>
              <a:gd name="connsiteY1" fmla="*/ 532320 h 1284683"/>
              <a:gd name="connsiteX2" fmla="*/ 0 w 5791898"/>
              <a:gd name="connsiteY2" fmla="*/ 509160 h 1284683"/>
              <a:gd name="connsiteX3" fmla="*/ 742054 w 5791898"/>
              <a:gd name="connsiteY3" fmla="*/ 5694 h 1284683"/>
              <a:gd name="connsiteX4" fmla="*/ 5791898 w 5791898"/>
              <a:gd name="connsiteY4" fmla="*/ 0 h 1284683"/>
              <a:gd name="connsiteX5" fmla="*/ 5473323 w 5791898"/>
              <a:gd name="connsiteY5" fmla="*/ 1274301 h 1284683"/>
              <a:gd name="connsiteX6" fmla="*/ 1517487 w 5791898"/>
              <a:gd name="connsiteY6" fmla="*/ 1284683 h 1284683"/>
              <a:gd name="connsiteX0" fmla="*/ 1517487 w 5797578"/>
              <a:gd name="connsiteY0" fmla="*/ 1278989 h 1278989"/>
              <a:gd name="connsiteX1" fmla="*/ 1024276 w 5797578"/>
              <a:gd name="connsiteY1" fmla="*/ 526626 h 1278989"/>
              <a:gd name="connsiteX2" fmla="*/ 0 w 5797578"/>
              <a:gd name="connsiteY2" fmla="*/ 503466 h 1278989"/>
              <a:gd name="connsiteX3" fmla="*/ 742054 w 5797578"/>
              <a:gd name="connsiteY3" fmla="*/ 0 h 1278989"/>
              <a:gd name="connsiteX4" fmla="*/ 5797578 w 5797578"/>
              <a:gd name="connsiteY4" fmla="*/ 35636 h 1278989"/>
              <a:gd name="connsiteX5" fmla="*/ 5473323 w 5797578"/>
              <a:gd name="connsiteY5" fmla="*/ 1268607 h 1278989"/>
              <a:gd name="connsiteX6" fmla="*/ 1517487 w 5797578"/>
              <a:gd name="connsiteY6" fmla="*/ 1278989 h 127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7578" h="1278989">
                <a:moveTo>
                  <a:pt x="1517487" y="1278989"/>
                </a:moveTo>
                <a:lnTo>
                  <a:pt x="1024276" y="526626"/>
                </a:lnTo>
                <a:lnTo>
                  <a:pt x="0" y="503466"/>
                </a:lnTo>
                <a:lnTo>
                  <a:pt x="742054" y="0"/>
                </a:lnTo>
                <a:lnTo>
                  <a:pt x="5797578" y="35636"/>
                </a:lnTo>
                <a:lnTo>
                  <a:pt x="5473323" y="1268607"/>
                </a:lnTo>
                <a:lnTo>
                  <a:pt x="1517487" y="1278989"/>
                </a:lnTo>
                <a:close/>
              </a:path>
            </a:pathLst>
          </a:custGeom>
          <a:solidFill>
            <a:srgbClr val="DFDFD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xmlns="" id="{B5F2DAC6-4185-46F8-8A9B-2A83540D373E}"/>
              </a:ext>
            </a:extLst>
          </p:cNvPr>
          <p:cNvSpPr/>
          <p:nvPr/>
        </p:nvSpPr>
        <p:spPr>
          <a:xfrm rot="8681015">
            <a:off x="8162044" y="2884806"/>
            <a:ext cx="999067" cy="861264"/>
          </a:xfrm>
          <a:prstGeom prst="triangle">
            <a:avLst/>
          </a:prstGeom>
          <a:solidFill>
            <a:schemeClr val="tx1">
              <a:lumMod val="85000"/>
              <a:alpha val="73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xmlns="" id="{FE38BBB1-2302-4F14-AC33-B1E7A291985C}"/>
              </a:ext>
            </a:extLst>
          </p:cNvPr>
          <p:cNvSpPr/>
          <p:nvPr/>
        </p:nvSpPr>
        <p:spPr>
          <a:xfrm rot="8681015">
            <a:off x="8198958" y="4177212"/>
            <a:ext cx="510208" cy="439834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r="3000000" sx="103000" sy="103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8" name="等腰三角形 17">
            <a:extLst>
              <a:ext uri="{FF2B5EF4-FFF2-40B4-BE49-F238E27FC236}">
                <a16:creationId xmlns:a16="http://schemas.microsoft.com/office/drawing/2014/main" xmlns="" id="{DE5A528B-E2F9-467B-9D28-EC81813EBE52}"/>
              </a:ext>
            </a:extLst>
          </p:cNvPr>
          <p:cNvSpPr/>
          <p:nvPr/>
        </p:nvSpPr>
        <p:spPr>
          <a:xfrm rot="8681015">
            <a:off x="10119695" y="4386967"/>
            <a:ext cx="510208" cy="439834"/>
          </a:xfrm>
          <a:prstGeom prst="triangle">
            <a:avLst/>
          </a:prstGeom>
          <a:solidFill>
            <a:srgbClr val="DEDED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9" name="菱形 10">
            <a:extLst>
              <a:ext uri="{FF2B5EF4-FFF2-40B4-BE49-F238E27FC236}">
                <a16:creationId xmlns:a16="http://schemas.microsoft.com/office/drawing/2014/main" xmlns="" id="{DCB9D13E-EDB7-4C41-99ED-FF38A48B6C85}"/>
              </a:ext>
            </a:extLst>
          </p:cNvPr>
          <p:cNvSpPr/>
          <p:nvPr/>
        </p:nvSpPr>
        <p:spPr>
          <a:xfrm>
            <a:off x="8873922" y="1583297"/>
            <a:ext cx="3296384" cy="2010385"/>
          </a:xfrm>
          <a:custGeom>
            <a:avLst/>
            <a:gdLst>
              <a:gd name="connsiteX0" fmla="*/ 0 w 3242596"/>
              <a:gd name="connsiteY0" fmla="*/ 1032087 h 2064173"/>
              <a:gd name="connsiteX1" fmla="*/ 1621298 w 3242596"/>
              <a:gd name="connsiteY1" fmla="*/ 0 h 2064173"/>
              <a:gd name="connsiteX2" fmla="*/ 3242596 w 3242596"/>
              <a:gd name="connsiteY2" fmla="*/ 1032087 h 2064173"/>
              <a:gd name="connsiteX3" fmla="*/ 1621298 w 3242596"/>
              <a:gd name="connsiteY3" fmla="*/ 2064173 h 2064173"/>
              <a:gd name="connsiteX4" fmla="*/ 0 w 3242596"/>
              <a:gd name="connsiteY4" fmla="*/ 1032087 h 2064173"/>
              <a:gd name="connsiteX0" fmla="*/ 0 w 3296384"/>
              <a:gd name="connsiteY0" fmla="*/ 1032087 h 2064173"/>
              <a:gd name="connsiteX1" fmla="*/ 1621298 w 3296384"/>
              <a:gd name="connsiteY1" fmla="*/ 0 h 2064173"/>
              <a:gd name="connsiteX2" fmla="*/ 3296384 w 3296384"/>
              <a:gd name="connsiteY2" fmla="*/ 1045534 h 2064173"/>
              <a:gd name="connsiteX3" fmla="*/ 1621298 w 3296384"/>
              <a:gd name="connsiteY3" fmla="*/ 2064173 h 2064173"/>
              <a:gd name="connsiteX4" fmla="*/ 0 w 3296384"/>
              <a:gd name="connsiteY4" fmla="*/ 1032087 h 2064173"/>
              <a:gd name="connsiteX0" fmla="*/ 0 w 3296384"/>
              <a:gd name="connsiteY0" fmla="*/ 1032087 h 2010385"/>
              <a:gd name="connsiteX1" fmla="*/ 1621298 w 3296384"/>
              <a:gd name="connsiteY1" fmla="*/ 0 h 2010385"/>
              <a:gd name="connsiteX2" fmla="*/ 3296384 w 3296384"/>
              <a:gd name="connsiteY2" fmla="*/ 1045534 h 2010385"/>
              <a:gd name="connsiteX3" fmla="*/ 1621298 w 3296384"/>
              <a:gd name="connsiteY3" fmla="*/ 2010385 h 2010385"/>
              <a:gd name="connsiteX4" fmla="*/ 0 w 3296384"/>
              <a:gd name="connsiteY4" fmla="*/ 1032087 h 2010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6384" h="2010385">
                <a:moveTo>
                  <a:pt x="0" y="1032087"/>
                </a:moveTo>
                <a:lnTo>
                  <a:pt x="1621298" y="0"/>
                </a:lnTo>
                <a:lnTo>
                  <a:pt x="3296384" y="1045534"/>
                </a:lnTo>
                <a:lnTo>
                  <a:pt x="1621298" y="2010385"/>
                </a:lnTo>
                <a:lnTo>
                  <a:pt x="0" y="10320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38100" dist="38100" dir="8100000" sx="103000" sy="103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0" name="平行四边形 11">
            <a:extLst>
              <a:ext uri="{FF2B5EF4-FFF2-40B4-BE49-F238E27FC236}">
                <a16:creationId xmlns:a16="http://schemas.microsoft.com/office/drawing/2014/main" xmlns="" id="{CB6183F3-CADA-4556-89A2-61ADA80A3740}"/>
              </a:ext>
            </a:extLst>
          </p:cNvPr>
          <p:cNvSpPr/>
          <p:nvPr/>
        </p:nvSpPr>
        <p:spPr>
          <a:xfrm>
            <a:off x="8837594" y="2171947"/>
            <a:ext cx="2554711" cy="1416848"/>
          </a:xfrm>
          <a:custGeom>
            <a:avLst/>
            <a:gdLst>
              <a:gd name="connsiteX0" fmla="*/ 0 w 1723446"/>
              <a:gd name="connsiteY0" fmla="*/ 1295824 h 1295824"/>
              <a:gd name="connsiteX1" fmla="*/ 323956 w 1723446"/>
              <a:gd name="connsiteY1" fmla="*/ 0 h 1295824"/>
              <a:gd name="connsiteX2" fmla="*/ 1723446 w 1723446"/>
              <a:gd name="connsiteY2" fmla="*/ 0 h 1295824"/>
              <a:gd name="connsiteX3" fmla="*/ 1399490 w 1723446"/>
              <a:gd name="connsiteY3" fmla="*/ 1295824 h 1295824"/>
              <a:gd name="connsiteX4" fmla="*/ 0 w 1723446"/>
              <a:gd name="connsiteY4" fmla="*/ 1295824 h 1295824"/>
              <a:gd name="connsiteX0" fmla="*/ 79456 w 1802902"/>
              <a:gd name="connsiteY0" fmla="*/ 1295824 h 1295824"/>
              <a:gd name="connsiteX1" fmla="*/ 0 w 1802902"/>
              <a:gd name="connsiteY1" fmla="*/ 201706 h 1295824"/>
              <a:gd name="connsiteX2" fmla="*/ 1802902 w 1802902"/>
              <a:gd name="connsiteY2" fmla="*/ 0 h 1295824"/>
              <a:gd name="connsiteX3" fmla="*/ 1478946 w 1802902"/>
              <a:gd name="connsiteY3" fmla="*/ 1295824 h 1295824"/>
              <a:gd name="connsiteX4" fmla="*/ 79456 w 1802902"/>
              <a:gd name="connsiteY4" fmla="*/ 1295824 h 1295824"/>
              <a:gd name="connsiteX0" fmla="*/ 79456 w 1478946"/>
              <a:gd name="connsiteY0" fmla="*/ 1524424 h 1524424"/>
              <a:gd name="connsiteX1" fmla="*/ 0 w 1478946"/>
              <a:gd name="connsiteY1" fmla="*/ 430306 h 1524424"/>
              <a:gd name="connsiteX2" fmla="*/ 740585 w 1478946"/>
              <a:gd name="connsiteY2" fmla="*/ 0 h 1524424"/>
              <a:gd name="connsiteX3" fmla="*/ 1478946 w 1478946"/>
              <a:gd name="connsiteY3" fmla="*/ 1524424 h 1524424"/>
              <a:gd name="connsiteX4" fmla="*/ 79456 w 1478946"/>
              <a:gd name="connsiteY4" fmla="*/ 1524424 h 1524424"/>
              <a:gd name="connsiteX0" fmla="*/ 79456 w 2554711"/>
              <a:gd name="connsiteY0" fmla="*/ 1524424 h 1524424"/>
              <a:gd name="connsiteX1" fmla="*/ 0 w 2554711"/>
              <a:gd name="connsiteY1" fmla="*/ 430306 h 1524424"/>
              <a:gd name="connsiteX2" fmla="*/ 740585 w 2554711"/>
              <a:gd name="connsiteY2" fmla="*/ 0 h 1524424"/>
              <a:gd name="connsiteX3" fmla="*/ 2554711 w 2554711"/>
              <a:gd name="connsiteY3" fmla="*/ 905859 h 1524424"/>
              <a:gd name="connsiteX4" fmla="*/ 79456 w 2554711"/>
              <a:gd name="connsiteY4" fmla="*/ 1524424 h 1524424"/>
              <a:gd name="connsiteX0" fmla="*/ 1625868 w 2554711"/>
              <a:gd name="connsiteY0" fmla="*/ 1349612 h 1349612"/>
              <a:gd name="connsiteX1" fmla="*/ 0 w 2554711"/>
              <a:gd name="connsiteY1" fmla="*/ 430306 h 1349612"/>
              <a:gd name="connsiteX2" fmla="*/ 740585 w 2554711"/>
              <a:gd name="connsiteY2" fmla="*/ 0 h 1349612"/>
              <a:gd name="connsiteX3" fmla="*/ 2554711 w 2554711"/>
              <a:gd name="connsiteY3" fmla="*/ 905859 h 1349612"/>
              <a:gd name="connsiteX4" fmla="*/ 1625868 w 2554711"/>
              <a:gd name="connsiteY4" fmla="*/ 1349612 h 1349612"/>
              <a:gd name="connsiteX0" fmla="*/ 1666209 w 2554711"/>
              <a:gd name="connsiteY0" fmla="*/ 1376506 h 1376506"/>
              <a:gd name="connsiteX1" fmla="*/ 0 w 2554711"/>
              <a:gd name="connsiteY1" fmla="*/ 430306 h 1376506"/>
              <a:gd name="connsiteX2" fmla="*/ 740585 w 2554711"/>
              <a:gd name="connsiteY2" fmla="*/ 0 h 1376506"/>
              <a:gd name="connsiteX3" fmla="*/ 2554711 w 2554711"/>
              <a:gd name="connsiteY3" fmla="*/ 905859 h 1376506"/>
              <a:gd name="connsiteX4" fmla="*/ 1666209 w 2554711"/>
              <a:gd name="connsiteY4" fmla="*/ 1376506 h 1376506"/>
              <a:gd name="connsiteX0" fmla="*/ 1666209 w 2554711"/>
              <a:gd name="connsiteY0" fmla="*/ 1416848 h 1416848"/>
              <a:gd name="connsiteX1" fmla="*/ 0 w 2554711"/>
              <a:gd name="connsiteY1" fmla="*/ 470648 h 1416848"/>
              <a:gd name="connsiteX2" fmla="*/ 713691 w 2554711"/>
              <a:gd name="connsiteY2" fmla="*/ 0 h 1416848"/>
              <a:gd name="connsiteX3" fmla="*/ 2554711 w 2554711"/>
              <a:gd name="connsiteY3" fmla="*/ 946201 h 1416848"/>
              <a:gd name="connsiteX4" fmla="*/ 1666209 w 2554711"/>
              <a:gd name="connsiteY4" fmla="*/ 1416848 h 1416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711" h="1416848">
                <a:moveTo>
                  <a:pt x="1666209" y="1416848"/>
                </a:moveTo>
                <a:lnTo>
                  <a:pt x="0" y="470648"/>
                </a:lnTo>
                <a:lnTo>
                  <a:pt x="713691" y="0"/>
                </a:lnTo>
                <a:lnTo>
                  <a:pt x="2554711" y="946201"/>
                </a:lnTo>
                <a:lnTo>
                  <a:pt x="1666209" y="1416848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1" name="等腰三角形 12">
            <a:extLst>
              <a:ext uri="{FF2B5EF4-FFF2-40B4-BE49-F238E27FC236}">
                <a16:creationId xmlns:a16="http://schemas.microsoft.com/office/drawing/2014/main" xmlns="" id="{62444EC4-2BBB-4E63-8E74-0C9C0448E125}"/>
              </a:ext>
            </a:extLst>
          </p:cNvPr>
          <p:cNvSpPr/>
          <p:nvPr/>
        </p:nvSpPr>
        <p:spPr>
          <a:xfrm rot="19800000">
            <a:off x="11079596" y="2146838"/>
            <a:ext cx="986856" cy="766613"/>
          </a:xfrm>
          <a:custGeom>
            <a:avLst/>
            <a:gdLst>
              <a:gd name="connsiteX0" fmla="*/ 0 w 986856"/>
              <a:gd name="connsiteY0" fmla="*/ 721831 h 721831"/>
              <a:gd name="connsiteX1" fmla="*/ 493428 w 986856"/>
              <a:gd name="connsiteY1" fmla="*/ 0 h 721831"/>
              <a:gd name="connsiteX2" fmla="*/ 986856 w 986856"/>
              <a:gd name="connsiteY2" fmla="*/ 721831 h 721831"/>
              <a:gd name="connsiteX3" fmla="*/ 0 w 986856"/>
              <a:gd name="connsiteY3" fmla="*/ 721831 h 721831"/>
              <a:gd name="connsiteX0" fmla="*/ 0 w 986856"/>
              <a:gd name="connsiteY0" fmla="*/ 766613 h 766613"/>
              <a:gd name="connsiteX1" fmla="*/ 550336 w 986856"/>
              <a:gd name="connsiteY1" fmla="*/ 0 h 766613"/>
              <a:gd name="connsiteX2" fmla="*/ 986856 w 986856"/>
              <a:gd name="connsiteY2" fmla="*/ 766613 h 766613"/>
              <a:gd name="connsiteX3" fmla="*/ 0 w 986856"/>
              <a:gd name="connsiteY3" fmla="*/ 766613 h 76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6856" h="766613">
                <a:moveTo>
                  <a:pt x="0" y="766613"/>
                </a:moveTo>
                <a:lnTo>
                  <a:pt x="550336" y="0"/>
                </a:lnTo>
                <a:lnTo>
                  <a:pt x="986856" y="766613"/>
                </a:lnTo>
                <a:lnTo>
                  <a:pt x="0" y="766613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xmlns="" id="{0AF69400-9920-4ADD-B641-A02F8F128422}"/>
              </a:ext>
            </a:extLst>
          </p:cNvPr>
          <p:cNvSpPr/>
          <p:nvPr/>
        </p:nvSpPr>
        <p:spPr>
          <a:xfrm rot="16200000">
            <a:off x="10320263" y="2763636"/>
            <a:ext cx="2010385" cy="1733090"/>
          </a:xfrm>
          <a:prstGeom prst="triangl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8100000" sx="104000" sy="104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3" name="等腰三角形 22">
            <a:extLst>
              <a:ext uri="{FF2B5EF4-FFF2-40B4-BE49-F238E27FC236}">
                <a16:creationId xmlns:a16="http://schemas.microsoft.com/office/drawing/2014/main" xmlns="" id="{25F45BDD-4F80-4C6B-A786-DC866505C635}"/>
              </a:ext>
            </a:extLst>
          </p:cNvPr>
          <p:cNvSpPr/>
          <p:nvPr/>
        </p:nvSpPr>
        <p:spPr>
          <a:xfrm rot="8681015">
            <a:off x="10487418" y="349499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xmlns="" id="{0B47B2B6-B83E-4D7D-9A3B-B3034B21F1A9}"/>
              </a:ext>
            </a:extLst>
          </p:cNvPr>
          <p:cNvSpPr/>
          <p:nvPr/>
        </p:nvSpPr>
        <p:spPr>
          <a:xfrm rot="16200000">
            <a:off x="10462329" y="1382549"/>
            <a:ext cx="510208" cy="439834"/>
          </a:xfrm>
          <a:prstGeom prst="triangle">
            <a:avLst/>
          </a:pr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5" name="等腰三角形 24">
            <a:extLst>
              <a:ext uri="{FF2B5EF4-FFF2-40B4-BE49-F238E27FC236}">
                <a16:creationId xmlns:a16="http://schemas.microsoft.com/office/drawing/2014/main" xmlns="" id="{8F0D8BC2-4D1E-463A-921C-4AC788F96D5C}"/>
              </a:ext>
            </a:extLst>
          </p:cNvPr>
          <p:cNvSpPr/>
          <p:nvPr/>
        </p:nvSpPr>
        <p:spPr>
          <a:xfrm rot="5400000">
            <a:off x="11046828" y="1431399"/>
            <a:ext cx="405691" cy="349733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6" name="等腰三角形 18">
            <a:extLst>
              <a:ext uri="{FF2B5EF4-FFF2-40B4-BE49-F238E27FC236}">
                <a16:creationId xmlns:a16="http://schemas.microsoft.com/office/drawing/2014/main" xmlns="" id="{D6A82B66-7C19-497D-B21C-234D69E002B0}"/>
              </a:ext>
            </a:extLst>
          </p:cNvPr>
          <p:cNvSpPr/>
          <p:nvPr/>
        </p:nvSpPr>
        <p:spPr>
          <a:xfrm rot="19800000">
            <a:off x="9264057" y="1225451"/>
            <a:ext cx="1104855" cy="756405"/>
          </a:xfrm>
          <a:custGeom>
            <a:avLst/>
            <a:gdLst>
              <a:gd name="connsiteX0" fmla="*/ 0 w 1137991"/>
              <a:gd name="connsiteY0" fmla="*/ 981026 h 981026"/>
              <a:gd name="connsiteX1" fmla="*/ 568996 w 1137991"/>
              <a:gd name="connsiteY1" fmla="*/ 0 h 981026"/>
              <a:gd name="connsiteX2" fmla="*/ 1137991 w 1137991"/>
              <a:gd name="connsiteY2" fmla="*/ 981026 h 981026"/>
              <a:gd name="connsiteX3" fmla="*/ 0 w 1137991"/>
              <a:gd name="connsiteY3" fmla="*/ 981026 h 981026"/>
              <a:gd name="connsiteX0" fmla="*/ 0 w 1104855"/>
              <a:gd name="connsiteY0" fmla="*/ 1031212 h 1031212"/>
              <a:gd name="connsiteX1" fmla="*/ 535860 w 1104855"/>
              <a:gd name="connsiteY1" fmla="*/ 0 h 1031212"/>
              <a:gd name="connsiteX2" fmla="*/ 1104855 w 1104855"/>
              <a:gd name="connsiteY2" fmla="*/ 981026 h 1031212"/>
              <a:gd name="connsiteX3" fmla="*/ 0 w 1104855"/>
              <a:gd name="connsiteY3" fmla="*/ 1031212 h 103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855" h="1031212">
                <a:moveTo>
                  <a:pt x="0" y="1031212"/>
                </a:moveTo>
                <a:lnTo>
                  <a:pt x="535860" y="0"/>
                </a:lnTo>
                <a:lnTo>
                  <a:pt x="1104855" y="981026"/>
                </a:lnTo>
                <a:lnTo>
                  <a:pt x="0" y="1031212"/>
                </a:lnTo>
                <a:close/>
              </a:path>
            </a:pathLst>
          </a:custGeom>
          <a:solidFill>
            <a:srgbClr val="1B30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7" name="梯形 19">
            <a:extLst>
              <a:ext uri="{FF2B5EF4-FFF2-40B4-BE49-F238E27FC236}">
                <a16:creationId xmlns:a16="http://schemas.microsoft.com/office/drawing/2014/main" xmlns="" id="{9EDC0015-55B0-44A8-B045-4D1713E003B8}"/>
              </a:ext>
            </a:extLst>
          </p:cNvPr>
          <p:cNvSpPr/>
          <p:nvPr/>
        </p:nvSpPr>
        <p:spPr>
          <a:xfrm rot="8948101">
            <a:off x="7888749" y="1769032"/>
            <a:ext cx="2069478" cy="757077"/>
          </a:xfrm>
          <a:custGeom>
            <a:avLst/>
            <a:gdLst>
              <a:gd name="connsiteX0" fmla="*/ 0 w 1126315"/>
              <a:gd name="connsiteY0" fmla="*/ 552153 h 552153"/>
              <a:gd name="connsiteX1" fmla="*/ 138038 w 1126315"/>
              <a:gd name="connsiteY1" fmla="*/ 0 h 552153"/>
              <a:gd name="connsiteX2" fmla="*/ 988277 w 1126315"/>
              <a:gd name="connsiteY2" fmla="*/ 0 h 552153"/>
              <a:gd name="connsiteX3" fmla="*/ 1126315 w 1126315"/>
              <a:gd name="connsiteY3" fmla="*/ 552153 h 552153"/>
              <a:gd name="connsiteX4" fmla="*/ 0 w 1126315"/>
              <a:gd name="connsiteY4" fmla="*/ 552153 h 552153"/>
              <a:gd name="connsiteX0" fmla="*/ 0 w 1582162"/>
              <a:gd name="connsiteY0" fmla="*/ 1000333 h 1000333"/>
              <a:gd name="connsiteX1" fmla="*/ 593885 w 1582162"/>
              <a:gd name="connsiteY1" fmla="*/ 0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09487 h 1009487"/>
              <a:gd name="connsiteX1" fmla="*/ 552357 w 1582162"/>
              <a:gd name="connsiteY1" fmla="*/ 0 h 1009487"/>
              <a:gd name="connsiteX2" fmla="*/ 1444124 w 1582162"/>
              <a:gd name="connsiteY2" fmla="*/ 9154 h 1009487"/>
              <a:gd name="connsiteX3" fmla="*/ 1582162 w 1582162"/>
              <a:gd name="connsiteY3" fmla="*/ 561307 h 1009487"/>
              <a:gd name="connsiteX4" fmla="*/ 0 w 1582162"/>
              <a:gd name="connsiteY4" fmla="*/ 1009487 h 1009487"/>
              <a:gd name="connsiteX0" fmla="*/ 0 w 1582162"/>
              <a:gd name="connsiteY0" fmla="*/ 1000333 h 1000333"/>
              <a:gd name="connsiteX1" fmla="*/ 515475 w 1582162"/>
              <a:gd name="connsiteY1" fmla="*/ 134 h 1000333"/>
              <a:gd name="connsiteX2" fmla="*/ 1444124 w 1582162"/>
              <a:gd name="connsiteY2" fmla="*/ 0 h 1000333"/>
              <a:gd name="connsiteX3" fmla="*/ 1582162 w 1582162"/>
              <a:gd name="connsiteY3" fmla="*/ 552153 h 1000333"/>
              <a:gd name="connsiteX4" fmla="*/ 0 w 1582162"/>
              <a:gd name="connsiteY4" fmla="*/ 1000333 h 1000333"/>
              <a:gd name="connsiteX0" fmla="*/ 0 w 1582162"/>
              <a:gd name="connsiteY0" fmla="*/ 1055658 h 1055658"/>
              <a:gd name="connsiteX1" fmla="*/ 515475 w 1582162"/>
              <a:gd name="connsiteY1" fmla="*/ 55459 h 1055658"/>
              <a:gd name="connsiteX2" fmla="*/ 1430191 w 1582162"/>
              <a:gd name="connsiteY2" fmla="*/ 0 h 1055658"/>
              <a:gd name="connsiteX3" fmla="*/ 1582162 w 1582162"/>
              <a:gd name="connsiteY3" fmla="*/ 607478 h 1055658"/>
              <a:gd name="connsiteX4" fmla="*/ 0 w 1582162"/>
              <a:gd name="connsiteY4" fmla="*/ 1055658 h 1055658"/>
              <a:gd name="connsiteX0" fmla="*/ 0 w 2069478"/>
              <a:gd name="connsiteY0" fmla="*/ 1055658 h 1055658"/>
              <a:gd name="connsiteX1" fmla="*/ 515475 w 2069478"/>
              <a:gd name="connsiteY1" fmla="*/ 55459 h 1055658"/>
              <a:gd name="connsiteX2" fmla="*/ 1430191 w 2069478"/>
              <a:gd name="connsiteY2" fmla="*/ 0 h 1055658"/>
              <a:gd name="connsiteX3" fmla="*/ 2069478 w 2069478"/>
              <a:gd name="connsiteY3" fmla="*/ 1024051 h 1055658"/>
              <a:gd name="connsiteX4" fmla="*/ 0 w 2069478"/>
              <a:gd name="connsiteY4" fmla="*/ 1055658 h 105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9478" h="1055658">
                <a:moveTo>
                  <a:pt x="0" y="1055658"/>
                </a:moveTo>
                <a:lnTo>
                  <a:pt x="515475" y="55459"/>
                </a:lnTo>
                <a:lnTo>
                  <a:pt x="1430191" y="0"/>
                </a:lnTo>
                <a:lnTo>
                  <a:pt x="2069478" y="1024051"/>
                </a:lnTo>
                <a:lnTo>
                  <a:pt x="0" y="1055658"/>
                </a:lnTo>
                <a:close/>
              </a:path>
            </a:pathLst>
          </a:cu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0" name="等腰三角形 29">
            <a:extLst>
              <a:ext uri="{FF2B5EF4-FFF2-40B4-BE49-F238E27FC236}">
                <a16:creationId xmlns:a16="http://schemas.microsoft.com/office/drawing/2014/main" xmlns="" id="{00E828AD-451F-46B7-90B4-75F8EF1DD979}"/>
              </a:ext>
            </a:extLst>
          </p:cNvPr>
          <p:cNvSpPr/>
          <p:nvPr/>
        </p:nvSpPr>
        <p:spPr>
          <a:xfrm rot="8707643">
            <a:off x="9186532" y="3504363"/>
            <a:ext cx="999067" cy="861264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1" name="等腰三角形 30">
            <a:extLst>
              <a:ext uri="{FF2B5EF4-FFF2-40B4-BE49-F238E27FC236}">
                <a16:creationId xmlns:a16="http://schemas.microsoft.com/office/drawing/2014/main" xmlns="" id="{86A05D21-E35E-4049-BAD5-A3AD7BD16B8C}"/>
              </a:ext>
            </a:extLst>
          </p:cNvPr>
          <p:cNvSpPr/>
          <p:nvPr/>
        </p:nvSpPr>
        <p:spPr>
          <a:xfrm rot="9000000">
            <a:off x="7597457" y="3363315"/>
            <a:ext cx="634552" cy="547027"/>
          </a:xfrm>
          <a:prstGeom prst="triangl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357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/>
          <p:nvPr/>
        </p:nvSpPr>
        <p:spPr bwMode="auto">
          <a:xfrm>
            <a:off x="5821216" y="1768859"/>
            <a:ext cx="990822" cy="4242404"/>
          </a:xfrm>
          <a:custGeom>
            <a:avLst/>
            <a:gdLst>
              <a:gd name="T0" fmla="*/ 0 w 1412"/>
              <a:gd name="T1" fmla="*/ 82 h 6009"/>
              <a:gd name="T2" fmla="*/ 0 w 1412"/>
              <a:gd name="T3" fmla="*/ 0 h 6009"/>
              <a:gd name="T4" fmla="*/ 283 w 1412"/>
              <a:gd name="T5" fmla="*/ 71 h 6009"/>
              <a:gd name="T6" fmla="*/ 518 w 1412"/>
              <a:gd name="T7" fmla="*/ 182 h 6009"/>
              <a:gd name="T8" fmla="*/ 723 w 1412"/>
              <a:gd name="T9" fmla="*/ 367 h 6009"/>
              <a:gd name="T10" fmla="*/ 863 w 1412"/>
              <a:gd name="T11" fmla="*/ 597 h 6009"/>
              <a:gd name="T12" fmla="*/ 935 w 1412"/>
              <a:gd name="T13" fmla="*/ 848 h 6009"/>
              <a:gd name="T14" fmla="*/ 966 w 1412"/>
              <a:gd name="T15" fmla="*/ 1141 h 6009"/>
              <a:gd name="T16" fmla="*/ 931 w 1412"/>
              <a:gd name="T17" fmla="*/ 1500 h 6009"/>
              <a:gd name="T18" fmla="*/ 856 w 1412"/>
              <a:gd name="T19" fmla="*/ 1831 h 6009"/>
              <a:gd name="T20" fmla="*/ 828 w 1412"/>
              <a:gd name="T21" fmla="*/ 2176 h 6009"/>
              <a:gd name="T22" fmla="*/ 869 w 1412"/>
              <a:gd name="T23" fmla="*/ 2502 h 6009"/>
              <a:gd name="T24" fmla="*/ 961 w 1412"/>
              <a:gd name="T25" fmla="*/ 2687 h 6009"/>
              <a:gd name="T26" fmla="*/ 1110 w 1412"/>
              <a:gd name="T27" fmla="*/ 2815 h 6009"/>
              <a:gd name="T28" fmla="*/ 1244 w 1412"/>
              <a:gd name="T29" fmla="*/ 2889 h 6009"/>
              <a:gd name="T30" fmla="*/ 1412 w 1412"/>
              <a:gd name="T31" fmla="*/ 2920 h 6009"/>
              <a:gd name="T32" fmla="*/ 1412 w 1412"/>
              <a:gd name="T33" fmla="*/ 3079 h 6009"/>
              <a:gd name="T34" fmla="*/ 1156 w 1412"/>
              <a:gd name="T35" fmla="*/ 3164 h 6009"/>
              <a:gd name="T36" fmla="*/ 999 w 1412"/>
              <a:gd name="T37" fmla="*/ 3291 h 6009"/>
              <a:gd name="T38" fmla="*/ 880 w 1412"/>
              <a:gd name="T39" fmla="*/ 3508 h 6009"/>
              <a:gd name="T40" fmla="*/ 826 w 1412"/>
              <a:gd name="T41" fmla="*/ 3804 h 6009"/>
              <a:gd name="T42" fmla="*/ 850 w 1412"/>
              <a:gd name="T43" fmla="*/ 4193 h 6009"/>
              <a:gd name="T44" fmla="*/ 884 w 1412"/>
              <a:gd name="T45" fmla="*/ 4452 h 6009"/>
              <a:gd name="T46" fmla="*/ 935 w 1412"/>
              <a:gd name="T47" fmla="*/ 4752 h 6009"/>
              <a:gd name="T48" fmla="*/ 944 w 1412"/>
              <a:gd name="T49" fmla="*/ 5046 h 6009"/>
              <a:gd name="T50" fmla="*/ 893 w 1412"/>
              <a:gd name="T51" fmla="*/ 5331 h 6009"/>
              <a:gd name="T52" fmla="*/ 792 w 1412"/>
              <a:gd name="T53" fmla="*/ 5553 h 6009"/>
              <a:gd name="T54" fmla="*/ 639 w 1412"/>
              <a:gd name="T55" fmla="*/ 5737 h 6009"/>
              <a:gd name="T56" fmla="*/ 458 w 1412"/>
              <a:gd name="T57" fmla="*/ 5879 h 6009"/>
              <a:gd name="T58" fmla="*/ 310 w 1412"/>
              <a:gd name="T59" fmla="*/ 5967 h 6009"/>
              <a:gd name="T60" fmla="*/ 212 w 1412"/>
              <a:gd name="T61" fmla="*/ 6005 h 6009"/>
              <a:gd name="T62" fmla="*/ 171 w 1412"/>
              <a:gd name="T63" fmla="*/ 5973 h 6009"/>
              <a:gd name="T64" fmla="*/ 208 w 1412"/>
              <a:gd name="T65" fmla="*/ 5905 h 6009"/>
              <a:gd name="T66" fmla="*/ 300 w 1412"/>
              <a:gd name="T67" fmla="*/ 5840 h 6009"/>
              <a:gd name="T68" fmla="*/ 445 w 1412"/>
              <a:gd name="T69" fmla="*/ 5705 h 6009"/>
              <a:gd name="T70" fmla="*/ 564 w 1412"/>
              <a:gd name="T71" fmla="*/ 5512 h 6009"/>
              <a:gd name="T72" fmla="*/ 625 w 1412"/>
              <a:gd name="T73" fmla="*/ 5315 h 6009"/>
              <a:gd name="T74" fmla="*/ 638 w 1412"/>
              <a:gd name="T75" fmla="*/ 5121 h 6009"/>
              <a:gd name="T76" fmla="*/ 618 w 1412"/>
              <a:gd name="T77" fmla="*/ 4825 h 6009"/>
              <a:gd name="T78" fmla="*/ 584 w 1412"/>
              <a:gd name="T79" fmla="*/ 4415 h 6009"/>
              <a:gd name="T80" fmla="*/ 578 w 1412"/>
              <a:gd name="T81" fmla="*/ 4048 h 6009"/>
              <a:gd name="T82" fmla="*/ 632 w 1412"/>
              <a:gd name="T83" fmla="*/ 3704 h 6009"/>
              <a:gd name="T84" fmla="*/ 772 w 1412"/>
              <a:gd name="T85" fmla="*/ 3412 h 6009"/>
              <a:gd name="T86" fmla="*/ 941 w 1412"/>
              <a:gd name="T87" fmla="*/ 3215 h 6009"/>
              <a:gd name="T88" fmla="*/ 1273 w 1412"/>
              <a:gd name="T89" fmla="*/ 3012 h 6009"/>
              <a:gd name="T90" fmla="*/ 1034 w 1412"/>
              <a:gd name="T91" fmla="*/ 2880 h 6009"/>
              <a:gd name="T92" fmla="*/ 884 w 1412"/>
              <a:gd name="T93" fmla="*/ 2767 h 6009"/>
              <a:gd name="T94" fmla="*/ 739 w 1412"/>
              <a:gd name="T95" fmla="*/ 2564 h 6009"/>
              <a:gd name="T96" fmla="*/ 611 w 1412"/>
              <a:gd name="T97" fmla="*/ 2279 h 6009"/>
              <a:gd name="T98" fmla="*/ 558 w 1412"/>
              <a:gd name="T99" fmla="*/ 1973 h 6009"/>
              <a:gd name="T100" fmla="*/ 562 w 1412"/>
              <a:gd name="T101" fmla="*/ 1648 h 6009"/>
              <a:gd name="T102" fmla="*/ 605 w 1412"/>
              <a:gd name="T103" fmla="*/ 1308 h 6009"/>
              <a:gd name="T104" fmla="*/ 646 w 1412"/>
              <a:gd name="T105" fmla="*/ 904 h 6009"/>
              <a:gd name="T106" fmla="*/ 619 w 1412"/>
              <a:gd name="T107" fmla="*/ 644 h 6009"/>
              <a:gd name="T108" fmla="*/ 520 w 1412"/>
              <a:gd name="T109" fmla="*/ 441 h 6009"/>
              <a:gd name="T110" fmla="*/ 341 w 1412"/>
              <a:gd name="T111" fmla="*/ 240 h 6009"/>
              <a:gd name="T112" fmla="*/ 152 w 1412"/>
              <a:gd name="T113" fmla="*/ 132 h 6009"/>
              <a:gd name="T114" fmla="*/ 0 w 1412"/>
              <a:gd name="T115" fmla="*/ 82 h 6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412" h="6009">
                <a:moveTo>
                  <a:pt x="0" y="82"/>
                </a:moveTo>
                <a:lnTo>
                  <a:pt x="0" y="0"/>
                </a:lnTo>
                <a:cubicBezTo>
                  <a:pt x="108" y="24"/>
                  <a:pt x="202" y="47"/>
                  <a:pt x="283" y="71"/>
                </a:cubicBezTo>
                <a:cubicBezTo>
                  <a:pt x="364" y="95"/>
                  <a:pt x="442" y="132"/>
                  <a:pt x="518" y="182"/>
                </a:cubicBezTo>
                <a:cubicBezTo>
                  <a:pt x="594" y="231"/>
                  <a:pt x="662" y="293"/>
                  <a:pt x="723" y="367"/>
                </a:cubicBezTo>
                <a:cubicBezTo>
                  <a:pt x="784" y="443"/>
                  <a:pt x="830" y="519"/>
                  <a:pt x="863" y="597"/>
                </a:cubicBezTo>
                <a:cubicBezTo>
                  <a:pt x="894" y="675"/>
                  <a:pt x="917" y="759"/>
                  <a:pt x="935" y="848"/>
                </a:cubicBezTo>
                <a:cubicBezTo>
                  <a:pt x="952" y="937"/>
                  <a:pt x="963" y="1036"/>
                  <a:pt x="966" y="1141"/>
                </a:cubicBezTo>
                <a:cubicBezTo>
                  <a:pt x="970" y="1248"/>
                  <a:pt x="959" y="1368"/>
                  <a:pt x="931" y="1500"/>
                </a:cubicBezTo>
                <a:lnTo>
                  <a:pt x="856" y="1831"/>
                </a:lnTo>
                <a:cubicBezTo>
                  <a:pt x="834" y="1941"/>
                  <a:pt x="826" y="2055"/>
                  <a:pt x="828" y="2176"/>
                </a:cubicBezTo>
                <a:cubicBezTo>
                  <a:pt x="828" y="2308"/>
                  <a:pt x="841" y="2417"/>
                  <a:pt x="869" y="2502"/>
                </a:cubicBezTo>
                <a:cubicBezTo>
                  <a:pt x="896" y="2587"/>
                  <a:pt x="926" y="2649"/>
                  <a:pt x="961" y="2687"/>
                </a:cubicBezTo>
                <a:cubicBezTo>
                  <a:pt x="994" y="2724"/>
                  <a:pt x="1044" y="2767"/>
                  <a:pt x="1110" y="2815"/>
                </a:cubicBezTo>
                <a:cubicBezTo>
                  <a:pt x="1176" y="2862"/>
                  <a:pt x="1221" y="2887"/>
                  <a:pt x="1244" y="2889"/>
                </a:cubicBezTo>
                <a:lnTo>
                  <a:pt x="1412" y="2920"/>
                </a:lnTo>
                <a:lnTo>
                  <a:pt x="1412" y="3079"/>
                </a:lnTo>
                <a:cubicBezTo>
                  <a:pt x="1298" y="3106"/>
                  <a:pt x="1213" y="3134"/>
                  <a:pt x="1156" y="3164"/>
                </a:cubicBezTo>
                <a:cubicBezTo>
                  <a:pt x="1099" y="3193"/>
                  <a:pt x="1047" y="3236"/>
                  <a:pt x="999" y="3291"/>
                </a:cubicBezTo>
                <a:cubicBezTo>
                  <a:pt x="952" y="3347"/>
                  <a:pt x="912" y="3419"/>
                  <a:pt x="880" y="3508"/>
                </a:cubicBezTo>
                <a:cubicBezTo>
                  <a:pt x="847" y="3596"/>
                  <a:pt x="829" y="3695"/>
                  <a:pt x="826" y="3804"/>
                </a:cubicBezTo>
                <a:cubicBezTo>
                  <a:pt x="823" y="3914"/>
                  <a:pt x="830" y="4043"/>
                  <a:pt x="850" y="4193"/>
                </a:cubicBezTo>
                <a:cubicBezTo>
                  <a:pt x="860" y="4296"/>
                  <a:pt x="872" y="4383"/>
                  <a:pt x="884" y="4452"/>
                </a:cubicBezTo>
                <a:lnTo>
                  <a:pt x="935" y="4752"/>
                </a:lnTo>
                <a:cubicBezTo>
                  <a:pt x="948" y="4855"/>
                  <a:pt x="951" y="4953"/>
                  <a:pt x="944" y="5046"/>
                </a:cubicBezTo>
                <a:cubicBezTo>
                  <a:pt x="936" y="5150"/>
                  <a:pt x="919" y="5246"/>
                  <a:pt x="893" y="5331"/>
                </a:cubicBezTo>
                <a:cubicBezTo>
                  <a:pt x="866" y="5416"/>
                  <a:pt x="832" y="5491"/>
                  <a:pt x="792" y="5553"/>
                </a:cubicBezTo>
                <a:cubicBezTo>
                  <a:pt x="753" y="5617"/>
                  <a:pt x="702" y="5678"/>
                  <a:pt x="639" y="5737"/>
                </a:cubicBezTo>
                <a:cubicBezTo>
                  <a:pt x="578" y="5796"/>
                  <a:pt x="517" y="5843"/>
                  <a:pt x="458" y="5879"/>
                </a:cubicBezTo>
                <a:lnTo>
                  <a:pt x="310" y="5967"/>
                </a:lnTo>
                <a:cubicBezTo>
                  <a:pt x="268" y="5997"/>
                  <a:pt x="235" y="6009"/>
                  <a:pt x="212" y="6005"/>
                </a:cubicBezTo>
                <a:cubicBezTo>
                  <a:pt x="189" y="6001"/>
                  <a:pt x="175" y="5990"/>
                  <a:pt x="171" y="5973"/>
                </a:cubicBezTo>
                <a:cubicBezTo>
                  <a:pt x="166" y="5954"/>
                  <a:pt x="179" y="5932"/>
                  <a:pt x="208" y="5905"/>
                </a:cubicBezTo>
                <a:cubicBezTo>
                  <a:pt x="219" y="5896"/>
                  <a:pt x="249" y="5874"/>
                  <a:pt x="300" y="5840"/>
                </a:cubicBezTo>
                <a:cubicBezTo>
                  <a:pt x="351" y="5804"/>
                  <a:pt x="399" y="5760"/>
                  <a:pt x="445" y="5705"/>
                </a:cubicBezTo>
                <a:cubicBezTo>
                  <a:pt x="492" y="5650"/>
                  <a:pt x="532" y="5587"/>
                  <a:pt x="564" y="5512"/>
                </a:cubicBezTo>
                <a:cubicBezTo>
                  <a:pt x="596" y="5439"/>
                  <a:pt x="617" y="5373"/>
                  <a:pt x="625" y="5315"/>
                </a:cubicBezTo>
                <a:cubicBezTo>
                  <a:pt x="634" y="5258"/>
                  <a:pt x="638" y="5192"/>
                  <a:pt x="638" y="5121"/>
                </a:cubicBezTo>
                <a:cubicBezTo>
                  <a:pt x="636" y="5058"/>
                  <a:pt x="629" y="4960"/>
                  <a:pt x="618" y="4825"/>
                </a:cubicBezTo>
                <a:cubicBezTo>
                  <a:pt x="606" y="4690"/>
                  <a:pt x="595" y="4553"/>
                  <a:pt x="584" y="4415"/>
                </a:cubicBezTo>
                <a:cubicBezTo>
                  <a:pt x="574" y="4277"/>
                  <a:pt x="572" y="4156"/>
                  <a:pt x="578" y="4048"/>
                </a:cubicBezTo>
                <a:cubicBezTo>
                  <a:pt x="584" y="3907"/>
                  <a:pt x="603" y="3792"/>
                  <a:pt x="632" y="3704"/>
                </a:cubicBezTo>
                <a:cubicBezTo>
                  <a:pt x="661" y="3616"/>
                  <a:pt x="708" y="3518"/>
                  <a:pt x="772" y="3412"/>
                </a:cubicBezTo>
                <a:cubicBezTo>
                  <a:pt x="837" y="3305"/>
                  <a:pt x="893" y="3239"/>
                  <a:pt x="941" y="3215"/>
                </a:cubicBezTo>
                <a:lnTo>
                  <a:pt x="1273" y="3012"/>
                </a:lnTo>
                <a:cubicBezTo>
                  <a:pt x="1174" y="2959"/>
                  <a:pt x="1094" y="2915"/>
                  <a:pt x="1034" y="2880"/>
                </a:cubicBezTo>
                <a:cubicBezTo>
                  <a:pt x="975" y="2844"/>
                  <a:pt x="924" y="2806"/>
                  <a:pt x="884" y="2767"/>
                </a:cubicBezTo>
                <a:cubicBezTo>
                  <a:pt x="844" y="2729"/>
                  <a:pt x="796" y="2661"/>
                  <a:pt x="739" y="2564"/>
                </a:cubicBezTo>
                <a:cubicBezTo>
                  <a:pt x="683" y="2467"/>
                  <a:pt x="639" y="2372"/>
                  <a:pt x="611" y="2279"/>
                </a:cubicBezTo>
                <a:cubicBezTo>
                  <a:pt x="582" y="2187"/>
                  <a:pt x="565" y="2085"/>
                  <a:pt x="558" y="1973"/>
                </a:cubicBezTo>
                <a:cubicBezTo>
                  <a:pt x="550" y="1862"/>
                  <a:pt x="552" y="1753"/>
                  <a:pt x="562" y="1648"/>
                </a:cubicBezTo>
                <a:cubicBezTo>
                  <a:pt x="566" y="1592"/>
                  <a:pt x="580" y="1478"/>
                  <a:pt x="605" y="1308"/>
                </a:cubicBezTo>
                <a:cubicBezTo>
                  <a:pt x="629" y="1139"/>
                  <a:pt x="643" y="1004"/>
                  <a:pt x="646" y="904"/>
                </a:cubicBezTo>
                <a:cubicBezTo>
                  <a:pt x="649" y="805"/>
                  <a:pt x="641" y="718"/>
                  <a:pt x="619" y="644"/>
                </a:cubicBezTo>
                <a:cubicBezTo>
                  <a:pt x="603" y="589"/>
                  <a:pt x="569" y="522"/>
                  <a:pt x="520" y="441"/>
                </a:cubicBezTo>
                <a:cubicBezTo>
                  <a:pt x="470" y="360"/>
                  <a:pt x="411" y="293"/>
                  <a:pt x="341" y="240"/>
                </a:cubicBezTo>
                <a:cubicBezTo>
                  <a:pt x="272" y="187"/>
                  <a:pt x="208" y="152"/>
                  <a:pt x="152" y="132"/>
                </a:cubicBezTo>
                <a:lnTo>
                  <a:pt x="0" y="82"/>
                </a:lnTo>
                <a:close/>
              </a:path>
            </a:pathLst>
          </a:custGeom>
          <a:solidFill>
            <a:srgbClr val="959AA2"/>
          </a:solidFill>
          <a:ln>
            <a:noFill/>
          </a:ln>
        </p:spPr>
        <p:txBody>
          <a:bodyPr vert="horz" wrap="square" lIns="91162" tIns="45580" rIns="91162" bIns="45580" numCol="1" anchor="t" anchorCtr="0" compatLnSpc="1"/>
          <a:lstStyle/>
          <a:p>
            <a:pPr defTabSz="911539">
              <a:defRPr/>
            </a:pPr>
            <a:endParaRPr lang="zh-CN" altLang="en-US" kern="0">
              <a:solidFill>
                <a:sysClr val="windowText" lastClr="000000"/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460918" y="1391914"/>
            <a:ext cx="3218986" cy="696751"/>
            <a:chOff x="1800275" y="1490663"/>
            <a:chExt cx="3233739" cy="696912"/>
          </a:xfrm>
          <a:noFill/>
        </p:grpSpPr>
        <p:sp>
          <p:nvSpPr>
            <p:cNvPr id="4" name="Freeform 5"/>
            <p:cNvSpPr/>
            <p:nvPr/>
          </p:nvSpPr>
          <p:spPr bwMode="auto">
            <a:xfrm>
              <a:off x="1800275" y="1490663"/>
              <a:ext cx="3233738" cy="696912"/>
            </a:xfrm>
            <a:custGeom>
              <a:avLst/>
              <a:gdLst>
                <a:gd name="T0" fmla="*/ 156 w 4587"/>
                <a:gd name="T1" fmla="*/ 0 h 986"/>
                <a:gd name="T2" fmla="*/ 4432 w 4587"/>
                <a:gd name="T3" fmla="*/ 0 h 986"/>
                <a:gd name="T4" fmla="*/ 4587 w 4587"/>
                <a:gd name="T5" fmla="*/ 156 h 986"/>
                <a:gd name="T6" fmla="*/ 4587 w 4587"/>
                <a:gd name="T7" fmla="*/ 830 h 986"/>
                <a:gd name="T8" fmla="*/ 4432 w 4587"/>
                <a:gd name="T9" fmla="*/ 986 h 986"/>
                <a:gd name="T10" fmla="*/ 156 w 4587"/>
                <a:gd name="T11" fmla="*/ 986 h 986"/>
                <a:gd name="T12" fmla="*/ 0 w 4587"/>
                <a:gd name="T13" fmla="*/ 830 h 986"/>
                <a:gd name="T14" fmla="*/ 0 w 4587"/>
                <a:gd name="T15" fmla="*/ 156 h 986"/>
                <a:gd name="T16" fmla="*/ 156 w 4587"/>
                <a:gd name="T17" fmla="*/ 0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87" h="986">
                  <a:moveTo>
                    <a:pt x="156" y="0"/>
                  </a:moveTo>
                  <a:lnTo>
                    <a:pt x="4432" y="0"/>
                  </a:lnTo>
                  <a:cubicBezTo>
                    <a:pt x="4517" y="0"/>
                    <a:pt x="4587" y="70"/>
                    <a:pt x="4587" y="156"/>
                  </a:cubicBezTo>
                  <a:lnTo>
                    <a:pt x="4587" y="830"/>
                  </a:lnTo>
                  <a:cubicBezTo>
                    <a:pt x="4587" y="916"/>
                    <a:pt x="4517" y="986"/>
                    <a:pt x="4432" y="986"/>
                  </a:cubicBezTo>
                  <a:lnTo>
                    <a:pt x="156" y="986"/>
                  </a:lnTo>
                  <a:cubicBezTo>
                    <a:pt x="70" y="986"/>
                    <a:pt x="0" y="916"/>
                    <a:pt x="0" y="830"/>
                  </a:cubicBezTo>
                  <a:lnTo>
                    <a:pt x="0" y="156"/>
                  </a:lnTo>
                  <a:cubicBezTo>
                    <a:pt x="0" y="70"/>
                    <a:pt x="70" y="0"/>
                    <a:pt x="156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67189" tIns="33594" rIns="67189" bIns="33594" numCol="1" anchor="t" anchorCtr="0" compatLnSpc="1"/>
            <a:lstStyle/>
            <a:p>
              <a:pPr defTabSz="911539">
                <a:defRPr/>
              </a:pPr>
              <a:endParaRPr lang="zh-CN" altLang="en-US" kern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" name="TextBox 32"/>
            <p:cNvSpPr txBox="1"/>
            <p:nvPr/>
          </p:nvSpPr>
          <p:spPr>
            <a:xfrm>
              <a:off x="1812153" y="1657036"/>
              <a:ext cx="3221861" cy="46177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bg1"/>
                  </a:solidFill>
                  <a:latin typeface="+mn-ea"/>
                  <a:ea typeface="+mn-ea"/>
                </a:defRPr>
              </a:lvl1pPr>
            </a:lstStyle>
            <a:p>
              <a:pPr algn="ctr" defTabSz="911539">
                <a:defRPr/>
              </a:pPr>
              <a:r>
                <a:rPr lang="zh-CN" altLang="en-US" sz="2400" kern="0" dirty="0" smtClean="0">
                  <a:solidFill>
                    <a:schemeClr val="bg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汤玲玲</a:t>
              </a:r>
              <a:endParaRPr lang="zh-CN" altLang="en-US" sz="2400" kern="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460918" y="2225160"/>
            <a:ext cx="3218986" cy="695163"/>
            <a:chOff x="1800275" y="2324100"/>
            <a:chExt cx="3233739" cy="695325"/>
          </a:xfrm>
          <a:noFill/>
        </p:grpSpPr>
        <p:sp>
          <p:nvSpPr>
            <p:cNvPr id="7" name="Freeform 6"/>
            <p:cNvSpPr/>
            <p:nvPr/>
          </p:nvSpPr>
          <p:spPr bwMode="auto">
            <a:xfrm>
              <a:off x="1800275" y="2324100"/>
              <a:ext cx="3233738" cy="695325"/>
            </a:xfrm>
            <a:custGeom>
              <a:avLst/>
              <a:gdLst>
                <a:gd name="T0" fmla="*/ 156 w 4587"/>
                <a:gd name="T1" fmla="*/ 0 h 986"/>
                <a:gd name="T2" fmla="*/ 4432 w 4587"/>
                <a:gd name="T3" fmla="*/ 0 h 986"/>
                <a:gd name="T4" fmla="*/ 4587 w 4587"/>
                <a:gd name="T5" fmla="*/ 156 h 986"/>
                <a:gd name="T6" fmla="*/ 4587 w 4587"/>
                <a:gd name="T7" fmla="*/ 830 h 986"/>
                <a:gd name="T8" fmla="*/ 4432 w 4587"/>
                <a:gd name="T9" fmla="*/ 986 h 986"/>
                <a:gd name="T10" fmla="*/ 156 w 4587"/>
                <a:gd name="T11" fmla="*/ 986 h 986"/>
                <a:gd name="T12" fmla="*/ 0 w 4587"/>
                <a:gd name="T13" fmla="*/ 830 h 986"/>
                <a:gd name="T14" fmla="*/ 0 w 4587"/>
                <a:gd name="T15" fmla="*/ 156 h 986"/>
                <a:gd name="T16" fmla="*/ 156 w 4587"/>
                <a:gd name="T17" fmla="*/ 0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87" h="986">
                  <a:moveTo>
                    <a:pt x="156" y="0"/>
                  </a:moveTo>
                  <a:lnTo>
                    <a:pt x="4432" y="0"/>
                  </a:lnTo>
                  <a:cubicBezTo>
                    <a:pt x="4517" y="0"/>
                    <a:pt x="4587" y="70"/>
                    <a:pt x="4587" y="156"/>
                  </a:cubicBezTo>
                  <a:lnTo>
                    <a:pt x="4587" y="830"/>
                  </a:lnTo>
                  <a:cubicBezTo>
                    <a:pt x="4587" y="916"/>
                    <a:pt x="4517" y="986"/>
                    <a:pt x="4432" y="986"/>
                  </a:cubicBezTo>
                  <a:lnTo>
                    <a:pt x="156" y="986"/>
                  </a:lnTo>
                  <a:cubicBezTo>
                    <a:pt x="70" y="986"/>
                    <a:pt x="0" y="916"/>
                    <a:pt x="0" y="830"/>
                  </a:cubicBezTo>
                  <a:lnTo>
                    <a:pt x="0" y="156"/>
                  </a:lnTo>
                  <a:cubicBezTo>
                    <a:pt x="0" y="70"/>
                    <a:pt x="70" y="0"/>
                    <a:pt x="156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67189" tIns="33594" rIns="67189" bIns="33594" numCol="1" anchor="t" anchorCtr="0" compatLnSpc="1"/>
            <a:lstStyle/>
            <a:p>
              <a:pPr defTabSz="911539">
                <a:defRPr/>
              </a:pPr>
              <a:endParaRPr lang="zh-CN" altLang="en-US" ker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" name="TextBox 35"/>
            <p:cNvSpPr txBox="1"/>
            <p:nvPr/>
          </p:nvSpPr>
          <p:spPr>
            <a:xfrm>
              <a:off x="1812153" y="2440929"/>
              <a:ext cx="3221861" cy="461773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bg1"/>
                  </a:solidFill>
                  <a:latin typeface="+mn-ea"/>
                  <a:ea typeface="+mn-ea"/>
                </a:defRPr>
              </a:lvl1pPr>
            </a:lstStyle>
            <a:p>
              <a:pPr lvl="0" algn="ctr">
                <a:defRPr/>
              </a:pPr>
              <a:r>
                <a:rPr lang="zh-CN" altLang="en-US" sz="2400" kern="0" dirty="0" smtClean="0">
                  <a:solidFill>
                    <a:schemeClr val="bg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李庆旺</a:t>
              </a:r>
              <a:endParaRPr lang="zh-CN" altLang="en-US" sz="2400" kern="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2460918" y="3056816"/>
            <a:ext cx="3218986" cy="696751"/>
            <a:chOff x="1800275" y="3155950"/>
            <a:chExt cx="3233739" cy="696912"/>
          </a:xfrm>
          <a:noFill/>
        </p:grpSpPr>
        <p:sp>
          <p:nvSpPr>
            <p:cNvPr id="10" name="Freeform 7"/>
            <p:cNvSpPr/>
            <p:nvPr/>
          </p:nvSpPr>
          <p:spPr bwMode="auto">
            <a:xfrm>
              <a:off x="1800275" y="3155950"/>
              <a:ext cx="3233738" cy="696912"/>
            </a:xfrm>
            <a:custGeom>
              <a:avLst/>
              <a:gdLst>
                <a:gd name="T0" fmla="*/ 156 w 4587"/>
                <a:gd name="T1" fmla="*/ 0 h 986"/>
                <a:gd name="T2" fmla="*/ 4432 w 4587"/>
                <a:gd name="T3" fmla="*/ 0 h 986"/>
                <a:gd name="T4" fmla="*/ 4587 w 4587"/>
                <a:gd name="T5" fmla="*/ 156 h 986"/>
                <a:gd name="T6" fmla="*/ 4587 w 4587"/>
                <a:gd name="T7" fmla="*/ 830 h 986"/>
                <a:gd name="T8" fmla="*/ 4432 w 4587"/>
                <a:gd name="T9" fmla="*/ 986 h 986"/>
                <a:gd name="T10" fmla="*/ 156 w 4587"/>
                <a:gd name="T11" fmla="*/ 986 h 986"/>
                <a:gd name="T12" fmla="*/ 0 w 4587"/>
                <a:gd name="T13" fmla="*/ 830 h 986"/>
                <a:gd name="T14" fmla="*/ 0 w 4587"/>
                <a:gd name="T15" fmla="*/ 156 h 986"/>
                <a:gd name="T16" fmla="*/ 156 w 4587"/>
                <a:gd name="T17" fmla="*/ 0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87" h="986">
                  <a:moveTo>
                    <a:pt x="156" y="0"/>
                  </a:moveTo>
                  <a:lnTo>
                    <a:pt x="4432" y="0"/>
                  </a:lnTo>
                  <a:cubicBezTo>
                    <a:pt x="4517" y="0"/>
                    <a:pt x="4587" y="70"/>
                    <a:pt x="4587" y="156"/>
                  </a:cubicBezTo>
                  <a:lnTo>
                    <a:pt x="4587" y="830"/>
                  </a:lnTo>
                  <a:cubicBezTo>
                    <a:pt x="4587" y="916"/>
                    <a:pt x="4517" y="986"/>
                    <a:pt x="4432" y="986"/>
                  </a:cubicBezTo>
                  <a:lnTo>
                    <a:pt x="156" y="986"/>
                  </a:lnTo>
                  <a:cubicBezTo>
                    <a:pt x="70" y="986"/>
                    <a:pt x="0" y="916"/>
                    <a:pt x="0" y="830"/>
                  </a:cubicBezTo>
                  <a:lnTo>
                    <a:pt x="0" y="156"/>
                  </a:lnTo>
                  <a:cubicBezTo>
                    <a:pt x="0" y="70"/>
                    <a:pt x="70" y="0"/>
                    <a:pt x="156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67189" tIns="33594" rIns="67189" bIns="33594" numCol="1" anchor="t" anchorCtr="0" compatLnSpc="1"/>
            <a:lstStyle/>
            <a:p>
              <a:pPr defTabSz="911539">
                <a:defRPr/>
              </a:pPr>
              <a:endParaRPr lang="zh-CN" altLang="en-US" ker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1" name="TextBox 39"/>
            <p:cNvSpPr txBox="1"/>
            <p:nvPr/>
          </p:nvSpPr>
          <p:spPr>
            <a:xfrm>
              <a:off x="1812153" y="3273574"/>
              <a:ext cx="3221861" cy="46177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bg1"/>
                  </a:solidFill>
                  <a:latin typeface="+mn-ea"/>
                  <a:ea typeface="+mn-ea"/>
                </a:defRPr>
              </a:lvl1pPr>
            </a:lstStyle>
            <a:p>
              <a:pPr lvl="0" algn="ctr">
                <a:defRPr/>
              </a:pPr>
              <a:r>
                <a:rPr lang="zh-CN" altLang="en-US" sz="2400" kern="0" dirty="0" smtClean="0">
                  <a:solidFill>
                    <a:schemeClr val="bg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丁芳景</a:t>
              </a:r>
              <a:endParaRPr lang="zh-CN" altLang="en-US" sz="2400" kern="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2460918" y="3890062"/>
            <a:ext cx="3218985" cy="695163"/>
            <a:chOff x="1800275" y="3989388"/>
            <a:chExt cx="3233738" cy="695325"/>
          </a:xfrm>
          <a:noFill/>
        </p:grpSpPr>
        <p:sp>
          <p:nvSpPr>
            <p:cNvPr id="13" name="Freeform 8"/>
            <p:cNvSpPr/>
            <p:nvPr/>
          </p:nvSpPr>
          <p:spPr bwMode="auto">
            <a:xfrm>
              <a:off x="1800275" y="3989388"/>
              <a:ext cx="3233738" cy="695325"/>
            </a:xfrm>
            <a:custGeom>
              <a:avLst/>
              <a:gdLst>
                <a:gd name="T0" fmla="*/ 156 w 4587"/>
                <a:gd name="T1" fmla="*/ 0 h 985"/>
                <a:gd name="T2" fmla="*/ 4432 w 4587"/>
                <a:gd name="T3" fmla="*/ 0 h 985"/>
                <a:gd name="T4" fmla="*/ 4587 w 4587"/>
                <a:gd name="T5" fmla="*/ 155 h 985"/>
                <a:gd name="T6" fmla="*/ 4587 w 4587"/>
                <a:gd name="T7" fmla="*/ 830 h 985"/>
                <a:gd name="T8" fmla="*/ 4432 w 4587"/>
                <a:gd name="T9" fmla="*/ 985 h 985"/>
                <a:gd name="T10" fmla="*/ 156 w 4587"/>
                <a:gd name="T11" fmla="*/ 985 h 985"/>
                <a:gd name="T12" fmla="*/ 0 w 4587"/>
                <a:gd name="T13" fmla="*/ 830 h 985"/>
                <a:gd name="T14" fmla="*/ 0 w 4587"/>
                <a:gd name="T15" fmla="*/ 155 h 985"/>
                <a:gd name="T16" fmla="*/ 156 w 4587"/>
                <a:gd name="T17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87" h="985">
                  <a:moveTo>
                    <a:pt x="156" y="0"/>
                  </a:moveTo>
                  <a:lnTo>
                    <a:pt x="4432" y="0"/>
                  </a:lnTo>
                  <a:cubicBezTo>
                    <a:pt x="4517" y="0"/>
                    <a:pt x="4587" y="70"/>
                    <a:pt x="4587" y="155"/>
                  </a:cubicBezTo>
                  <a:lnTo>
                    <a:pt x="4587" y="830"/>
                  </a:lnTo>
                  <a:cubicBezTo>
                    <a:pt x="4587" y="915"/>
                    <a:pt x="4517" y="985"/>
                    <a:pt x="4432" y="985"/>
                  </a:cubicBezTo>
                  <a:lnTo>
                    <a:pt x="156" y="985"/>
                  </a:lnTo>
                  <a:cubicBezTo>
                    <a:pt x="70" y="985"/>
                    <a:pt x="0" y="915"/>
                    <a:pt x="0" y="830"/>
                  </a:cubicBezTo>
                  <a:lnTo>
                    <a:pt x="0" y="155"/>
                  </a:lnTo>
                  <a:cubicBezTo>
                    <a:pt x="0" y="70"/>
                    <a:pt x="70" y="0"/>
                    <a:pt x="156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67189" tIns="33594" rIns="67189" bIns="33594" numCol="1" anchor="t" anchorCtr="0" compatLnSpc="1"/>
            <a:lstStyle/>
            <a:p>
              <a:pPr defTabSz="911539">
                <a:defRPr/>
              </a:pPr>
              <a:endParaRPr lang="zh-CN" altLang="en-US" ker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4" name="TextBox 42"/>
            <p:cNvSpPr txBox="1"/>
            <p:nvPr/>
          </p:nvSpPr>
          <p:spPr>
            <a:xfrm>
              <a:off x="1800918" y="4089797"/>
              <a:ext cx="3221861" cy="461773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bg1"/>
                  </a:solidFill>
                  <a:latin typeface="+mn-ea"/>
                  <a:ea typeface="+mn-ea"/>
                </a:defRPr>
              </a:lvl1pPr>
            </a:lstStyle>
            <a:p>
              <a:pPr lvl="0" algn="ctr">
                <a:defRPr/>
              </a:pPr>
              <a:r>
                <a:rPr lang="zh-CN" altLang="en-US" sz="2400" kern="0" dirty="0" smtClean="0">
                  <a:solidFill>
                    <a:schemeClr val="bg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施蕾</a:t>
              </a:r>
              <a:endParaRPr lang="zh-CN" altLang="en-US" sz="2400" kern="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2460918" y="4723306"/>
            <a:ext cx="3218986" cy="695163"/>
            <a:chOff x="1800275" y="4822825"/>
            <a:chExt cx="3233738" cy="695325"/>
          </a:xfrm>
          <a:noFill/>
        </p:grpSpPr>
        <p:sp>
          <p:nvSpPr>
            <p:cNvPr id="16" name="Freeform 9"/>
            <p:cNvSpPr/>
            <p:nvPr/>
          </p:nvSpPr>
          <p:spPr bwMode="auto">
            <a:xfrm>
              <a:off x="1800275" y="4822825"/>
              <a:ext cx="3233738" cy="695325"/>
            </a:xfrm>
            <a:custGeom>
              <a:avLst/>
              <a:gdLst>
                <a:gd name="T0" fmla="*/ 156 w 4587"/>
                <a:gd name="T1" fmla="*/ 0 h 985"/>
                <a:gd name="T2" fmla="*/ 4432 w 4587"/>
                <a:gd name="T3" fmla="*/ 0 h 985"/>
                <a:gd name="T4" fmla="*/ 4587 w 4587"/>
                <a:gd name="T5" fmla="*/ 155 h 985"/>
                <a:gd name="T6" fmla="*/ 4587 w 4587"/>
                <a:gd name="T7" fmla="*/ 830 h 985"/>
                <a:gd name="T8" fmla="*/ 4432 w 4587"/>
                <a:gd name="T9" fmla="*/ 985 h 985"/>
                <a:gd name="T10" fmla="*/ 156 w 4587"/>
                <a:gd name="T11" fmla="*/ 985 h 985"/>
                <a:gd name="T12" fmla="*/ 0 w 4587"/>
                <a:gd name="T13" fmla="*/ 830 h 985"/>
                <a:gd name="T14" fmla="*/ 0 w 4587"/>
                <a:gd name="T15" fmla="*/ 155 h 985"/>
                <a:gd name="T16" fmla="*/ 156 w 4587"/>
                <a:gd name="T17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87" h="985">
                  <a:moveTo>
                    <a:pt x="156" y="0"/>
                  </a:moveTo>
                  <a:lnTo>
                    <a:pt x="4432" y="0"/>
                  </a:lnTo>
                  <a:cubicBezTo>
                    <a:pt x="4517" y="0"/>
                    <a:pt x="4587" y="70"/>
                    <a:pt x="4587" y="155"/>
                  </a:cubicBezTo>
                  <a:lnTo>
                    <a:pt x="4587" y="830"/>
                  </a:lnTo>
                  <a:cubicBezTo>
                    <a:pt x="4587" y="915"/>
                    <a:pt x="4517" y="985"/>
                    <a:pt x="4432" y="985"/>
                  </a:cubicBezTo>
                  <a:lnTo>
                    <a:pt x="156" y="985"/>
                  </a:lnTo>
                  <a:cubicBezTo>
                    <a:pt x="70" y="985"/>
                    <a:pt x="0" y="915"/>
                    <a:pt x="0" y="830"/>
                  </a:cubicBezTo>
                  <a:lnTo>
                    <a:pt x="0" y="155"/>
                  </a:lnTo>
                  <a:cubicBezTo>
                    <a:pt x="0" y="70"/>
                    <a:pt x="70" y="0"/>
                    <a:pt x="156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67189" tIns="33594" rIns="67189" bIns="33594" numCol="1" anchor="t" anchorCtr="0" compatLnSpc="1"/>
            <a:lstStyle/>
            <a:p>
              <a:pPr defTabSz="911539">
                <a:defRPr/>
              </a:pPr>
              <a:endParaRPr lang="zh-CN" altLang="en-US" ker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7" name="TextBox 45"/>
            <p:cNvSpPr txBox="1"/>
            <p:nvPr/>
          </p:nvSpPr>
          <p:spPr>
            <a:xfrm>
              <a:off x="1812153" y="4939654"/>
              <a:ext cx="3221860" cy="461773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bg1"/>
                  </a:solidFill>
                  <a:latin typeface="+mn-ea"/>
                  <a:ea typeface="+mn-ea"/>
                </a:defRPr>
              </a:lvl1pPr>
            </a:lstStyle>
            <a:p>
              <a:pPr lvl="0" algn="ctr">
                <a:defRPr/>
              </a:pPr>
              <a:r>
                <a:rPr lang="zh-CN" altLang="en-US" sz="2400" kern="0" dirty="0" smtClean="0">
                  <a:solidFill>
                    <a:schemeClr val="bg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唐之洋</a:t>
              </a:r>
              <a:endParaRPr lang="zh-CN" altLang="en-US" sz="2400" kern="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2" name="Oval 15"/>
          <p:cNvSpPr>
            <a:spLocks noChangeArrowheads="1"/>
          </p:cNvSpPr>
          <p:nvPr/>
        </p:nvSpPr>
        <p:spPr bwMode="auto">
          <a:xfrm>
            <a:off x="7026133" y="2246181"/>
            <a:ext cx="3091221" cy="3108559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67189" tIns="33594" rIns="67189" bIns="33594" numCol="1" anchor="t" anchorCtr="0" compatLnSpc="1"/>
          <a:lstStyle/>
          <a:p>
            <a:pPr defTabSz="911539">
              <a:defRPr/>
            </a:pPr>
            <a:endParaRPr lang="zh-CN" altLang="en-US" kern="0">
              <a:solidFill>
                <a:schemeClr val="bg1"/>
              </a:solidFill>
            </a:endParaRPr>
          </a:p>
        </p:txBody>
      </p:sp>
      <p:sp>
        <p:nvSpPr>
          <p:cNvPr id="24" name="TextBox 20"/>
          <p:cNvSpPr txBox="1"/>
          <p:nvPr/>
        </p:nvSpPr>
        <p:spPr>
          <a:xfrm>
            <a:off x="1230069" y="398320"/>
            <a:ext cx="2801536" cy="633109"/>
          </a:xfrm>
          <a:prstGeom prst="rect">
            <a:avLst/>
          </a:prstGeom>
          <a:noFill/>
        </p:spPr>
        <p:txBody>
          <a:bodyPr wrap="square" lIns="124066" tIns="62033" rIns="124066" bIns="62033" rtlCol="0">
            <a:spAutoFit/>
          </a:bodyPr>
          <a:lstStyle/>
          <a:p>
            <a:r>
              <a:rPr lang="zh-CN" altLang="en-US" sz="3300" b="1" dirty="0">
                <a:latin typeface="方正兰亭准黑_GBK" panose="02000000000000000000" pitchFamily="2" charset="-122"/>
                <a:ea typeface="方正兰亭准黑_GBK" panose="02000000000000000000" pitchFamily="2" charset="-122"/>
              </a:rPr>
              <a:t>具体工作说明</a:t>
            </a:r>
          </a:p>
        </p:txBody>
      </p:sp>
      <p:sp>
        <p:nvSpPr>
          <p:cNvPr id="25" name="矩形 24"/>
          <p:cNvSpPr/>
          <p:nvPr/>
        </p:nvSpPr>
        <p:spPr>
          <a:xfrm>
            <a:off x="91409" y="431443"/>
            <a:ext cx="1362487" cy="56187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4066" tIns="62033" rIns="124066" bIns="62033" rtlCol="0" anchor="ctr"/>
          <a:lstStyle/>
          <a:p>
            <a:pPr algn="ctr"/>
            <a:r>
              <a:rPr lang="zh-CN" altLang="en-US" sz="20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成员介绍</a:t>
            </a:r>
            <a:endParaRPr lang="zh-CN" altLang="en-US" sz="2000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2017748" y="1013389"/>
            <a:ext cx="9830246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7" name="组合 26"/>
          <p:cNvGrpSpPr/>
          <p:nvPr/>
        </p:nvGrpSpPr>
        <p:grpSpPr>
          <a:xfrm>
            <a:off x="9262100" y="297983"/>
            <a:ext cx="3382794" cy="754053"/>
            <a:chOff x="6836829" y="219003"/>
            <a:chExt cx="2497013" cy="554194"/>
          </a:xfrm>
        </p:grpSpPr>
        <p:sp>
          <p:nvSpPr>
            <p:cNvPr id="28" name="TextBox 20"/>
            <p:cNvSpPr txBox="1"/>
            <p:nvPr/>
          </p:nvSpPr>
          <p:spPr>
            <a:xfrm>
              <a:off x="6836829" y="219003"/>
              <a:ext cx="2067957" cy="5541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sz="4300" dirty="0">
                <a:solidFill>
                  <a:srgbClr val="19B49B"/>
                </a:solidFill>
                <a:latin typeface="Agency FB" panose="020B0503020202020204" pitchFamily="34" charset="0"/>
                <a:ea typeface="方正兰亭准黑_GBK" panose="02000000000000000000" pitchFamily="2" charset="-122"/>
              </a:endParaRPr>
            </a:p>
          </p:txBody>
        </p:sp>
        <p:sp>
          <p:nvSpPr>
            <p:cNvPr id="29" name="TextBox 20"/>
            <p:cNvSpPr txBox="1"/>
            <p:nvPr/>
          </p:nvSpPr>
          <p:spPr>
            <a:xfrm>
              <a:off x="7210148" y="286046"/>
              <a:ext cx="2067957" cy="248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Agency FB" panose="020B0503020202020204" pitchFamily="34" charset="0"/>
                  <a:ea typeface="方正兰亭准黑_GBK" panose="02000000000000000000" pitchFamily="2" charset="-122"/>
                  <a:sym typeface="+mn-ea"/>
                </a:rPr>
                <a:t>长沙云溪网络设计公司</a:t>
              </a:r>
              <a:endParaRPr lang="zh-CN" altLang="en-US" sz="1600" dirty="0">
                <a:latin typeface="Agency FB" panose="020B0503020202020204" pitchFamily="34" charset="0"/>
                <a:ea typeface="方正兰亭准黑_GBK" panose="02000000000000000000" pitchFamily="2" charset="-122"/>
              </a:endParaRPr>
            </a:p>
          </p:txBody>
        </p:sp>
        <p:sp>
          <p:nvSpPr>
            <p:cNvPr id="30" name="TextBox 20"/>
            <p:cNvSpPr txBox="1"/>
            <p:nvPr/>
          </p:nvSpPr>
          <p:spPr>
            <a:xfrm>
              <a:off x="7265885" y="507805"/>
              <a:ext cx="2067957" cy="158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dirty="0">
                  <a:latin typeface="方正兰亭准黑_GBK" panose="02000000000000000000" pitchFamily="2" charset="-122"/>
                  <a:ea typeface="方正兰亭准黑_GBK" panose="02000000000000000000" pitchFamily="2" charset="-122"/>
                  <a:sym typeface="+mn-ea"/>
                </a:rPr>
                <a:t>changsha yunxi NetWork desin compan</a:t>
              </a:r>
              <a:endParaRPr lang="zh-CN" altLang="en-US" sz="800" dirty="0">
                <a:latin typeface="方正兰亭准黑_GBK" panose="02000000000000000000" pitchFamily="2" charset="-122"/>
                <a:ea typeface="方正兰亭准黑_GBK" panose="02000000000000000000" pitchFamily="2" charset="-122"/>
              </a:endParaRPr>
            </a:p>
          </p:txBody>
        </p:sp>
      </p:grpSp>
      <p:sp>
        <p:nvSpPr>
          <p:cNvPr id="31" name="任意多边形: 形状 30"/>
          <p:cNvSpPr/>
          <p:nvPr/>
        </p:nvSpPr>
        <p:spPr>
          <a:xfrm>
            <a:off x="1163928" y="940835"/>
            <a:ext cx="867140" cy="77839"/>
          </a:xfrm>
          <a:custGeom>
            <a:avLst/>
            <a:gdLst>
              <a:gd name="connsiteX0" fmla="*/ 0 w 640080"/>
              <a:gd name="connsiteY0" fmla="*/ 34335 h 57208"/>
              <a:gd name="connsiteX1" fmla="*/ 121920 w 640080"/>
              <a:gd name="connsiteY1" fmla="*/ 5760 h 57208"/>
              <a:gd name="connsiteX2" fmla="*/ 169545 w 640080"/>
              <a:gd name="connsiteY2" fmla="*/ 57195 h 57208"/>
              <a:gd name="connsiteX3" fmla="*/ 287655 w 640080"/>
              <a:gd name="connsiteY3" fmla="*/ 45 h 57208"/>
              <a:gd name="connsiteX4" fmla="*/ 392430 w 640080"/>
              <a:gd name="connsiteY4" fmla="*/ 47670 h 57208"/>
              <a:gd name="connsiteX5" fmla="*/ 640080 w 640080"/>
              <a:gd name="connsiteY5" fmla="*/ 51480 h 57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0080" h="57208">
                <a:moveTo>
                  <a:pt x="0" y="34335"/>
                </a:moveTo>
                <a:cubicBezTo>
                  <a:pt x="46831" y="18142"/>
                  <a:pt x="93663" y="1950"/>
                  <a:pt x="121920" y="5760"/>
                </a:cubicBezTo>
                <a:cubicBezTo>
                  <a:pt x="150177" y="9570"/>
                  <a:pt x="141923" y="58147"/>
                  <a:pt x="169545" y="57195"/>
                </a:cubicBezTo>
                <a:cubicBezTo>
                  <a:pt x="197167" y="56243"/>
                  <a:pt x="250508" y="1632"/>
                  <a:pt x="287655" y="45"/>
                </a:cubicBezTo>
                <a:cubicBezTo>
                  <a:pt x="324802" y="-1542"/>
                  <a:pt x="333693" y="39098"/>
                  <a:pt x="392430" y="47670"/>
                </a:cubicBezTo>
                <a:cubicBezTo>
                  <a:pt x="451168" y="56243"/>
                  <a:pt x="545624" y="53861"/>
                  <a:pt x="640080" y="51480"/>
                </a:cubicBezTo>
              </a:path>
            </a:pathLst>
          </a:cu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124066" tIns="62033" rIns="124066" bIns="62033"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7806619" y="2901116"/>
            <a:ext cx="18768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团队</a:t>
            </a:r>
            <a:endParaRPr lang="en-US" altLang="zh-CN" sz="6000" dirty="0" smtClean="0">
              <a:solidFill>
                <a:schemeClr val="bg1"/>
              </a:solidFill>
            </a:endParaRPr>
          </a:p>
          <a:p>
            <a:r>
              <a:rPr lang="zh-CN" altLang="en-US" sz="6000" dirty="0" smtClean="0">
                <a:solidFill>
                  <a:schemeClr val="bg1"/>
                </a:solidFill>
              </a:rPr>
              <a:t>成员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34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"/>
                            </p:stCondLst>
                            <p:childTnLst>
                              <p:par>
                                <p:cTn id="2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"/>
                            </p:stCondLst>
                            <p:childTnLst>
                              <p:par>
                                <p:cTn id="4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  <p:bldP spid="25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7"/>
          <p:cNvSpPr>
            <a:spLocks/>
          </p:cNvSpPr>
          <p:nvPr/>
        </p:nvSpPr>
        <p:spPr bwMode="auto">
          <a:xfrm>
            <a:off x="1165895" y="2133674"/>
            <a:ext cx="1967059" cy="3263862"/>
          </a:xfrm>
          <a:prstGeom prst="rect">
            <a:avLst/>
          </a:prstGeom>
          <a:noFill/>
          <a:ln w="9525" cap="flat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29" name="Rectangle 17"/>
          <p:cNvSpPr>
            <a:spLocks/>
          </p:cNvSpPr>
          <p:nvPr/>
        </p:nvSpPr>
        <p:spPr bwMode="auto">
          <a:xfrm>
            <a:off x="3769792" y="2133674"/>
            <a:ext cx="1967059" cy="3263862"/>
          </a:xfrm>
          <a:prstGeom prst="rect">
            <a:avLst/>
          </a:prstGeom>
          <a:noFill/>
          <a:ln w="9525" cap="flat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</a:pPr>
            <a:endParaRPr lang="en-US" sz="2963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0" name="Rectangle 17"/>
          <p:cNvSpPr>
            <a:spLocks/>
          </p:cNvSpPr>
          <p:nvPr/>
        </p:nvSpPr>
        <p:spPr bwMode="auto">
          <a:xfrm>
            <a:off x="6450153" y="2133674"/>
            <a:ext cx="1967059" cy="3263862"/>
          </a:xfrm>
          <a:prstGeom prst="rect">
            <a:avLst/>
          </a:prstGeom>
          <a:noFill/>
          <a:ln w="9525" cap="flat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1" name="Rectangle 17"/>
          <p:cNvSpPr>
            <a:spLocks/>
          </p:cNvSpPr>
          <p:nvPr/>
        </p:nvSpPr>
        <p:spPr bwMode="auto">
          <a:xfrm>
            <a:off x="9032207" y="2133674"/>
            <a:ext cx="1967059" cy="3263862"/>
          </a:xfrm>
          <a:prstGeom prst="rect">
            <a:avLst/>
          </a:prstGeom>
          <a:noFill/>
          <a:ln w="9525" cap="flat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</a:pPr>
            <a:endParaRPr lang="en-US" sz="2963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5" name="Rectangle 21"/>
          <p:cNvSpPr>
            <a:spLocks/>
          </p:cNvSpPr>
          <p:nvPr/>
        </p:nvSpPr>
        <p:spPr bwMode="auto">
          <a:xfrm>
            <a:off x="1404513" y="3661498"/>
            <a:ext cx="1477968" cy="26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93" dirty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规定</a:t>
            </a:r>
            <a:r>
              <a:rPr lang="zh-CN" altLang="en-US" sz="1693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时间</a:t>
            </a:r>
            <a:endParaRPr lang="en-US" altLang="zh-CN" sz="1693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36" name="Rectangle 23"/>
          <p:cNvSpPr>
            <a:spLocks/>
          </p:cNvSpPr>
          <p:nvPr/>
        </p:nvSpPr>
        <p:spPr bwMode="auto">
          <a:xfrm>
            <a:off x="4014338" y="3661498"/>
            <a:ext cx="1477968" cy="26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93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提交时间</a:t>
            </a:r>
            <a:endParaRPr lang="en-US" altLang="zh-CN" sz="1693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37" name="Rectangle 25"/>
          <p:cNvSpPr>
            <a:spLocks/>
          </p:cNvSpPr>
          <p:nvPr/>
        </p:nvSpPr>
        <p:spPr bwMode="auto">
          <a:xfrm>
            <a:off x="6697758" y="3661498"/>
            <a:ext cx="1477968" cy="26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93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内容质量</a:t>
            </a:r>
            <a:endParaRPr lang="en-US" altLang="zh-CN" sz="1693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38" name="Rectangle 27"/>
          <p:cNvSpPr>
            <a:spLocks/>
          </p:cNvSpPr>
          <p:nvPr/>
        </p:nvSpPr>
        <p:spPr bwMode="auto">
          <a:xfrm>
            <a:off x="9293686" y="3661498"/>
            <a:ext cx="1477968" cy="26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93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是否达标</a:t>
            </a:r>
            <a:endParaRPr lang="en-US" altLang="zh-CN" sz="1693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39" name="Rectangle 20"/>
          <p:cNvSpPr>
            <a:spLocks/>
          </p:cNvSpPr>
          <p:nvPr/>
        </p:nvSpPr>
        <p:spPr bwMode="auto">
          <a:xfrm>
            <a:off x="4014338" y="4032012"/>
            <a:ext cx="1660261" cy="1057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rPr>
              <a:t>团队成员严格遵守组长提交的规定时间内提交作业</a:t>
            </a:r>
            <a:endParaRPr lang="en-US" sz="1000" dirty="0">
              <a:solidFill>
                <a:schemeClr val="bg1">
                  <a:lumMod val="75000"/>
                  <a:lumOff val="2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Lato Light" charset="0"/>
              <a:sym typeface="Lato Light" charset="0"/>
            </a:endParaRPr>
          </a:p>
        </p:txBody>
      </p:sp>
      <p:grpSp>
        <p:nvGrpSpPr>
          <p:cNvPr id="42" name="Group 2"/>
          <p:cNvGrpSpPr/>
          <p:nvPr/>
        </p:nvGrpSpPr>
        <p:grpSpPr>
          <a:xfrm>
            <a:off x="4338325" y="2403073"/>
            <a:ext cx="911713" cy="901130"/>
            <a:chOff x="3291510" y="2125758"/>
            <a:chExt cx="675409" cy="675951"/>
          </a:xfrm>
          <a:solidFill>
            <a:srgbClr val="1F497D"/>
          </a:solidFill>
        </p:grpSpPr>
        <p:sp>
          <p:nvSpPr>
            <p:cNvPr id="43" name="Oval 7"/>
            <p:cNvSpPr>
              <a:spLocks/>
            </p:cNvSpPr>
            <p:nvPr/>
          </p:nvSpPr>
          <p:spPr bwMode="auto">
            <a:xfrm>
              <a:off x="3291510" y="2125758"/>
              <a:ext cx="675409" cy="675951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>
                      <a:alpha val="89999"/>
                    </a:schemeClr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sp>
          <p:nvSpPr>
            <p:cNvPr id="44" name="Freeform 6"/>
            <p:cNvSpPr>
              <a:spLocks noEditPoints="1"/>
            </p:cNvSpPr>
            <p:nvPr/>
          </p:nvSpPr>
          <p:spPr bwMode="auto">
            <a:xfrm>
              <a:off x="3437830" y="2341712"/>
              <a:ext cx="385407" cy="256486"/>
            </a:xfrm>
            <a:custGeom>
              <a:avLst/>
              <a:gdLst>
                <a:gd name="T0" fmla="*/ 176 w 176"/>
                <a:gd name="T1" fmla="*/ 99 h 117"/>
                <a:gd name="T2" fmla="*/ 176 w 176"/>
                <a:gd name="T3" fmla="*/ 108 h 117"/>
                <a:gd name="T4" fmla="*/ 161 w 176"/>
                <a:gd name="T5" fmla="*/ 117 h 117"/>
                <a:gd name="T6" fmla="*/ 15 w 176"/>
                <a:gd name="T7" fmla="*/ 117 h 117"/>
                <a:gd name="T8" fmla="*/ 0 w 176"/>
                <a:gd name="T9" fmla="*/ 108 h 117"/>
                <a:gd name="T10" fmla="*/ 0 w 176"/>
                <a:gd name="T11" fmla="*/ 99 h 117"/>
                <a:gd name="T12" fmla="*/ 15 w 176"/>
                <a:gd name="T13" fmla="*/ 99 h 117"/>
                <a:gd name="T14" fmla="*/ 161 w 176"/>
                <a:gd name="T15" fmla="*/ 99 h 117"/>
                <a:gd name="T16" fmla="*/ 176 w 176"/>
                <a:gd name="T17" fmla="*/ 99 h 117"/>
                <a:gd name="T18" fmla="*/ 24 w 176"/>
                <a:gd name="T19" fmla="*/ 79 h 117"/>
                <a:gd name="T20" fmla="*/ 24 w 176"/>
                <a:gd name="T21" fmla="*/ 14 h 117"/>
                <a:gd name="T22" fmla="*/ 38 w 176"/>
                <a:gd name="T23" fmla="*/ 0 h 117"/>
                <a:gd name="T24" fmla="*/ 138 w 176"/>
                <a:gd name="T25" fmla="*/ 0 h 117"/>
                <a:gd name="T26" fmla="*/ 152 w 176"/>
                <a:gd name="T27" fmla="*/ 14 h 117"/>
                <a:gd name="T28" fmla="*/ 152 w 176"/>
                <a:gd name="T29" fmla="*/ 79 h 117"/>
                <a:gd name="T30" fmla="*/ 138 w 176"/>
                <a:gd name="T31" fmla="*/ 93 h 117"/>
                <a:gd name="T32" fmla="*/ 38 w 176"/>
                <a:gd name="T33" fmla="*/ 93 h 117"/>
                <a:gd name="T34" fmla="*/ 24 w 176"/>
                <a:gd name="T35" fmla="*/ 79 h 117"/>
                <a:gd name="T36" fmla="*/ 35 w 176"/>
                <a:gd name="T37" fmla="*/ 79 h 117"/>
                <a:gd name="T38" fmla="*/ 38 w 176"/>
                <a:gd name="T39" fmla="*/ 82 h 117"/>
                <a:gd name="T40" fmla="*/ 138 w 176"/>
                <a:gd name="T41" fmla="*/ 82 h 117"/>
                <a:gd name="T42" fmla="*/ 141 w 176"/>
                <a:gd name="T43" fmla="*/ 79 h 117"/>
                <a:gd name="T44" fmla="*/ 141 w 176"/>
                <a:gd name="T45" fmla="*/ 14 h 117"/>
                <a:gd name="T46" fmla="*/ 138 w 176"/>
                <a:gd name="T47" fmla="*/ 11 h 117"/>
                <a:gd name="T48" fmla="*/ 38 w 176"/>
                <a:gd name="T49" fmla="*/ 11 h 117"/>
                <a:gd name="T50" fmla="*/ 35 w 176"/>
                <a:gd name="T51" fmla="*/ 14 h 117"/>
                <a:gd name="T52" fmla="*/ 35 w 176"/>
                <a:gd name="T53" fmla="*/ 79 h 117"/>
                <a:gd name="T54" fmla="*/ 97 w 176"/>
                <a:gd name="T55" fmla="*/ 107 h 117"/>
                <a:gd name="T56" fmla="*/ 95 w 176"/>
                <a:gd name="T57" fmla="*/ 105 h 117"/>
                <a:gd name="T58" fmla="*/ 81 w 176"/>
                <a:gd name="T59" fmla="*/ 105 h 117"/>
                <a:gd name="T60" fmla="*/ 79 w 176"/>
                <a:gd name="T61" fmla="*/ 107 h 117"/>
                <a:gd name="T62" fmla="*/ 81 w 176"/>
                <a:gd name="T63" fmla="*/ 108 h 117"/>
                <a:gd name="T64" fmla="*/ 95 w 176"/>
                <a:gd name="T65" fmla="*/ 108 h 117"/>
                <a:gd name="T66" fmla="*/ 97 w 176"/>
                <a:gd name="T67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76" h="117">
                  <a:moveTo>
                    <a:pt x="176" y="99"/>
                  </a:moveTo>
                  <a:cubicBezTo>
                    <a:pt x="176" y="108"/>
                    <a:pt x="176" y="108"/>
                    <a:pt x="176" y="108"/>
                  </a:cubicBezTo>
                  <a:cubicBezTo>
                    <a:pt x="176" y="113"/>
                    <a:pt x="169" y="117"/>
                    <a:pt x="161" y="117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7" y="117"/>
                    <a:pt x="0" y="113"/>
                    <a:pt x="0" y="108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5" y="99"/>
                    <a:pt x="15" y="99"/>
                    <a:pt x="15" y="99"/>
                  </a:cubicBezTo>
                  <a:cubicBezTo>
                    <a:pt x="161" y="99"/>
                    <a:pt x="161" y="99"/>
                    <a:pt x="161" y="99"/>
                  </a:cubicBezTo>
                  <a:lnTo>
                    <a:pt x="176" y="99"/>
                  </a:lnTo>
                  <a:close/>
                  <a:moveTo>
                    <a:pt x="24" y="79"/>
                  </a:moveTo>
                  <a:cubicBezTo>
                    <a:pt x="24" y="14"/>
                    <a:pt x="24" y="14"/>
                    <a:pt x="24" y="14"/>
                  </a:cubicBezTo>
                  <a:cubicBezTo>
                    <a:pt x="24" y="6"/>
                    <a:pt x="30" y="0"/>
                    <a:pt x="38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6" y="0"/>
                    <a:pt x="152" y="6"/>
                    <a:pt x="152" y="14"/>
                  </a:cubicBezTo>
                  <a:cubicBezTo>
                    <a:pt x="152" y="79"/>
                    <a:pt x="152" y="79"/>
                    <a:pt x="152" y="79"/>
                  </a:cubicBezTo>
                  <a:cubicBezTo>
                    <a:pt x="152" y="87"/>
                    <a:pt x="146" y="93"/>
                    <a:pt x="138" y="93"/>
                  </a:cubicBezTo>
                  <a:cubicBezTo>
                    <a:pt x="38" y="93"/>
                    <a:pt x="38" y="93"/>
                    <a:pt x="38" y="93"/>
                  </a:cubicBezTo>
                  <a:cubicBezTo>
                    <a:pt x="30" y="93"/>
                    <a:pt x="24" y="87"/>
                    <a:pt x="24" y="79"/>
                  </a:cubicBezTo>
                  <a:close/>
                  <a:moveTo>
                    <a:pt x="35" y="79"/>
                  </a:moveTo>
                  <a:cubicBezTo>
                    <a:pt x="35" y="80"/>
                    <a:pt x="37" y="82"/>
                    <a:pt x="38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9" y="82"/>
                    <a:pt x="141" y="80"/>
                    <a:pt x="141" y="79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3"/>
                    <a:pt x="139" y="11"/>
                    <a:pt x="138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7" y="11"/>
                    <a:pt x="35" y="13"/>
                    <a:pt x="35" y="14"/>
                  </a:cubicBezTo>
                  <a:lnTo>
                    <a:pt x="35" y="79"/>
                  </a:lnTo>
                  <a:close/>
                  <a:moveTo>
                    <a:pt x="97" y="107"/>
                  </a:moveTo>
                  <a:cubicBezTo>
                    <a:pt x="97" y="106"/>
                    <a:pt x="96" y="105"/>
                    <a:pt x="95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0" y="105"/>
                    <a:pt x="79" y="106"/>
                    <a:pt x="79" y="107"/>
                  </a:cubicBezTo>
                  <a:cubicBezTo>
                    <a:pt x="79" y="107"/>
                    <a:pt x="80" y="108"/>
                    <a:pt x="81" y="108"/>
                  </a:cubicBezTo>
                  <a:cubicBezTo>
                    <a:pt x="95" y="108"/>
                    <a:pt x="95" y="108"/>
                    <a:pt x="95" y="108"/>
                  </a:cubicBezTo>
                  <a:cubicBezTo>
                    <a:pt x="96" y="108"/>
                    <a:pt x="97" y="107"/>
                    <a:pt x="97" y="10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6757" tIns="48378" rIns="96757" bIns="48378" numCol="1" anchor="t" anchorCtr="0" compatLnSpc="1">
              <a:prstTxWarp prst="textNoShape">
                <a:avLst/>
              </a:prstTxWarp>
            </a:bodyPr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</p:grpSp>
      <p:grpSp>
        <p:nvGrpSpPr>
          <p:cNvPr id="45" name="Group 4"/>
          <p:cNvGrpSpPr/>
          <p:nvPr/>
        </p:nvGrpSpPr>
        <p:grpSpPr>
          <a:xfrm>
            <a:off x="9616032" y="2403073"/>
            <a:ext cx="911713" cy="901130"/>
            <a:chOff x="7201308" y="2125758"/>
            <a:chExt cx="675409" cy="675951"/>
          </a:xfrm>
          <a:solidFill>
            <a:srgbClr val="1F497D"/>
          </a:solidFill>
        </p:grpSpPr>
        <p:sp>
          <p:nvSpPr>
            <p:cNvPr id="46" name="Oval 13"/>
            <p:cNvSpPr>
              <a:spLocks/>
            </p:cNvSpPr>
            <p:nvPr/>
          </p:nvSpPr>
          <p:spPr bwMode="auto">
            <a:xfrm>
              <a:off x="7201308" y="2125758"/>
              <a:ext cx="675409" cy="675951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>
                      <a:alpha val="89999"/>
                    </a:schemeClr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sp>
          <p:nvSpPr>
            <p:cNvPr id="47" name="Freeform 7"/>
            <p:cNvSpPr>
              <a:spLocks noEditPoints="1"/>
            </p:cNvSpPr>
            <p:nvPr/>
          </p:nvSpPr>
          <p:spPr bwMode="auto">
            <a:xfrm>
              <a:off x="7349201" y="2302020"/>
              <a:ext cx="362484" cy="335870"/>
            </a:xfrm>
            <a:custGeom>
              <a:avLst/>
              <a:gdLst>
                <a:gd name="T0" fmla="*/ 31 w 177"/>
                <a:gd name="T1" fmla="*/ 94 h 164"/>
                <a:gd name="T2" fmla="*/ 19 w 177"/>
                <a:gd name="T3" fmla="*/ 94 h 164"/>
                <a:gd name="T4" fmla="*/ 1 w 177"/>
                <a:gd name="T5" fmla="*/ 79 h 164"/>
                <a:gd name="T6" fmla="*/ 12 w 177"/>
                <a:gd name="T7" fmla="*/ 47 h 164"/>
                <a:gd name="T8" fmla="*/ 36 w 177"/>
                <a:gd name="T9" fmla="*/ 55 h 164"/>
                <a:gd name="T10" fmla="*/ 48 w 177"/>
                <a:gd name="T11" fmla="*/ 52 h 164"/>
                <a:gd name="T12" fmla="*/ 48 w 177"/>
                <a:gd name="T13" fmla="*/ 59 h 164"/>
                <a:gd name="T14" fmla="*/ 55 w 177"/>
                <a:gd name="T15" fmla="*/ 82 h 164"/>
                <a:gd name="T16" fmla="*/ 31 w 177"/>
                <a:gd name="T17" fmla="*/ 94 h 164"/>
                <a:gd name="T18" fmla="*/ 36 w 177"/>
                <a:gd name="T19" fmla="*/ 47 h 164"/>
                <a:gd name="T20" fmla="*/ 12 w 177"/>
                <a:gd name="T21" fmla="*/ 23 h 164"/>
                <a:gd name="T22" fmla="*/ 36 w 177"/>
                <a:gd name="T23" fmla="*/ 0 h 164"/>
                <a:gd name="T24" fmla="*/ 59 w 177"/>
                <a:gd name="T25" fmla="*/ 23 h 164"/>
                <a:gd name="T26" fmla="*/ 36 w 177"/>
                <a:gd name="T27" fmla="*/ 47 h 164"/>
                <a:gd name="T28" fmla="*/ 129 w 177"/>
                <a:gd name="T29" fmla="*/ 164 h 164"/>
                <a:gd name="T30" fmla="*/ 49 w 177"/>
                <a:gd name="T31" fmla="*/ 164 h 164"/>
                <a:gd name="T32" fmla="*/ 24 w 177"/>
                <a:gd name="T33" fmla="*/ 140 h 164"/>
                <a:gd name="T34" fmla="*/ 56 w 177"/>
                <a:gd name="T35" fmla="*/ 88 h 164"/>
                <a:gd name="T36" fmla="*/ 89 w 177"/>
                <a:gd name="T37" fmla="*/ 101 h 164"/>
                <a:gd name="T38" fmla="*/ 121 w 177"/>
                <a:gd name="T39" fmla="*/ 88 h 164"/>
                <a:gd name="T40" fmla="*/ 153 w 177"/>
                <a:gd name="T41" fmla="*/ 140 h 164"/>
                <a:gd name="T42" fmla="*/ 129 w 177"/>
                <a:gd name="T43" fmla="*/ 164 h 164"/>
                <a:gd name="T44" fmla="*/ 89 w 177"/>
                <a:gd name="T45" fmla="*/ 94 h 164"/>
                <a:gd name="T46" fmla="*/ 53 w 177"/>
                <a:gd name="T47" fmla="*/ 59 h 164"/>
                <a:gd name="T48" fmla="*/ 89 w 177"/>
                <a:gd name="T49" fmla="*/ 23 h 164"/>
                <a:gd name="T50" fmla="*/ 124 w 177"/>
                <a:gd name="T51" fmla="*/ 59 h 164"/>
                <a:gd name="T52" fmla="*/ 89 w 177"/>
                <a:gd name="T53" fmla="*/ 94 h 164"/>
                <a:gd name="T54" fmla="*/ 141 w 177"/>
                <a:gd name="T55" fmla="*/ 47 h 164"/>
                <a:gd name="T56" fmla="*/ 118 w 177"/>
                <a:gd name="T57" fmla="*/ 23 h 164"/>
                <a:gd name="T58" fmla="*/ 141 w 177"/>
                <a:gd name="T59" fmla="*/ 0 h 164"/>
                <a:gd name="T60" fmla="*/ 165 w 177"/>
                <a:gd name="T61" fmla="*/ 23 h 164"/>
                <a:gd name="T62" fmla="*/ 141 w 177"/>
                <a:gd name="T63" fmla="*/ 47 h 164"/>
                <a:gd name="T64" fmla="*/ 159 w 177"/>
                <a:gd name="T65" fmla="*/ 94 h 164"/>
                <a:gd name="T66" fmla="*/ 146 w 177"/>
                <a:gd name="T67" fmla="*/ 94 h 164"/>
                <a:gd name="T68" fmla="*/ 122 w 177"/>
                <a:gd name="T69" fmla="*/ 82 h 164"/>
                <a:gd name="T70" fmla="*/ 130 w 177"/>
                <a:gd name="T71" fmla="*/ 59 h 164"/>
                <a:gd name="T72" fmla="*/ 129 w 177"/>
                <a:gd name="T73" fmla="*/ 52 h 164"/>
                <a:gd name="T74" fmla="*/ 141 w 177"/>
                <a:gd name="T75" fmla="*/ 55 h 164"/>
                <a:gd name="T76" fmla="*/ 165 w 177"/>
                <a:gd name="T77" fmla="*/ 47 h 164"/>
                <a:gd name="T78" fmla="*/ 177 w 177"/>
                <a:gd name="T79" fmla="*/ 79 h 164"/>
                <a:gd name="T80" fmla="*/ 159 w 177"/>
                <a:gd name="T81" fmla="*/ 9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7" h="164">
                  <a:moveTo>
                    <a:pt x="31" y="94"/>
                  </a:moveTo>
                  <a:cubicBezTo>
                    <a:pt x="19" y="94"/>
                    <a:pt x="19" y="94"/>
                    <a:pt x="19" y="94"/>
                  </a:cubicBezTo>
                  <a:cubicBezTo>
                    <a:pt x="9" y="94"/>
                    <a:pt x="1" y="89"/>
                    <a:pt x="1" y="79"/>
                  </a:cubicBezTo>
                  <a:cubicBezTo>
                    <a:pt x="1" y="72"/>
                    <a:pt x="0" y="47"/>
                    <a:pt x="12" y="47"/>
                  </a:cubicBezTo>
                  <a:cubicBezTo>
                    <a:pt x="14" y="47"/>
                    <a:pt x="24" y="55"/>
                    <a:pt x="36" y="55"/>
                  </a:cubicBezTo>
                  <a:cubicBezTo>
                    <a:pt x="40" y="55"/>
                    <a:pt x="44" y="54"/>
                    <a:pt x="48" y="52"/>
                  </a:cubicBezTo>
                  <a:cubicBezTo>
                    <a:pt x="48" y="54"/>
                    <a:pt x="48" y="57"/>
                    <a:pt x="48" y="59"/>
                  </a:cubicBezTo>
                  <a:cubicBezTo>
                    <a:pt x="48" y="67"/>
                    <a:pt x="50" y="75"/>
                    <a:pt x="55" y="82"/>
                  </a:cubicBezTo>
                  <a:cubicBezTo>
                    <a:pt x="46" y="82"/>
                    <a:pt x="37" y="86"/>
                    <a:pt x="31" y="94"/>
                  </a:cubicBezTo>
                  <a:close/>
                  <a:moveTo>
                    <a:pt x="36" y="47"/>
                  </a:moveTo>
                  <a:cubicBezTo>
                    <a:pt x="23" y="47"/>
                    <a:pt x="12" y="36"/>
                    <a:pt x="12" y="23"/>
                  </a:cubicBezTo>
                  <a:cubicBezTo>
                    <a:pt x="12" y="10"/>
                    <a:pt x="23" y="0"/>
                    <a:pt x="36" y="0"/>
                  </a:cubicBezTo>
                  <a:cubicBezTo>
                    <a:pt x="49" y="0"/>
                    <a:pt x="59" y="10"/>
                    <a:pt x="59" y="23"/>
                  </a:cubicBezTo>
                  <a:cubicBezTo>
                    <a:pt x="59" y="36"/>
                    <a:pt x="49" y="47"/>
                    <a:pt x="36" y="47"/>
                  </a:cubicBezTo>
                  <a:close/>
                  <a:moveTo>
                    <a:pt x="129" y="164"/>
                  </a:moveTo>
                  <a:cubicBezTo>
                    <a:pt x="49" y="164"/>
                    <a:pt x="49" y="164"/>
                    <a:pt x="49" y="164"/>
                  </a:cubicBezTo>
                  <a:cubicBezTo>
                    <a:pt x="34" y="164"/>
                    <a:pt x="24" y="155"/>
                    <a:pt x="24" y="140"/>
                  </a:cubicBezTo>
                  <a:cubicBezTo>
                    <a:pt x="24" y="120"/>
                    <a:pt x="29" y="88"/>
                    <a:pt x="56" y="88"/>
                  </a:cubicBezTo>
                  <a:cubicBezTo>
                    <a:pt x="59" y="88"/>
                    <a:pt x="70" y="101"/>
                    <a:pt x="89" y="101"/>
                  </a:cubicBezTo>
                  <a:cubicBezTo>
                    <a:pt x="107" y="101"/>
                    <a:pt x="118" y="88"/>
                    <a:pt x="121" y="88"/>
                  </a:cubicBezTo>
                  <a:cubicBezTo>
                    <a:pt x="148" y="88"/>
                    <a:pt x="153" y="120"/>
                    <a:pt x="153" y="140"/>
                  </a:cubicBezTo>
                  <a:cubicBezTo>
                    <a:pt x="153" y="155"/>
                    <a:pt x="143" y="164"/>
                    <a:pt x="129" y="164"/>
                  </a:cubicBezTo>
                  <a:close/>
                  <a:moveTo>
                    <a:pt x="89" y="94"/>
                  </a:moveTo>
                  <a:cubicBezTo>
                    <a:pt x="69" y="94"/>
                    <a:pt x="53" y="78"/>
                    <a:pt x="53" y="59"/>
                  </a:cubicBezTo>
                  <a:cubicBezTo>
                    <a:pt x="53" y="39"/>
                    <a:pt x="69" y="23"/>
                    <a:pt x="89" y="23"/>
                  </a:cubicBezTo>
                  <a:cubicBezTo>
                    <a:pt x="108" y="23"/>
                    <a:pt x="124" y="39"/>
                    <a:pt x="124" y="59"/>
                  </a:cubicBezTo>
                  <a:cubicBezTo>
                    <a:pt x="124" y="78"/>
                    <a:pt x="108" y="94"/>
                    <a:pt x="89" y="94"/>
                  </a:cubicBezTo>
                  <a:close/>
                  <a:moveTo>
                    <a:pt x="141" y="47"/>
                  </a:moveTo>
                  <a:cubicBezTo>
                    <a:pt x="128" y="47"/>
                    <a:pt x="118" y="36"/>
                    <a:pt x="118" y="23"/>
                  </a:cubicBezTo>
                  <a:cubicBezTo>
                    <a:pt x="118" y="10"/>
                    <a:pt x="128" y="0"/>
                    <a:pt x="141" y="0"/>
                  </a:cubicBezTo>
                  <a:cubicBezTo>
                    <a:pt x="154" y="0"/>
                    <a:pt x="165" y="10"/>
                    <a:pt x="165" y="23"/>
                  </a:cubicBezTo>
                  <a:cubicBezTo>
                    <a:pt x="165" y="36"/>
                    <a:pt x="154" y="47"/>
                    <a:pt x="141" y="47"/>
                  </a:cubicBezTo>
                  <a:close/>
                  <a:moveTo>
                    <a:pt x="159" y="94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140" y="86"/>
                    <a:pt x="132" y="82"/>
                    <a:pt x="122" y="82"/>
                  </a:cubicBezTo>
                  <a:cubicBezTo>
                    <a:pt x="127" y="75"/>
                    <a:pt x="130" y="67"/>
                    <a:pt x="130" y="59"/>
                  </a:cubicBezTo>
                  <a:cubicBezTo>
                    <a:pt x="130" y="57"/>
                    <a:pt x="129" y="54"/>
                    <a:pt x="129" y="52"/>
                  </a:cubicBezTo>
                  <a:cubicBezTo>
                    <a:pt x="133" y="54"/>
                    <a:pt x="137" y="55"/>
                    <a:pt x="141" y="55"/>
                  </a:cubicBezTo>
                  <a:cubicBezTo>
                    <a:pt x="154" y="55"/>
                    <a:pt x="163" y="47"/>
                    <a:pt x="165" y="47"/>
                  </a:cubicBezTo>
                  <a:cubicBezTo>
                    <a:pt x="177" y="47"/>
                    <a:pt x="177" y="72"/>
                    <a:pt x="177" y="79"/>
                  </a:cubicBezTo>
                  <a:cubicBezTo>
                    <a:pt x="177" y="89"/>
                    <a:pt x="168" y="94"/>
                    <a:pt x="159" y="9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6757" tIns="48378" rIns="96757" bIns="48378" numCol="1" anchor="t" anchorCtr="0" compatLnSpc="1">
              <a:prstTxWarp prst="textNoShape">
                <a:avLst/>
              </a:prstTxWarp>
            </a:bodyPr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</p:grpSp>
      <p:grpSp>
        <p:nvGrpSpPr>
          <p:cNvPr id="48" name="Group 1"/>
          <p:cNvGrpSpPr/>
          <p:nvPr/>
        </p:nvGrpSpPr>
        <p:grpSpPr>
          <a:xfrm>
            <a:off x="1687858" y="2403073"/>
            <a:ext cx="912443" cy="901130"/>
            <a:chOff x="1328007" y="2125758"/>
            <a:chExt cx="675950" cy="675951"/>
          </a:xfrm>
          <a:solidFill>
            <a:srgbClr val="1F497D"/>
          </a:solidFill>
        </p:grpSpPr>
        <p:sp>
          <p:nvSpPr>
            <p:cNvPr id="49" name="Oval 4"/>
            <p:cNvSpPr>
              <a:spLocks/>
            </p:cNvSpPr>
            <p:nvPr/>
          </p:nvSpPr>
          <p:spPr bwMode="auto">
            <a:xfrm>
              <a:off x="1328007" y="2125758"/>
              <a:ext cx="675950" cy="675951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>
                      <a:alpha val="89999"/>
                    </a:schemeClr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sp>
          <p:nvSpPr>
            <p:cNvPr id="50" name="Freeform 8"/>
            <p:cNvSpPr>
              <a:spLocks noEditPoints="1"/>
            </p:cNvSpPr>
            <p:nvPr/>
          </p:nvSpPr>
          <p:spPr bwMode="auto">
            <a:xfrm>
              <a:off x="1560757" y="2287931"/>
              <a:ext cx="244316" cy="364048"/>
            </a:xfrm>
            <a:custGeom>
              <a:avLst/>
              <a:gdLst>
                <a:gd name="T0" fmla="*/ 85 w 94"/>
                <a:gd name="T1" fmla="*/ 44 h 140"/>
                <a:gd name="T2" fmla="*/ 45 w 94"/>
                <a:gd name="T3" fmla="*/ 90 h 140"/>
                <a:gd name="T4" fmla="*/ 26 w 94"/>
                <a:gd name="T5" fmla="*/ 105 h 140"/>
                <a:gd name="T6" fmla="*/ 26 w 94"/>
                <a:gd name="T7" fmla="*/ 108 h 140"/>
                <a:gd name="T8" fmla="*/ 35 w 94"/>
                <a:gd name="T9" fmla="*/ 123 h 140"/>
                <a:gd name="T10" fmla="*/ 17 w 94"/>
                <a:gd name="T11" fmla="*/ 140 h 140"/>
                <a:gd name="T12" fmla="*/ 0 w 94"/>
                <a:gd name="T13" fmla="*/ 123 h 140"/>
                <a:gd name="T14" fmla="*/ 9 w 94"/>
                <a:gd name="T15" fmla="*/ 108 h 140"/>
                <a:gd name="T16" fmla="*/ 9 w 94"/>
                <a:gd name="T17" fmla="*/ 33 h 140"/>
                <a:gd name="T18" fmla="*/ 0 w 94"/>
                <a:gd name="T19" fmla="*/ 17 h 140"/>
                <a:gd name="T20" fmla="*/ 17 w 94"/>
                <a:gd name="T21" fmla="*/ 0 h 140"/>
                <a:gd name="T22" fmla="*/ 35 w 94"/>
                <a:gd name="T23" fmla="*/ 17 h 140"/>
                <a:gd name="T24" fmla="*/ 26 w 94"/>
                <a:gd name="T25" fmla="*/ 33 h 140"/>
                <a:gd name="T26" fmla="*/ 26 w 94"/>
                <a:gd name="T27" fmla="*/ 78 h 140"/>
                <a:gd name="T28" fmla="*/ 40 w 94"/>
                <a:gd name="T29" fmla="*/ 73 h 140"/>
                <a:gd name="T30" fmla="*/ 67 w 94"/>
                <a:gd name="T31" fmla="*/ 44 h 140"/>
                <a:gd name="T32" fmla="*/ 58 w 94"/>
                <a:gd name="T33" fmla="*/ 29 h 140"/>
                <a:gd name="T34" fmla="*/ 76 w 94"/>
                <a:gd name="T35" fmla="*/ 11 h 140"/>
                <a:gd name="T36" fmla="*/ 94 w 94"/>
                <a:gd name="T37" fmla="*/ 29 h 140"/>
                <a:gd name="T38" fmla="*/ 85 w 94"/>
                <a:gd name="T39" fmla="*/ 44 h 140"/>
                <a:gd name="T40" fmla="*/ 17 w 94"/>
                <a:gd name="T41" fmla="*/ 9 h 140"/>
                <a:gd name="T42" fmla="*/ 9 w 94"/>
                <a:gd name="T43" fmla="*/ 17 h 140"/>
                <a:gd name="T44" fmla="*/ 17 w 94"/>
                <a:gd name="T45" fmla="*/ 26 h 140"/>
                <a:gd name="T46" fmla="*/ 26 w 94"/>
                <a:gd name="T47" fmla="*/ 17 h 140"/>
                <a:gd name="T48" fmla="*/ 17 w 94"/>
                <a:gd name="T49" fmla="*/ 9 h 140"/>
                <a:gd name="T50" fmla="*/ 17 w 94"/>
                <a:gd name="T51" fmla="*/ 114 h 140"/>
                <a:gd name="T52" fmla="*/ 9 w 94"/>
                <a:gd name="T53" fmla="*/ 123 h 140"/>
                <a:gd name="T54" fmla="*/ 17 w 94"/>
                <a:gd name="T55" fmla="*/ 132 h 140"/>
                <a:gd name="T56" fmla="*/ 26 w 94"/>
                <a:gd name="T57" fmla="*/ 123 h 140"/>
                <a:gd name="T58" fmla="*/ 17 w 94"/>
                <a:gd name="T59" fmla="*/ 114 h 140"/>
                <a:gd name="T60" fmla="*/ 76 w 94"/>
                <a:gd name="T61" fmla="*/ 20 h 140"/>
                <a:gd name="T62" fmla="*/ 67 w 94"/>
                <a:gd name="T63" fmla="*/ 29 h 140"/>
                <a:gd name="T64" fmla="*/ 76 w 94"/>
                <a:gd name="T65" fmla="*/ 38 h 140"/>
                <a:gd name="T66" fmla="*/ 85 w 94"/>
                <a:gd name="T67" fmla="*/ 29 h 140"/>
                <a:gd name="T68" fmla="*/ 76 w 94"/>
                <a:gd name="T69" fmla="*/ 2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4" h="140">
                  <a:moveTo>
                    <a:pt x="85" y="44"/>
                  </a:moveTo>
                  <a:cubicBezTo>
                    <a:pt x="84" y="77"/>
                    <a:pt x="61" y="85"/>
                    <a:pt x="45" y="90"/>
                  </a:cubicBezTo>
                  <a:cubicBezTo>
                    <a:pt x="31" y="94"/>
                    <a:pt x="26" y="96"/>
                    <a:pt x="26" y="105"/>
                  </a:cubicBezTo>
                  <a:cubicBezTo>
                    <a:pt x="26" y="108"/>
                    <a:pt x="26" y="108"/>
                    <a:pt x="26" y="108"/>
                  </a:cubicBezTo>
                  <a:cubicBezTo>
                    <a:pt x="31" y="111"/>
                    <a:pt x="35" y="116"/>
                    <a:pt x="35" y="123"/>
                  </a:cubicBezTo>
                  <a:cubicBezTo>
                    <a:pt x="35" y="132"/>
                    <a:pt x="27" y="140"/>
                    <a:pt x="17" y="140"/>
                  </a:cubicBezTo>
                  <a:cubicBezTo>
                    <a:pt x="8" y="140"/>
                    <a:pt x="0" y="132"/>
                    <a:pt x="0" y="123"/>
                  </a:cubicBezTo>
                  <a:cubicBezTo>
                    <a:pt x="0" y="116"/>
                    <a:pt x="3" y="111"/>
                    <a:pt x="9" y="108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" y="29"/>
                    <a:pt x="0" y="24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7" y="0"/>
                    <a:pt x="35" y="8"/>
                    <a:pt x="35" y="17"/>
                  </a:cubicBezTo>
                  <a:cubicBezTo>
                    <a:pt x="35" y="24"/>
                    <a:pt x="31" y="29"/>
                    <a:pt x="26" y="33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31" y="76"/>
                    <a:pt x="36" y="74"/>
                    <a:pt x="40" y="73"/>
                  </a:cubicBezTo>
                  <a:cubicBezTo>
                    <a:pt x="57" y="67"/>
                    <a:pt x="67" y="63"/>
                    <a:pt x="67" y="44"/>
                  </a:cubicBezTo>
                  <a:cubicBezTo>
                    <a:pt x="62" y="41"/>
                    <a:pt x="58" y="36"/>
                    <a:pt x="58" y="29"/>
                  </a:cubicBezTo>
                  <a:cubicBezTo>
                    <a:pt x="58" y="19"/>
                    <a:pt x="66" y="11"/>
                    <a:pt x="76" y="11"/>
                  </a:cubicBezTo>
                  <a:cubicBezTo>
                    <a:pt x="86" y="11"/>
                    <a:pt x="94" y="19"/>
                    <a:pt x="94" y="29"/>
                  </a:cubicBezTo>
                  <a:cubicBezTo>
                    <a:pt x="94" y="36"/>
                    <a:pt x="90" y="41"/>
                    <a:pt x="85" y="44"/>
                  </a:cubicBezTo>
                  <a:close/>
                  <a:moveTo>
                    <a:pt x="17" y="9"/>
                  </a:moveTo>
                  <a:cubicBezTo>
                    <a:pt x="13" y="9"/>
                    <a:pt x="9" y="12"/>
                    <a:pt x="9" y="17"/>
                  </a:cubicBezTo>
                  <a:cubicBezTo>
                    <a:pt x="9" y="22"/>
                    <a:pt x="13" y="26"/>
                    <a:pt x="17" y="26"/>
                  </a:cubicBezTo>
                  <a:cubicBezTo>
                    <a:pt x="22" y="26"/>
                    <a:pt x="26" y="22"/>
                    <a:pt x="26" y="17"/>
                  </a:cubicBezTo>
                  <a:cubicBezTo>
                    <a:pt x="26" y="12"/>
                    <a:pt x="22" y="9"/>
                    <a:pt x="17" y="9"/>
                  </a:cubicBezTo>
                  <a:close/>
                  <a:moveTo>
                    <a:pt x="17" y="114"/>
                  </a:moveTo>
                  <a:cubicBezTo>
                    <a:pt x="13" y="114"/>
                    <a:pt x="9" y="118"/>
                    <a:pt x="9" y="123"/>
                  </a:cubicBezTo>
                  <a:cubicBezTo>
                    <a:pt x="9" y="128"/>
                    <a:pt x="13" y="132"/>
                    <a:pt x="17" y="132"/>
                  </a:cubicBezTo>
                  <a:cubicBezTo>
                    <a:pt x="22" y="132"/>
                    <a:pt x="26" y="128"/>
                    <a:pt x="26" y="123"/>
                  </a:cubicBezTo>
                  <a:cubicBezTo>
                    <a:pt x="26" y="118"/>
                    <a:pt x="22" y="114"/>
                    <a:pt x="17" y="114"/>
                  </a:cubicBezTo>
                  <a:close/>
                  <a:moveTo>
                    <a:pt x="76" y="20"/>
                  </a:moveTo>
                  <a:cubicBezTo>
                    <a:pt x="71" y="20"/>
                    <a:pt x="67" y="24"/>
                    <a:pt x="67" y="29"/>
                  </a:cubicBezTo>
                  <a:cubicBezTo>
                    <a:pt x="67" y="34"/>
                    <a:pt x="71" y="38"/>
                    <a:pt x="76" y="38"/>
                  </a:cubicBezTo>
                  <a:cubicBezTo>
                    <a:pt x="81" y="38"/>
                    <a:pt x="85" y="34"/>
                    <a:pt x="85" y="29"/>
                  </a:cubicBezTo>
                  <a:cubicBezTo>
                    <a:pt x="85" y="24"/>
                    <a:pt x="81" y="20"/>
                    <a:pt x="76" y="2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6757" tIns="48378" rIns="96757" bIns="48378" numCol="1" anchor="t" anchorCtr="0" compatLnSpc="1">
              <a:prstTxWarp prst="textNoShape">
                <a:avLst/>
              </a:prstTxWarp>
            </a:bodyPr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1F497D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</p:grpSp>
      <p:grpSp>
        <p:nvGrpSpPr>
          <p:cNvPr id="51" name="Group 3"/>
          <p:cNvGrpSpPr/>
          <p:nvPr/>
        </p:nvGrpSpPr>
        <p:grpSpPr>
          <a:xfrm>
            <a:off x="6977824" y="2403073"/>
            <a:ext cx="911713" cy="901130"/>
            <a:chOff x="5258922" y="2125758"/>
            <a:chExt cx="675409" cy="675951"/>
          </a:xfrm>
          <a:solidFill>
            <a:srgbClr val="1F497D"/>
          </a:solidFill>
        </p:grpSpPr>
        <p:sp>
          <p:nvSpPr>
            <p:cNvPr id="52" name="Oval 10"/>
            <p:cNvSpPr>
              <a:spLocks/>
            </p:cNvSpPr>
            <p:nvPr/>
          </p:nvSpPr>
          <p:spPr bwMode="auto">
            <a:xfrm>
              <a:off x="5258922" y="2125758"/>
              <a:ext cx="675409" cy="675951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>
                      <a:alpha val="89999"/>
                    </a:schemeClr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sp>
          <p:nvSpPr>
            <p:cNvPr id="53" name="Freeform 11"/>
            <p:cNvSpPr>
              <a:spLocks noEditPoints="1"/>
            </p:cNvSpPr>
            <p:nvPr/>
          </p:nvSpPr>
          <p:spPr bwMode="auto">
            <a:xfrm>
              <a:off x="5442652" y="2316469"/>
              <a:ext cx="308223" cy="306972"/>
            </a:xfrm>
            <a:custGeom>
              <a:avLst/>
              <a:gdLst>
                <a:gd name="T0" fmla="*/ 141 w 152"/>
                <a:gd name="T1" fmla="*/ 152 h 152"/>
                <a:gd name="T2" fmla="*/ 132 w 152"/>
                <a:gd name="T3" fmla="*/ 148 h 152"/>
                <a:gd name="T4" fmla="*/ 101 w 152"/>
                <a:gd name="T5" fmla="*/ 117 h 152"/>
                <a:gd name="T6" fmla="*/ 65 w 152"/>
                <a:gd name="T7" fmla="*/ 128 h 152"/>
                <a:gd name="T8" fmla="*/ 0 w 152"/>
                <a:gd name="T9" fmla="*/ 64 h 152"/>
                <a:gd name="T10" fmla="*/ 65 w 152"/>
                <a:gd name="T11" fmla="*/ 0 h 152"/>
                <a:gd name="T12" fmla="*/ 129 w 152"/>
                <a:gd name="T13" fmla="*/ 64 h 152"/>
                <a:gd name="T14" fmla="*/ 118 w 152"/>
                <a:gd name="T15" fmla="*/ 100 h 152"/>
                <a:gd name="T16" fmla="*/ 149 w 152"/>
                <a:gd name="T17" fmla="*/ 132 h 152"/>
                <a:gd name="T18" fmla="*/ 152 w 152"/>
                <a:gd name="T19" fmla="*/ 140 h 152"/>
                <a:gd name="T20" fmla="*/ 141 w 152"/>
                <a:gd name="T21" fmla="*/ 152 h 152"/>
                <a:gd name="T22" fmla="*/ 65 w 152"/>
                <a:gd name="T23" fmla="*/ 23 h 152"/>
                <a:gd name="T24" fmla="*/ 24 w 152"/>
                <a:gd name="T25" fmla="*/ 64 h 152"/>
                <a:gd name="T26" fmla="*/ 65 w 152"/>
                <a:gd name="T27" fmla="*/ 105 h 152"/>
                <a:gd name="T28" fmla="*/ 106 w 152"/>
                <a:gd name="T29" fmla="*/ 64 h 152"/>
                <a:gd name="T30" fmla="*/ 65 w 152"/>
                <a:gd name="T31" fmla="*/ 23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2" h="152">
                  <a:moveTo>
                    <a:pt x="141" y="152"/>
                  </a:moveTo>
                  <a:cubicBezTo>
                    <a:pt x="138" y="152"/>
                    <a:pt x="135" y="151"/>
                    <a:pt x="132" y="148"/>
                  </a:cubicBezTo>
                  <a:cubicBezTo>
                    <a:pt x="101" y="117"/>
                    <a:pt x="101" y="117"/>
                    <a:pt x="101" y="117"/>
                  </a:cubicBezTo>
                  <a:cubicBezTo>
                    <a:pt x="90" y="124"/>
                    <a:pt x="78" y="128"/>
                    <a:pt x="65" y="128"/>
                  </a:cubicBezTo>
                  <a:cubicBezTo>
                    <a:pt x="29" y="128"/>
                    <a:pt x="0" y="100"/>
                    <a:pt x="0" y="64"/>
                  </a:cubicBezTo>
                  <a:cubicBezTo>
                    <a:pt x="0" y="28"/>
                    <a:pt x="29" y="0"/>
                    <a:pt x="65" y="0"/>
                  </a:cubicBezTo>
                  <a:cubicBezTo>
                    <a:pt x="100" y="0"/>
                    <a:pt x="129" y="28"/>
                    <a:pt x="129" y="64"/>
                  </a:cubicBezTo>
                  <a:cubicBezTo>
                    <a:pt x="129" y="77"/>
                    <a:pt x="125" y="90"/>
                    <a:pt x="118" y="100"/>
                  </a:cubicBezTo>
                  <a:cubicBezTo>
                    <a:pt x="149" y="132"/>
                    <a:pt x="149" y="132"/>
                    <a:pt x="149" y="132"/>
                  </a:cubicBezTo>
                  <a:cubicBezTo>
                    <a:pt x="151" y="134"/>
                    <a:pt x="152" y="137"/>
                    <a:pt x="152" y="140"/>
                  </a:cubicBezTo>
                  <a:cubicBezTo>
                    <a:pt x="152" y="147"/>
                    <a:pt x="147" y="152"/>
                    <a:pt x="141" y="152"/>
                  </a:cubicBezTo>
                  <a:close/>
                  <a:moveTo>
                    <a:pt x="65" y="23"/>
                  </a:moveTo>
                  <a:cubicBezTo>
                    <a:pt x="42" y="23"/>
                    <a:pt x="24" y="41"/>
                    <a:pt x="24" y="64"/>
                  </a:cubicBezTo>
                  <a:cubicBezTo>
                    <a:pt x="24" y="87"/>
                    <a:pt x="42" y="105"/>
                    <a:pt x="65" y="105"/>
                  </a:cubicBezTo>
                  <a:cubicBezTo>
                    <a:pt x="87" y="105"/>
                    <a:pt x="106" y="87"/>
                    <a:pt x="106" y="64"/>
                  </a:cubicBezTo>
                  <a:cubicBezTo>
                    <a:pt x="106" y="41"/>
                    <a:pt x="87" y="23"/>
                    <a:pt x="65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6757" tIns="48378" rIns="96757" bIns="48378" numCol="1" anchor="t" anchorCtr="0" compatLnSpc="1">
              <a:prstTxWarp prst="textNoShape">
                <a:avLst/>
              </a:prstTxWarp>
            </a:bodyPr>
            <a:lstStyle/>
            <a:p>
              <a:pPr algn="ctr" defTabSz="96752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963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</p:grpSp>
      <p:sp>
        <p:nvSpPr>
          <p:cNvPr id="54" name="Rectangle 45"/>
          <p:cNvSpPr>
            <a:spLocks/>
          </p:cNvSpPr>
          <p:nvPr/>
        </p:nvSpPr>
        <p:spPr bwMode="auto">
          <a:xfrm>
            <a:off x="-2172964" y="133350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ea typeface="微软雅黑"/>
                <a:cs typeface="Bebas Neue" charset="0"/>
                <a:sym typeface="Bebas Neue" charset="0"/>
              </a:rPr>
              <a:t>任务完成完成情况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24E7D4BA-56C1-441C-896D-507FDEA8E1AA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Rectangle 20">
            <a:extLst>
              <a:ext uri="{FF2B5EF4-FFF2-40B4-BE49-F238E27FC236}">
                <a16:creationId xmlns:a16="http://schemas.microsoft.com/office/drawing/2014/main" xmlns="" id="{32C281EB-4D4E-4D89-8E5E-70589B4EF880}"/>
              </a:ext>
            </a:extLst>
          </p:cNvPr>
          <p:cNvSpPr>
            <a:spLocks/>
          </p:cNvSpPr>
          <p:nvPr/>
        </p:nvSpPr>
        <p:spPr bwMode="auto">
          <a:xfrm>
            <a:off x="1446227" y="4145134"/>
            <a:ext cx="1406394" cy="1057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671830">
              <a:spcAft>
                <a:spcPts val="1200"/>
              </a:spcAft>
            </a:pPr>
            <a:r>
              <a:rPr lang="zh-CN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由</a:t>
            </a:r>
            <a:r>
              <a:rPr lang="zh-CN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组长下发本次任务以及</a:t>
            </a:r>
            <a:endParaRPr lang="en-US" altLang="zh-CN" sz="10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</a:endParaRPr>
          </a:p>
          <a:p>
            <a:pPr algn="ctr" defTabSz="671830">
              <a:spcAft>
                <a:spcPts val="1200"/>
              </a:spcAft>
            </a:pPr>
            <a:r>
              <a:rPr lang="zh-CN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任务的提交时间</a:t>
            </a:r>
            <a:endParaRPr lang="zh-CN" altLang="en-US" sz="10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</a:endParaRPr>
          </a:p>
        </p:txBody>
      </p:sp>
      <p:sp>
        <p:nvSpPr>
          <p:cNvPr id="33" name="Rectangle 20">
            <a:extLst>
              <a:ext uri="{FF2B5EF4-FFF2-40B4-BE49-F238E27FC236}">
                <a16:creationId xmlns:a16="http://schemas.microsoft.com/office/drawing/2014/main" xmlns="" id="{AE4D4F91-72CE-4556-BB42-5E232AE41D20}"/>
              </a:ext>
            </a:extLst>
          </p:cNvPr>
          <p:cNvSpPr>
            <a:spLocks/>
          </p:cNvSpPr>
          <p:nvPr/>
        </p:nvSpPr>
        <p:spPr bwMode="auto">
          <a:xfrm>
            <a:off x="6603549" y="4032012"/>
            <a:ext cx="1660261" cy="1057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rPr>
              <a:t>团队成员普遍质量一般，很少有极其差返厂重做的现象</a:t>
            </a:r>
            <a:endParaRPr lang="en-US" sz="1000" dirty="0">
              <a:solidFill>
                <a:schemeClr val="bg1">
                  <a:lumMod val="75000"/>
                  <a:lumOff val="2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Lato Light" charset="0"/>
              <a:sym typeface="Lato Light" charset="0"/>
            </a:endParaRPr>
          </a:p>
        </p:txBody>
      </p:sp>
      <p:sp>
        <p:nvSpPr>
          <p:cNvPr id="55" name="Rectangle 20">
            <a:extLst>
              <a:ext uri="{FF2B5EF4-FFF2-40B4-BE49-F238E27FC236}">
                <a16:creationId xmlns:a16="http://schemas.microsoft.com/office/drawing/2014/main" xmlns="" id="{C2866B37-83A8-4543-B7C8-03E86FF2DDAE}"/>
              </a:ext>
            </a:extLst>
          </p:cNvPr>
          <p:cNvSpPr>
            <a:spLocks/>
          </p:cNvSpPr>
          <p:nvPr/>
        </p:nvSpPr>
        <p:spPr bwMode="auto">
          <a:xfrm>
            <a:off x="9241757" y="4032012"/>
            <a:ext cx="1660261" cy="1057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ctr" defTabSz="967527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rPr>
              <a:t>绝大部分成员提交的内容合格，极少部分存在偷懒抄袭现象</a:t>
            </a:r>
            <a:endParaRPr lang="en-US" sz="1000" dirty="0">
              <a:solidFill>
                <a:schemeClr val="bg1">
                  <a:lumMod val="75000"/>
                  <a:lumOff val="2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Lato Light" charset="0"/>
              <a:sym typeface="La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70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6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6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850"/>
                            </p:stCondLst>
                            <p:childTnLst>
                              <p:par>
                                <p:cTn id="5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35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85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35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5" grpId="0" autoUpdateAnimBg="0"/>
      <p:bldP spid="36" grpId="0" autoUpdateAnimBg="0"/>
      <p:bldP spid="37" grpId="0" autoUpdateAnimBg="0"/>
      <p:bldP spid="38" grpId="0" autoUpdateAnimBg="0"/>
      <p:bldP spid="39" grpId="0" autoUpdateAnimBg="0"/>
      <p:bldP spid="54" grpId="0"/>
      <p:bldP spid="32" grpId="0" autoUpdateAnimBg="0"/>
      <p:bldP spid="33" grpId="0" autoUpdateAnimBg="0"/>
      <p:bldP spid="55" grpId="0" autoUpdateAnimBg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 bwMode="auto">
          <a:xfrm>
            <a:off x="1" y="1816632"/>
            <a:ext cx="12192000" cy="5041132"/>
          </a:xfrm>
          <a:prstGeom prst="rect">
            <a:avLst/>
          </a:prstGeom>
          <a:solidFill>
            <a:srgbClr val="1F497D">
              <a:alpha val="80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29" name="Oval 5"/>
          <p:cNvSpPr/>
          <p:nvPr/>
        </p:nvSpPr>
        <p:spPr bwMode="auto">
          <a:xfrm>
            <a:off x="7087168" y="258460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3" name="Oval 198"/>
          <p:cNvSpPr/>
          <p:nvPr/>
        </p:nvSpPr>
        <p:spPr bwMode="auto">
          <a:xfrm>
            <a:off x="7087168" y="468215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37" name="Oval 202"/>
          <p:cNvSpPr/>
          <p:nvPr/>
        </p:nvSpPr>
        <p:spPr bwMode="auto">
          <a:xfrm>
            <a:off x="1272961" y="258460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1" name="Oval 206"/>
          <p:cNvSpPr/>
          <p:nvPr/>
        </p:nvSpPr>
        <p:spPr bwMode="auto">
          <a:xfrm>
            <a:off x="1272961" y="4682151"/>
            <a:ext cx="856690" cy="846068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30911" tIns="65456" rIns="130911" bIns="65456" numCol="1" rtlCol="0" anchor="t" anchorCtr="0" compatLnSpc="1">
            <a:prstTxWarp prst="textNoShape">
              <a:avLst/>
            </a:prstTxWarp>
          </a:bodyPr>
          <a:lstStyle/>
          <a:p>
            <a:pPr algn="ctr" defTabSz="13090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42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2" name="Freeform 6"/>
          <p:cNvSpPr>
            <a:spLocks noEditPoints="1"/>
          </p:cNvSpPr>
          <p:nvPr/>
        </p:nvSpPr>
        <p:spPr bwMode="auto">
          <a:xfrm>
            <a:off x="7217662" y="2673544"/>
            <a:ext cx="595702" cy="586869"/>
          </a:xfrm>
          <a:custGeom>
            <a:avLst/>
            <a:gdLst>
              <a:gd name="T0" fmla="*/ 140 w 172"/>
              <a:gd name="T1" fmla="*/ 149 h 172"/>
              <a:gd name="T2" fmla="*/ 149 w 172"/>
              <a:gd name="T3" fmla="*/ 140 h 172"/>
              <a:gd name="T4" fmla="*/ 132 w 172"/>
              <a:gd name="T5" fmla="*/ 132 h 172"/>
              <a:gd name="T6" fmla="*/ 33 w 172"/>
              <a:gd name="T7" fmla="*/ 23 h 172"/>
              <a:gd name="T8" fmla="*/ 23 w 172"/>
              <a:gd name="T9" fmla="*/ 33 h 172"/>
              <a:gd name="T10" fmla="*/ 40 w 172"/>
              <a:gd name="T11" fmla="*/ 40 h 172"/>
              <a:gd name="T12" fmla="*/ 33 w 172"/>
              <a:gd name="T13" fmla="*/ 23 h 172"/>
              <a:gd name="T14" fmla="*/ 23 w 172"/>
              <a:gd name="T15" fmla="*/ 140 h 172"/>
              <a:gd name="T16" fmla="*/ 33 w 172"/>
              <a:gd name="T17" fmla="*/ 149 h 172"/>
              <a:gd name="T18" fmla="*/ 40 w 172"/>
              <a:gd name="T19" fmla="*/ 132 h 172"/>
              <a:gd name="T20" fmla="*/ 149 w 172"/>
              <a:gd name="T21" fmla="*/ 33 h 172"/>
              <a:gd name="T22" fmla="*/ 140 w 172"/>
              <a:gd name="T23" fmla="*/ 23 h 172"/>
              <a:gd name="T24" fmla="*/ 132 w 172"/>
              <a:gd name="T25" fmla="*/ 40 h 172"/>
              <a:gd name="T26" fmla="*/ 149 w 172"/>
              <a:gd name="T27" fmla="*/ 33 h 172"/>
              <a:gd name="T28" fmla="*/ 79 w 172"/>
              <a:gd name="T29" fmla="*/ 155 h 172"/>
              <a:gd name="T30" fmla="*/ 86 w 172"/>
              <a:gd name="T31" fmla="*/ 172 h 172"/>
              <a:gd name="T32" fmla="*/ 93 w 172"/>
              <a:gd name="T33" fmla="*/ 155 h 172"/>
              <a:gd name="T34" fmla="*/ 86 w 172"/>
              <a:gd name="T35" fmla="*/ 26 h 172"/>
              <a:gd name="T36" fmla="*/ 93 w 172"/>
              <a:gd name="T37" fmla="*/ 9 h 172"/>
              <a:gd name="T38" fmla="*/ 79 w 172"/>
              <a:gd name="T39" fmla="*/ 9 h 172"/>
              <a:gd name="T40" fmla="*/ 86 w 172"/>
              <a:gd name="T41" fmla="*/ 26 h 172"/>
              <a:gd name="T42" fmla="*/ 17 w 172"/>
              <a:gd name="T43" fmla="*/ 79 h 172"/>
              <a:gd name="T44" fmla="*/ 0 w 172"/>
              <a:gd name="T45" fmla="*/ 86 h 172"/>
              <a:gd name="T46" fmla="*/ 17 w 172"/>
              <a:gd name="T47" fmla="*/ 93 h 172"/>
              <a:gd name="T48" fmla="*/ 86 w 172"/>
              <a:gd name="T49" fmla="*/ 120 h 172"/>
              <a:gd name="T50" fmla="*/ 86 w 172"/>
              <a:gd name="T51" fmla="*/ 52 h 172"/>
              <a:gd name="T52" fmla="*/ 86 w 172"/>
              <a:gd name="T53" fmla="*/ 120 h 172"/>
              <a:gd name="T54" fmla="*/ 39 w 172"/>
              <a:gd name="T55" fmla="*/ 86 h 172"/>
              <a:gd name="T56" fmla="*/ 133 w 172"/>
              <a:gd name="T57" fmla="*/ 86 h 172"/>
              <a:gd name="T58" fmla="*/ 163 w 172"/>
              <a:gd name="T59" fmla="*/ 79 h 172"/>
              <a:gd name="T60" fmla="*/ 146 w 172"/>
              <a:gd name="T61" fmla="*/ 86 h 172"/>
              <a:gd name="T62" fmla="*/ 163 w 172"/>
              <a:gd name="T63" fmla="*/ 93 h 172"/>
              <a:gd name="T64" fmla="*/ 163 w 172"/>
              <a:gd name="T65" fmla="*/ 79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72" h="172">
                <a:moveTo>
                  <a:pt x="134" y="143"/>
                </a:moveTo>
                <a:cubicBezTo>
                  <a:pt x="134" y="144"/>
                  <a:pt x="139" y="148"/>
                  <a:pt x="140" y="149"/>
                </a:cubicBezTo>
                <a:cubicBezTo>
                  <a:pt x="143" y="153"/>
                  <a:pt x="148" y="153"/>
                  <a:pt x="150" y="150"/>
                </a:cubicBezTo>
                <a:cubicBezTo>
                  <a:pt x="153" y="148"/>
                  <a:pt x="153" y="143"/>
                  <a:pt x="149" y="140"/>
                </a:cubicBezTo>
                <a:cubicBezTo>
                  <a:pt x="148" y="139"/>
                  <a:pt x="144" y="135"/>
                  <a:pt x="143" y="134"/>
                </a:cubicBezTo>
                <a:cubicBezTo>
                  <a:pt x="140" y="130"/>
                  <a:pt x="135" y="130"/>
                  <a:pt x="132" y="132"/>
                </a:cubicBezTo>
                <a:cubicBezTo>
                  <a:pt x="130" y="135"/>
                  <a:pt x="130" y="140"/>
                  <a:pt x="134" y="143"/>
                </a:cubicBezTo>
                <a:close/>
                <a:moveTo>
                  <a:pt x="33" y="23"/>
                </a:moveTo>
                <a:cubicBezTo>
                  <a:pt x="29" y="20"/>
                  <a:pt x="24" y="19"/>
                  <a:pt x="22" y="22"/>
                </a:cubicBezTo>
                <a:cubicBezTo>
                  <a:pt x="19" y="24"/>
                  <a:pt x="20" y="29"/>
                  <a:pt x="23" y="33"/>
                </a:cubicBezTo>
                <a:cubicBezTo>
                  <a:pt x="24" y="34"/>
                  <a:pt x="28" y="38"/>
                  <a:pt x="29" y="39"/>
                </a:cubicBezTo>
                <a:cubicBezTo>
                  <a:pt x="32" y="42"/>
                  <a:pt x="37" y="43"/>
                  <a:pt x="40" y="40"/>
                </a:cubicBezTo>
                <a:cubicBezTo>
                  <a:pt x="43" y="37"/>
                  <a:pt x="42" y="32"/>
                  <a:pt x="39" y="29"/>
                </a:cubicBezTo>
                <a:cubicBezTo>
                  <a:pt x="38" y="28"/>
                  <a:pt x="34" y="24"/>
                  <a:pt x="33" y="23"/>
                </a:cubicBezTo>
                <a:close/>
                <a:moveTo>
                  <a:pt x="29" y="134"/>
                </a:moveTo>
                <a:cubicBezTo>
                  <a:pt x="28" y="135"/>
                  <a:pt x="24" y="139"/>
                  <a:pt x="23" y="140"/>
                </a:cubicBezTo>
                <a:cubicBezTo>
                  <a:pt x="20" y="143"/>
                  <a:pt x="19" y="148"/>
                  <a:pt x="22" y="150"/>
                </a:cubicBezTo>
                <a:cubicBezTo>
                  <a:pt x="24" y="153"/>
                  <a:pt x="29" y="153"/>
                  <a:pt x="33" y="149"/>
                </a:cubicBezTo>
                <a:cubicBezTo>
                  <a:pt x="34" y="148"/>
                  <a:pt x="38" y="144"/>
                  <a:pt x="39" y="143"/>
                </a:cubicBezTo>
                <a:cubicBezTo>
                  <a:pt x="42" y="140"/>
                  <a:pt x="43" y="135"/>
                  <a:pt x="40" y="132"/>
                </a:cubicBezTo>
                <a:cubicBezTo>
                  <a:pt x="37" y="130"/>
                  <a:pt x="32" y="130"/>
                  <a:pt x="29" y="134"/>
                </a:cubicBezTo>
                <a:close/>
                <a:moveTo>
                  <a:pt x="149" y="33"/>
                </a:moveTo>
                <a:cubicBezTo>
                  <a:pt x="153" y="29"/>
                  <a:pt x="153" y="24"/>
                  <a:pt x="150" y="22"/>
                </a:cubicBezTo>
                <a:cubicBezTo>
                  <a:pt x="148" y="19"/>
                  <a:pt x="143" y="20"/>
                  <a:pt x="140" y="23"/>
                </a:cubicBezTo>
                <a:cubicBezTo>
                  <a:pt x="139" y="24"/>
                  <a:pt x="134" y="28"/>
                  <a:pt x="134" y="29"/>
                </a:cubicBezTo>
                <a:cubicBezTo>
                  <a:pt x="130" y="32"/>
                  <a:pt x="130" y="37"/>
                  <a:pt x="132" y="40"/>
                </a:cubicBezTo>
                <a:cubicBezTo>
                  <a:pt x="135" y="43"/>
                  <a:pt x="140" y="42"/>
                  <a:pt x="143" y="39"/>
                </a:cubicBezTo>
                <a:cubicBezTo>
                  <a:pt x="144" y="38"/>
                  <a:pt x="148" y="34"/>
                  <a:pt x="149" y="33"/>
                </a:cubicBezTo>
                <a:close/>
                <a:moveTo>
                  <a:pt x="86" y="146"/>
                </a:moveTo>
                <a:cubicBezTo>
                  <a:pt x="82" y="146"/>
                  <a:pt x="79" y="150"/>
                  <a:pt x="79" y="155"/>
                </a:cubicBezTo>
                <a:cubicBezTo>
                  <a:pt x="79" y="156"/>
                  <a:pt x="79" y="162"/>
                  <a:pt x="79" y="163"/>
                </a:cubicBezTo>
                <a:cubicBezTo>
                  <a:pt x="79" y="168"/>
                  <a:pt x="82" y="172"/>
                  <a:pt x="86" y="172"/>
                </a:cubicBezTo>
                <a:cubicBezTo>
                  <a:pt x="90" y="172"/>
                  <a:pt x="93" y="168"/>
                  <a:pt x="93" y="163"/>
                </a:cubicBezTo>
                <a:cubicBezTo>
                  <a:pt x="93" y="162"/>
                  <a:pt x="93" y="156"/>
                  <a:pt x="93" y="155"/>
                </a:cubicBezTo>
                <a:cubicBezTo>
                  <a:pt x="93" y="150"/>
                  <a:pt x="90" y="146"/>
                  <a:pt x="86" y="146"/>
                </a:cubicBezTo>
                <a:close/>
                <a:moveTo>
                  <a:pt x="86" y="26"/>
                </a:moveTo>
                <a:cubicBezTo>
                  <a:pt x="90" y="26"/>
                  <a:pt x="93" y="22"/>
                  <a:pt x="93" y="18"/>
                </a:cubicBezTo>
                <a:cubicBezTo>
                  <a:pt x="93" y="16"/>
                  <a:pt x="93" y="11"/>
                  <a:pt x="93" y="9"/>
                </a:cubicBezTo>
                <a:cubicBezTo>
                  <a:pt x="93" y="4"/>
                  <a:pt x="90" y="0"/>
                  <a:pt x="86" y="0"/>
                </a:cubicBezTo>
                <a:cubicBezTo>
                  <a:pt x="82" y="0"/>
                  <a:pt x="79" y="4"/>
                  <a:pt x="79" y="9"/>
                </a:cubicBezTo>
                <a:cubicBezTo>
                  <a:pt x="79" y="11"/>
                  <a:pt x="79" y="16"/>
                  <a:pt x="79" y="18"/>
                </a:cubicBezTo>
                <a:cubicBezTo>
                  <a:pt x="79" y="22"/>
                  <a:pt x="82" y="26"/>
                  <a:pt x="86" y="26"/>
                </a:cubicBezTo>
                <a:close/>
                <a:moveTo>
                  <a:pt x="26" y="86"/>
                </a:moveTo>
                <a:cubicBezTo>
                  <a:pt x="26" y="82"/>
                  <a:pt x="22" y="79"/>
                  <a:pt x="17" y="79"/>
                </a:cubicBezTo>
                <a:cubicBezTo>
                  <a:pt x="16" y="79"/>
                  <a:pt x="10" y="79"/>
                  <a:pt x="9" y="79"/>
                </a:cubicBezTo>
                <a:cubicBezTo>
                  <a:pt x="4" y="79"/>
                  <a:pt x="0" y="82"/>
                  <a:pt x="0" y="86"/>
                </a:cubicBezTo>
                <a:cubicBezTo>
                  <a:pt x="0" y="90"/>
                  <a:pt x="4" y="93"/>
                  <a:pt x="9" y="93"/>
                </a:cubicBezTo>
                <a:cubicBezTo>
                  <a:pt x="10" y="93"/>
                  <a:pt x="16" y="93"/>
                  <a:pt x="17" y="93"/>
                </a:cubicBezTo>
                <a:cubicBezTo>
                  <a:pt x="22" y="93"/>
                  <a:pt x="26" y="90"/>
                  <a:pt x="26" y="86"/>
                </a:cubicBezTo>
                <a:close/>
                <a:moveTo>
                  <a:pt x="86" y="120"/>
                </a:moveTo>
                <a:cubicBezTo>
                  <a:pt x="67" y="120"/>
                  <a:pt x="52" y="105"/>
                  <a:pt x="52" y="86"/>
                </a:cubicBezTo>
                <a:cubicBezTo>
                  <a:pt x="52" y="67"/>
                  <a:pt x="67" y="52"/>
                  <a:pt x="86" y="52"/>
                </a:cubicBezTo>
                <a:cubicBezTo>
                  <a:pt x="105" y="52"/>
                  <a:pt x="120" y="67"/>
                  <a:pt x="120" y="86"/>
                </a:cubicBezTo>
                <a:cubicBezTo>
                  <a:pt x="120" y="105"/>
                  <a:pt x="105" y="120"/>
                  <a:pt x="86" y="120"/>
                </a:cubicBezTo>
                <a:close/>
                <a:moveTo>
                  <a:pt x="86" y="39"/>
                </a:moveTo>
                <a:cubicBezTo>
                  <a:pt x="60" y="39"/>
                  <a:pt x="39" y="60"/>
                  <a:pt x="39" y="86"/>
                </a:cubicBezTo>
                <a:cubicBezTo>
                  <a:pt x="39" y="112"/>
                  <a:pt x="60" y="133"/>
                  <a:pt x="86" y="133"/>
                </a:cubicBezTo>
                <a:cubicBezTo>
                  <a:pt x="112" y="133"/>
                  <a:pt x="133" y="112"/>
                  <a:pt x="133" y="86"/>
                </a:cubicBezTo>
                <a:cubicBezTo>
                  <a:pt x="133" y="60"/>
                  <a:pt x="112" y="39"/>
                  <a:pt x="86" y="39"/>
                </a:cubicBezTo>
                <a:close/>
                <a:moveTo>
                  <a:pt x="163" y="79"/>
                </a:moveTo>
                <a:cubicBezTo>
                  <a:pt x="162" y="79"/>
                  <a:pt x="156" y="79"/>
                  <a:pt x="155" y="79"/>
                </a:cubicBezTo>
                <a:cubicBezTo>
                  <a:pt x="150" y="79"/>
                  <a:pt x="146" y="82"/>
                  <a:pt x="146" y="86"/>
                </a:cubicBezTo>
                <a:cubicBezTo>
                  <a:pt x="146" y="90"/>
                  <a:pt x="150" y="93"/>
                  <a:pt x="155" y="93"/>
                </a:cubicBezTo>
                <a:cubicBezTo>
                  <a:pt x="156" y="93"/>
                  <a:pt x="162" y="93"/>
                  <a:pt x="163" y="93"/>
                </a:cubicBezTo>
                <a:cubicBezTo>
                  <a:pt x="168" y="93"/>
                  <a:pt x="172" y="90"/>
                  <a:pt x="172" y="86"/>
                </a:cubicBezTo>
                <a:cubicBezTo>
                  <a:pt x="172" y="82"/>
                  <a:pt x="168" y="79"/>
                  <a:pt x="163" y="79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3" name="Freeform 7"/>
          <p:cNvSpPr>
            <a:spLocks noEditPoints="1"/>
          </p:cNvSpPr>
          <p:nvPr/>
        </p:nvSpPr>
        <p:spPr bwMode="auto">
          <a:xfrm>
            <a:off x="1405649" y="4889037"/>
            <a:ext cx="591309" cy="383054"/>
          </a:xfrm>
          <a:custGeom>
            <a:avLst/>
            <a:gdLst>
              <a:gd name="T0" fmla="*/ 97 w 171"/>
              <a:gd name="T1" fmla="*/ 68 h 112"/>
              <a:gd name="T2" fmla="*/ 74 w 171"/>
              <a:gd name="T3" fmla="*/ 94 h 112"/>
              <a:gd name="T4" fmla="*/ 68 w 171"/>
              <a:gd name="T5" fmla="*/ 95 h 112"/>
              <a:gd name="T6" fmla="*/ 67 w 171"/>
              <a:gd name="T7" fmla="*/ 92 h 112"/>
              <a:gd name="T8" fmla="*/ 68 w 171"/>
              <a:gd name="T9" fmla="*/ 89 h 112"/>
              <a:gd name="T10" fmla="*/ 77 w 171"/>
              <a:gd name="T11" fmla="*/ 69 h 112"/>
              <a:gd name="T12" fmla="*/ 70 w 171"/>
              <a:gd name="T13" fmla="*/ 66 h 112"/>
              <a:gd name="T14" fmla="*/ 69 w 171"/>
              <a:gd name="T15" fmla="*/ 66 h 112"/>
              <a:gd name="T16" fmla="*/ 64 w 171"/>
              <a:gd name="T17" fmla="*/ 61 h 112"/>
              <a:gd name="T18" fmla="*/ 66 w 171"/>
              <a:gd name="T19" fmla="*/ 56 h 112"/>
              <a:gd name="T20" fmla="*/ 90 w 171"/>
              <a:gd name="T21" fmla="*/ 30 h 112"/>
              <a:gd name="T22" fmla="*/ 95 w 171"/>
              <a:gd name="T23" fmla="*/ 29 h 112"/>
              <a:gd name="T24" fmla="*/ 97 w 171"/>
              <a:gd name="T25" fmla="*/ 32 h 112"/>
              <a:gd name="T26" fmla="*/ 96 w 171"/>
              <a:gd name="T27" fmla="*/ 35 h 112"/>
              <a:gd name="T28" fmla="*/ 87 w 171"/>
              <a:gd name="T29" fmla="*/ 55 h 112"/>
              <a:gd name="T30" fmla="*/ 94 w 171"/>
              <a:gd name="T31" fmla="*/ 58 h 112"/>
              <a:gd name="T32" fmla="*/ 94 w 171"/>
              <a:gd name="T33" fmla="*/ 58 h 112"/>
              <a:gd name="T34" fmla="*/ 99 w 171"/>
              <a:gd name="T35" fmla="*/ 63 h 112"/>
              <a:gd name="T36" fmla="*/ 97 w 171"/>
              <a:gd name="T37" fmla="*/ 68 h 112"/>
              <a:gd name="T38" fmla="*/ 130 w 171"/>
              <a:gd name="T39" fmla="*/ 31 h 112"/>
              <a:gd name="T40" fmla="*/ 123 w 171"/>
              <a:gd name="T41" fmla="*/ 32 h 112"/>
              <a:gd name="T42" fmla="*/ 80 w 171"/>
              <a:gd name="T43" fmla="*/ 0 h 112"/>
              <a:gd name="T44" fmla="*/ 34 w 171"/>
              <a:gd name="T45" fmla="*/ 45 h 112"/>
              <a:gd name="T46" fmla="*/ 35 w 171"/>
              <a:gd name="T47" fmla="*/ 51 h 112"/>
              <a:gd name="T48" fmla="*/ 31 w 171"/>
              <a:gd name="T49" fmla="*/ 51 h 112"/>
              <a:gd name="T50" fmla="*/ 0 w 171"/>
              <a:gd name="T51" fmla="*/ 81 h 112"/>
              <a:gd name="T52" fmla="*/ 31 w 171"/>
              <a:gd name="T53" fmla="*/ 112 h 112"/>
              <a:gd name="T54" fmla="*/ 130 w 171"/>
              <a:gd name="T55" fmla="*/ 112 h 112"/>
              <a:gd name="T56" fmla="*/ 171 w 171"/>
              <a:gd name="T57" fmla="*/ 71 h 112"/>
              <a:gd name="T58" fmla="*/ 130 w 171"/>
              <a:gd name="T59" fmla="*/ 31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71" h="112">
                <a:moveTo>
                  <a:pt x="97" y="68"/>
                </a:moveTo>
                <a:cubicBezTo>
                  <a:pt x="93" y="74"/>
                  <a:pt x="75" y="93"/>
                  <a:pt x="74" y="94"/>
                </a:cubicBezTo>
                <a:cubicBezTo>
                  <a:pt x="73" y="95"/>
                  <a:pt x="71" y="97"/>
                  <a:pt x="68" y="95"/>
                </a:cubicBezTo>
                <a:cubicBezTo>
                  <a:pt x="68" y="95"/>
                  <a:pt x="67" y="94"/>
                  <a:pt x="67" y="92"/>
                </a:cubicBezTo>
                <a:cubicBezTo>
                  <a:pt x="67" y="91"/>
                  <a:pt x="68" y="89"/>
                  <a:pt x="68" y="89"/>
                </a:cubicBezTo>
                <a:cubicBezTo>
                  <a:pt x="77" y="69"/>
                  <a:pt x="77" y="69"/>
                  <a:pt x="77" y="69"/>
                </a:cubicBezTo>
                <a:cubicBezTo>
                  <a:pt x="75" y="68"/>
                  <a:pt x="72" y="67"/>
                  <a:pt x="70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5"/>
                  <a:pt x="64" y="64"/>
                  <a:pt x="64" y="61"/>
                </a:cubicBezTo>
                <a:cubicBezTo>
                  <a:pt x="64" y="59"/>
                  <a:pt x="65" y="58"/>
                  <a:pt x="66" y="56"/>
                </a:cubicBezTo>
                <a:cubicBezTo>
                  <a:pt x="71" y="50"/>
                  <a:pt x="89" y="31"/>
                  <a:pt x="90" y="30"/>
                </a:cubicBezTo>
                <a:cubicBezTo>
                  <a:pt x="91" y="29"/>
                  <a:pt x="93" y="27"/>
                  <a:pt x="95" y="29"/>
                </a:cubicBezTo>
                <a:cubicBezTo>
                  <a:pt x="96" y="29"/>
                  <a:pt x="97" y="30"/>
                  <a:pt x="97" y="32"/>
                </a:cubicBezTo>
                <a:cubicBezTo>
                  <a:pt x="97" y="33"/>
                  <a:pt x="96" y="35"/>
                  <a:pt x="96" y="35"/>
                </a:cubicBezTo>
                <a:cubicBezTo>
                  <a:pt x="87" y="55"/>
                  <a:pt x="87" y="55"/>
                  <a:pt x="87" y="55"/>
                </a:cubicBezTo>
                <a:cubicBezTo>
                  <a:pt x="89" y="55"/>
                  <a:pt x="92" y="57"/>
                  <a:pt x="94" y="58"/>
                </a:cubicBezTo>
                <a:cubicBezTo>
                  <a:pt x="94" y="58"/>
                  <a:pt x="94" y="58"/>
                  <a:pt x="94" y="58"/>
                </a:cubicBezTo>
                <a:cubicBezTo>
                  <a:pt x="97" y="59"/>
                  <a:pt x="99" y="60"/>
                  <a:pt x="99" y="63"/>
                </a:cubicBezTo>
                <a:cubicBezTo>
                  <a:pt x="99" y="65"/>
                  <a:pt x="99" y="66"/>
                  <a:pt x="97" y="68"/>
                </a:cubicBezTo>
                <a:close/>
                <a:moveTo>
                  <a:pt x="130" y="31"/>
                </a:moveTo>
                <a:cubicBezTo>
                  <a:pt x="128" y="31"/>
                  <a:pt x="126" y="31"/>
                  <a:pt x="123" y="32"/>
                </a:cubicBezTo>
                <a:cubicBezTo>
                  <a:pt x="118" y="13"/>
                  <a:pt x="100" y="0"/>
                  <a:pt x="80" y="0"/>
                </a:cubicBezTo>
                <a:cubicBezTo>
                  <a:pt x="54" y="0"/>
                  <a:pt x="34" y="20"/>
                  <a:pt x="34" y="45"/>
                </a:cubicBezTo>
                <a:cubicBezTo>
                  <a:pt x="34" y="47"/>
                  <a:pt x="34" y="49"/>
                  <a:pt x="35" y="51"/>
                </a:cubicBezTo>
                <a:cubicBezTo>
                  <a:pt x="33" y="51"/>
                  <a:pt x="32" y="51"/>
                  <a:pt x="31" y="51"/>
                </a:cubicBezTo>
                <a:cubicBezTo>
                  <a:pt x="14" y="51"/>
                  <a:pt x="0" y="64"/>
                  <a:pt x="0" y="81"/>
                </a:cubicBezTo>
                <a:cubicBezTo>
                  <a:pt x="0" y="98"/>
                  <a:pt x="14" y="112"/>
                  <a:pt x="31" y="112"/>
                </a:cubicBezTo>
                <a:cubicBezTo>
                  <a:pt x="130" y="112"/>
                  <a:pt x="130" y="112"/>
                  <a:pt x="130" y="112"/>
                </a:cubicBezTo>
                <a:cubicBezTo>
                  <a:pt x="153" y="112"/>
                  <a:pt x="171" y="94"/>
                  <a:pt x="171" y="71"/>
                </a:cubicBezTo>
                <a:cubicBezTo>
                  <a:pt x="171" y="49"/>
                  <a:pt x="153" y="31"/>
                  <a:pt x="130" y="31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4" name="Freeform 8"/>
          <p:cNvSpPr>
            <a:spLocks noEditPoints="1"/>
          </p:cNvSpPr>
          <p:nvPr/>
        </p:nvSpPr>
        <p:spPr bwMode="auto">
          <a:xfrm>
            <a:off x="1398955" y="2758829"/>
            <a:ext cx="550327" cy="501584"/>
          </a:xfrm>
          <a:custGeom>
            <a:avLst/>
            <a:gdLst>
              <a:gd name="T0" fmla="*/ 91 w 159"/>
              <a:gd name="T1" fmla="*/ 44 h 147"/>
              <a:gd name="T2" fmla="*/ 38 w 159"/>
              <a:gd name="T3" fmla="*/ 28 h 147"/>
              <a:gd name="T4" fmla="*/ 91 w 159"/>
              <a:gd name="T5" fmla="*/ 12 h 147"/>
              <a:gd name="T6" fmla="*/ 143 w 159"/>
              <a:gd name="T7" fmla="*/ 28 h 147"/>
              <a:gd name="T8" fmla="*/ 91 w 159"/>
              <a:gd name="T9" fmla="*/ 44 h 147"/>
              <a:gd name="T10" fmla="*/ 13 w 159"/>
              <a:gd name="T11" fmla="*/ 80 h 147"/>
              <a:gd name="T12" fmla="*/ 29 w 159"/>
              <a:gd name="T13" fmla="*/ 62 h 147"/>
              <a:gd name="T14" fmla="*/ 35 w 159"/>
              <a:gd name="T15" fmla="*/ 97 h 147"/>
              <a:gd name="T16" fmla="*/ 13 w 159"/>
              <a:gd name="T17" fmla="*/ 80 h 147"/>
              <a:gd name="T18" fmla="*/ 91 w 159"/>
              <a:gd name="T19" fmla="*/ 0 h 147"/>
              <a:gd name="T20" fmla="*/ 91 w 159"/>
              <a:gd name="T21" fmla="*/ 0 h 147"/>
              <a:gd name="T22" fmla="*/ 24 w 159"/>
              <a:gd name="T23" fmla="*/ 26 h 147"/>
              <a:gd name="T24" fmla="*/ 28 w 159"/>
              <a:gd name="T25" fmla="*/ 50 h 147"/>
              <a:gd name="T26" fmla="*/ 1 w 159"/>
              <a:gd name="T27" fmla="*/ 81 h 147"/>
              <a:gd name="T28" fmla="*/ 38 w 159"/>
              <a:gd name="T29" fmla="*/ 109 h 147"/>
              <a:gd name="T30" fmla="*/ 80 w 159"/>
              <a:gd name="T31" fmla="*/ 90 h 147"/>
              <a:gd name="T32" fmla="*/ 79 w 159"/>
              <a:gd name="T33" fmla="*/ 84 h 147"/>
              <a:gd name="T34" fmla="*/ 91 w 159"/>
              <a:gd name="T35" fmla="*/ 72 h 147"/>
              <a:gd name="T36" fmla="*/ 103 w 159"/>
              <a:gd name="T37" fmla="*/ 84 h 147"/>
              <a:gd name="T38" fmla="*/ 91 w 159"/>
              <a:gd name="T39" fmla="*/ 96 h 147"/>
              <a:gd name="T40" fmla="*/ 39 w 159"/>
              <a:gd name="T41" fmla="*/ 122 h 147"/>
              <a:gd name="T42" fmla="*/ 40 w 159"/>
              <a:gd name="T43" fmla="*/ 127 h 147"/>
              <a:gd name="T44" fmla="*/ 91 w 159"/>
              <a:gd name="T45" fmla="*/ 147 h 147"/>
              <a:gd name="T46" fmla="*/ 91 w 159"/>
              <a:gd name="T47" fmla="*/ 147 h 147"/>
              <a:gd name="T48" fmla="*/ 142 w 159"/>
              <a:gd name="T49" fmla="*/ 127 h 147"/>
              <a:gd name="T50" fmla="*/ 157 w 159"/>
              <a:gd name="T51" fmla="*/ 26 h 147"/>
              <a:gd name="T52" fmla="*/ 91 w 159"/>
              <a:gd name="T53" fmla="*/ 0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9" h="147">
                <a:moveTo>
                  <a:pt x="91" y="44"/>
                </a:moveTo>
                <a:cubicBezTo>
                  <a:pt x="60" y="44"/>
                  <a:pt x="38" y="32"/>
                  <a:pt x="38" y="28"/>
                </a:cubicBezTo>
                <a:cubicBezTo>
                  <a:pt x="38" y="24"/>
                  <a:pt x="60" y="12"/>
                  <a:pt x="91" y="12"/>
                </a:cubicBezTo>
                <a:cubicBezTo>
                  <a:pt x="121" y="12"/>
                  <a:pt x="143" y="24"/>
                  <a:pt x="143" y="28"/>
                </a:cubicBezTo>
                <a:cubicBezTo>
                  <a:pt x="143" y="32"/>
                  <a:pt x="121" y="44"/>
                  <a:pt x="91" y="44"/>
                </a:cubicBezTo>
                <a:close/>
                <a:moveTo>
                  <a:pt x="13" y="80"/>
                </a:moveTo>
                <a:cubicBezTo>
                  <a:pt x="12" y="75"/>
                  <a:pt x="17" y="67"/>
                  <a:pt x="29" y="62"/>
                </a:cubicBezTo>
                <a:cubicBezTo>
                  <a:pt x="31" y="73"/>
                  <a:pt x="33" y="86"/>
                  <a:pt x="35" y="97"/>
                </a:cubicBezTo>
                <a:cubicBezTo>
                  <a:pt x="21" y="94"/>
                  <a:pt x="14" y="87"/>
                  <a:pt x="13" y="80"/>
                </a:cubicBezTo>
                <a:close/>
                <a:moveTo>
                  <a:pt x="91" y="0"/>
                </a:moveTo>
                <a:cubicBezTo>
                  <a:pt x="91" y="0"/>
                  <a:pt x="91" y="0"/>
                  <a:pt x="91" y="0"/>
                </a:cubicBezTo>
                <a:cubicBezTo>
                  <a:pt x="49" y="0"/>
                  <a:pt x="22" y="14"/>
                  <a:pt x="24" y="26"/>
                </a:cubicBezTo>
                <a:cubicBezTo>
                  <a:pt x="24" y="29"/>
                  <a:pt x="26" y="38"/>
                  <a:pt x="28" y="50"/>
                </a:cubicBezTo>
                <a:cubicBezTo>
                  <a:pt x="7" y="58"/>
                  <a:pt x="0" y="71"/>
                  <a:pt x="1" y="81"/>
                </a:cubicBezTo>
                <a:cubicBezTo>
                  <a:pt x="2" y="94"/>
                  <a:pt x="13" y="107"/>
                  <a:pt x="38" y="109"/>
                </a:cubicBezTo>
                <a:cubicBezTo>
                  <a:pt x="52" y="111"/>
                  <a:pt x="69" y="103"/>
                  <a:pt x="80" y="90"/>
                </a:cubicBezTo>
                <a:cubicBezTo>
                  <a:pt x="79" y="88"/>
                  <a:pt x="79" y="86"/>
                  <a:pt x="79" y="84"/>
                </a:cubicBezTo>
                <a:cubicBezTo>
                  <a:pt x="79" y="77"/>
                  <a:pt x="84" y="72"/>
                  <a:pt x="91" y="72"/>
                </a:cubicBezTo>
                <a:cubicBezTo>
                  <a:pt x="97" y="72"/>
                  <a:pt x="103" y="77"/>
                  <a:pt x="103" y="84"/>
                </a:cubicBezTo>
                <a:cubicBezTo>
                  <a:pt x="103" y="90"/>
                  <a:pt x="97" y="95"/>
                  <a:pt x="91" y="96"/>
                </a:cubicBezTo>
                <a:cubicBezTo>
                  <a:pt x="78" y="113"/>
                  <a:pt x="58" y="123"/>
                  <a:pt x="39" y="122"/>
                </a:cubicBezTo>
                <a:cubicBezTo>
                  <a:pt x="39" y="124"/>
                  <a:pt x="39" y="125"/>
                  <a:pt x="40" y="127"/>
                </a:cubicBezTo>
                <a:cubicBezTo>
                  <a:pt x="40" y="132"/>
                  <a:pt x="60" y="147"/>
                  <a:pt x="91" y="147"/>
                </a:cubicBezTo>
                <a:cubicBezTo>
                  <a:pt x="91" y="147"/>
                  <a:pt x="91" y="147"/>
                  <a:pt x="91" y="147"/>
                </a:cubicBezTo>
                <a:cubicBezTo>
                  <a:pt x="121" y="147"/>
                  <a:pt x="141" y="132"/>
                  <a:pt x="142" y="127"/>
                </a:cubicBezTo>
                <a:cubicBezTo>
                  <a:pt x="142" y="122"/>
                  <a:pt x="156" y="38"/>
                  <a:pt x="157" y="26"/>
                </a:cubicBezTo>
                <a:cubicBezTo>
                  <a:pt x="159" y="14"/>
                  <a:pt x="133" y="0"/>
                  <a:pt x="91" y="0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45" name="Freeform 9"/>
          <p:cNvSpPr>
            <a:spLocks noEditPoints="1"/>
          </p:cNvSpPr>
          <p:nvPr/>
        </p:nvSpPr>
        <p:spPr bwMode="auto">
          <a:xfrm>
            <a:off x="7353019" y="4823314"/>
            <a:ext cx="332245" cy="563742"/>
          </a:xfrm>
          <a:custGeom>
            <a:avLst/>
            <a:gdLst>
              <a:gd name="T0" fmla="*/ 42 w 96"/>
              <a:gd name="T1" fmla="*/ 69 h 165"/>
              <a:gd name="T2" fmla="*/ 41 w 96"/>
              <a:gd name="T3" fmla="*/ 75 h 165"/>
              <a:gd name="T4" fmla="*/ 33 w 96"/>
              <a:gd name="T5" fmla="*/ 117 h 165"/>
              <a:gd name="T6" fmla="*/ 24 w 96"/>
              <a:gd name="T7" fmla="*/ 129 h 165"/>
              <a:gd name="T8" fmla="*/ 14 w 96"/>
              <a:gd name="T9" fmla="*/ 119 h 165"/>
              <a:gd name="T10" fmla="*/ 31 w 96"/>
              <a:gd name="T11" fmla="*/ 77 h 165"/>
              <a:gd name="T12" fmla="*/ 38 w 96"/>
              <a:gd name="T13" fmla="*/ 67 h 165"/>
              <a:gd name="T14" fmla="*/ 42 w 96"/>
              <a:gd name="T15" fmla="*/ 67 h 165"/>
              <a:gd name="T16" fmla="*/ 42 w 96"/>
              <a:gd name="T17" fmla="*/ 69 h 165"/>
              <a:gd name="T18" fmla="*/ 50 w 96"/>
              <a:gd name="T19" fmla="*/ 2 h 165"/>
              <a:gd name="T20" fmla="*/ 46 w 96"/>
              <a:gd name="T21" fmla="*/ 2 h 165"/>
              <a:gd name="T22" fmla="*/ 0 w 96"/>
              <a:gd name="T23" fmla="*/ 118 h 165"/>
              <a:gd name="T24" fmla="*/ 48 w 96"/>
              <a:gd name="T25" fmla="*/ 165 h 165"/>
              <a:gd name="T26" fmla="*/ 96 w 96"/>
              <a:gd name="T27" fmla="*/ 118 h 165"/>
              <a:gd name="T28" fmla="*/ 50 w 96"/>
              <a:gd name="T29" fmla="*/ 2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6" h="165">
                <a:moveTo>
                  <a:pt x="42" y="69"/>
                </a:moveTo>
                <a:cubicBezTo>
                  <a:pt x="42" y="71"/>
                  <a:pt x="41" y="73"/>
                  <a:pt x="41" y="75"/>
                </a:cubicBezTo>
                <a:cubicBezTo>
                  <a:pt x="37" y="87"/>
                  <a:pt x="33" y="101"/>
                  <a:pt x="33" y="117"/>
                </a:cubicBezTo>
                <a:cubicBezTo>
                  <a:pt x="33" y="126"/>
                  <a:pt x="28" y="129"/>
                  <a:pt x="24" y="129"/>
                </a:cubicBezTo>
                <a:cubicBezTo>
                  <a:pt x="18" y="129"/>
                  <a:pt x="14" y="125"/>
                  <a:pt x="14" y="119"/>
                </a:cubicBezTo>
                <a:cubicBezTo>
                  <a:pt x="14" y="100"/>
                  <a:pt x="23" y="88"/>
                  <a:pt x="31" y="77"/>
                </a:cubicBezTo>
                <a:cubicBezTo>
                  <a:pt x="33" y="73"/>
                  <a:pt x="36" y="70"/>
                  <a:pt x="38" y="67"/>
                </a:cubicBezTo>
                <a:cubicBezTo>
                  <a:pt x="39" y="66"/>
                  <a:pt x="41" y="66"/>
                  <a:pt x="42" y="67"/>
                </a:cubicBezTo>
                <a:cubicBezTo>
                  <a:pt x="43" y="68"/>
                  <a:pt x="43" y="69"/>
                  <a:pt x="42" y="69"/>
                </a:cubicBezTo>
                <a:close/>
                <a:moveTo>
                  <a:pt x="50" y="2"/>
                </a:moveTo>
                <a:cubicBezTo>
                  <a:pt x="50" y="0"/>
                  <a:pt x="47" y="0"/>
                  <a:pt x="46" y="2"/>
                </a:cubicBezTo>
                <a:cubicBezTo>
                  <a:pt x="39" y="63"/>
                  <a:pt x="0" y="76"/>
                  <a:pt x="0" y="118"/>
                </a:cubicBezTo>
                <a:cubicBezTo>
                  <a:pt x="0" y="144"/>
                  <a:pt x="22" y="165"/>
                  <a:pt x="48" y="165"/>
                </a:cubicBezTo>
                <a:cubicBezTo>
                  <a:pt x="74" y="165"/>
                  <a:pt x="96" y="144"/>
                  <a:pt x="96" y="118"/>
                </a:cubicBezTo>
                <a:cubicBezTo>
                  <a:pt x="96" y="76"/>
                  <a:pt x="57" y="63"/>
                  <a:pt x="50" y="2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vert="horz" wrap="square" lIns="130911" tIns="65456" rIns="130911" bIns="65456" numCol="1" anchor="t" anchorCtr="0" compatLnSpc="1">
            <a:prstTxWarp prst="textNoShape">
              <a:avLst/>
            </a:prstTxWarp>
          </a:bodyPr>
          <a:lstStyle/>
          <a:p>
            <a:pPr algn="ctr" defTabSz="96752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63" kern="0">
              <a:solidFill>
                <a:srgbClr val="000000"/>
              </a:solidFill>
              <a:latin typeface="微软雅黑"/>
              <a:ea typeface="微软雅黑"/>
              <a:sym typeface="Gill Sans" charset="0"/>
            </a:endParaRPr>
          </a:p>
        </p:txBody>
      </p:sp>
      <p:grpSp>
        <p:nvGrpSpPr>
          <p:cNvPr id="25" name="Group 35">
            <a:extLst>
              <a:ext uri="{FF2B5EF4-FFF2-40B4-BE49-F238E27FC236}">
                <a16:creationId xmlns:a16="http://schemas.microsoft.com/office/drawing/2014/main" xmlns="" id="{2C2AD60F-3815-44A0-92A9-19739081810C}"/>
              </a:ext>
            </a:extLst>
          </p:cNvPr>
          <p:cNvGrpSpPr>
            <a:grpSpLocks/>
          </p:cNvGrpSpPr>
          <p:nvPr/>
        </p:nvGrpSpPr>
        <p:grpSpPr bwMode="auto">
          <a:xfrm>
            <a:off x="2499892" y="2585020"/>
            <a:ext cx="2853774" cy="1591140"/>
            <a:chOff x="1469" y="-19"/>
            <a:chExt cx="2874" cy="1003"/>
          </a:xfrm>
        </p:grpSpPr>
        <p:sp>
          <p:nvSpPr>
            <p:cNvPr id="47" name="Rectangle 36">
              <a:extLst>
                <a:ext uri="{FF2B5EF4-FFF2-40B4-BE49-F238E27FC236}">
                  <a16:creationId xmlns:a16="http://schemas.microsoft.com/office/drawing/2014/main" xmlns="" id="{E6D1E2FB-0B96-4799-B0D3-380260767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-19"/>
              <a:ext cx="224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>
                <a:defRPr/>
              </a:pPr>
              <a:r>
                <a:rPr lang="en-US" altLang="zh-CN" dirty="0" smtClean="0">
                  <a:latin typeface="Arial" panose="020B0604020202020204" pitchFamily="34" charset="0"/>
                  <a:ea typeface="微软雅黑" panose="020B0503020204020204" pitchFamily="34" charset="-122"/>
                </a:rPr>
                <a:t>1</a:t>
              </a:r>
              <a:r>
                <a:rPr lang="zh-CN" altLang="en-US" dirty="0" smtClean="0">
                  <a:latin typeface="Arial" panose="020B0604020202020204" pitchFamily="34" charset="0"/>
                  <a:ea typeface="微软雅黑" panose="020B0503020204020204" pitchFamily="34" charset="-122"/>
                </a:rPr>
                <a:t>、编写公司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</a:rPr>
                <a:t>规章制度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48" name="Rectangle 37">
              <a:extLst>
                <a:ext uri="{FF2B5EF4-FFF2-40B4-BE49-F238E27FC236}">
                  <a16:creationId xmlns:a16="http://schemas.microsoft.com/office/drawing/2014/main" xmlns="" id="{050FBCA8-4CD3-4198-B49F-77FD1BABD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Gill Sans" charset="0"/>
                </a:rPr>
                <a:t>团队分工明确，由施蕾负责编写成员财务制度，李庆旺负责编写团队行为准则，汤玲玲负责统计规章制度</a:t>
              </a: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Lato Light" charset="0"/>
                </a:rPr>
                <a:t>，唐之洋负责编写团队工作流程，丁芳景负责编写团队奖惩制度。</a:t>
              </a:r>
              <a:endPara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sym typeface="Gill Sans" charset="0"/>
              </a:endParaRPr>
            </a:p>
          </p:txBody>
        </p:sp>
      </p:grpSp>
      <p:grpSp>
        <p:nvGrpSpPr>
          <p:cNvPr id="50" name="Group 35">
            <a:extLst>
              <a:ext uri="{FF2B5EF4-FFF2-40B4-BE49-F238E27FC236}">
                <a16:creationId xmlns:a16="http://schemas.microsoft.com/office/drawing/2014/main" xmlns="" id="{DEF9DA69-3E5A-401E-9AF4-6781951A8F10}"/>
              </a:ext>
            </a:extLst>
          </p:cNvPr>
          <p:cNvGrpSpPr>
            <a:grpSpLocks/>
          </p:cNvGrpSpPr>
          <p:nvPr/>
        </p:nvGrpSpPr>
        <p:grpSpPr bwMode="auto">
          <a:xfrm>
            <a:off x="2499891" y="4758163"/>
            <a:ext cx="2853774" cy="1576863"/>
            <a:chOff x="1469" y="-10"/>
            <a:chExt cx="2874" cy="994"/>
          </a:xfrm>
        </p:grpSpPr>
        <p:sp>
          <p:nvSpPr>
            <p:cNvPr id="51" name="Rectangle 36">
              <a:extLst>
                <a:ext uri="{FF2B5EF4-FFF2-40B4-BE49-F238E27FC236}">
                  <a16:creationId xmlns:a16="http://schemas.microsoft.com/office/drawing/2014/main" xmlns="" id="{69658F05-1FDB-4F74-8B7D-1F7336AD4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-10"/>
              <a:ext cx="22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>
                <a:defRPr/>
              </a:pP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2</a:t>
              </a:r>
              <a:r>
                <a:rPr lang="zh-CN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、团队</a:t>
              </a: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LOGO</a:t>
              </a:r>
              <a:r>
                <a:rPr lang="zh-CN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制定</a:t>
              </a:r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52" name="Rectangle 37">
              <a:extLst>
                <a:ext uri="{FF2B5EF4-FFF2-40B4-BE49-F238E27FC236}">
                  <a16:creationId xmlns:a16="http://schemas.microsoft.com/office/drawing/2014/main" xmlns="" id="{098E779D-7FB6-437C-A33F-725C7B209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每人设计一款</a:t>
              </a: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团队</a:t>
              </a:r>
              <a:r>
                <a:rPr lang="en-US" altLang="zh-CN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logo</a:t>
              </a: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，最终组合成为最终效果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grpSp>
        <p:nvGrpSpPr>
          <p:cNvPr id="53" name="Group 35">
            <a:extLst>
              <a:ext uri="{FF2B5EF4-FFF2-40B4-BE49-F238E27FC236}">
                <a16:creationId xmlns:a16="http://schemas.microsoft.com/office/drawing/2014/main" xmlns="" id="{B6CE26EB-6896-4B1A-844C-52FFA9751318}"/>
              </a:ext>
            </a:extLst>
          </p:cNvPr>
          <p:cNvGrpSpPr>
            <a:grpSpLocks/>
          </p:cNvGrpSpPr>
          <p:nvPr/>
        </p:nvGrpSpPr>
        <p:grpSpPr bwMode="auto">
          <a:xfrm>
            <a:off x="8228482" y="2608815"/>
            <a:ext cx="3016620" cy="1567345"/>
            <a:chOff x="1305" y="-4"/>
            <a:chExt cx="3038" cy="988"/>
          </a:xfrm>
        </p:grpSpPr>
        <p:sp>
          <p:nvSpPr>
            <p:cNvPr id="54" name="Rectangle 36">
              <a:extLst>
                <a:ext uri="{FF2B5EF4-FFF2-40B4-BE49-F238E27FC236}">
                  <a16:creationId xmlns:a16="http://schemas.microsoft.com/office/drawing/2014/main" xmlns="" id="{1DE1F288-D07A-4A7E-BA8B-8C9A2EE5E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5" y="-4"/>
              <a:ext cx="29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>
                <a:defRPr/>
              </a:pP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3</a:t>
              </a:r>
              <a:r>
                <a:rPr lang="zh-CN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、汇报</a:t>
              </a: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PPT</a:t>
              </a:r>
              <a:r>
                <a:rPr lang="zh-CN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和需求文档</a:t>
              </a:r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55" name="Rectangle 37">
              <a:extLst>
                <a:ext uri="{FF2B5EF4-FFF2-40B4-BE49-F238E27FC236}">
                  <a16:creationId xmlns:a16="http://schemas.microsoft.com/office/drawing/2014/main" xmlns="" id="{9E51BF2B-D4AB-428D-A535-3EC97EE779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汇报</a:t>
              </a:r>
              <a:r>
                <a:rPr lang="en-US" altLang="zh-CN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PPT</a:t>
              </a: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  <a:sym typeface="Lato Light" charset="0"/>
                </a:rPr>
                <a:t>由唐之洋统筹负责，需求文档由其他团队成员分工负责，确定好网站的元素，导航以及分页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grpSp>
        <p:nvGrpSpPr>
          <p:cNvPr id="56" name="Group 35">
            <a:extLst>
              <a:ext uri="{FF2B5EF4-FFF2-40B4-BE49-F238E27FC236}">
                <a16:creationId xmlns:a16="http://schemas.microsoft.com/office/drawing/2014/main" xmlns="" id="{5777DA6E-DEF4-4460-A131-B665247AA0A5}"/>
              </a:ext>
            </a:extLst>
          </p:cNvPr>
          <p:cNvGrpSpPr>
            <a:grpSpLocks/>
          </p:cNvGrpSpPr>
          <p:nvPr/>
        </p:nvGrpSpPr>
        <p:grpSpPr bwMode="auto">
          <a:xfrm>
            <a:off x="8376433" y="4767681"/>
            <a:ext cx="2868668" cy="1567345"/>
            <a:chOff x="1454" y="-4"/>
            <a:chExt cx="2889" cy="988"/>
          </a:xfrm>
        </p:grpSpPr>
        <p:sp>
          <p:nvSpPr>
            <p:cNvPr id="57" name="Rectangle 36">
              <a:extLst>
                <a:ext uri="{FF2B5EF4-FFF2-40B4-BE49-F238E27FC236}">
                  <a16:creationId xmlns:a16="http://schemas.microsoft.com/office/drawing/2014/main" xmlns="" id="{38F8C29D-DB87-478B-BDDD-8D866C61F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4" y="-4"/>
              <a:ext cx="1884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4</a:t>
              </a:r>
              <a:r>
                <a:rPr lang="zh-CN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</a:rPr>
                <a:t>、设计主页图 </a:t>
              </a:r>
              <a:endParaRPr lang="en-US" b="1" dirty="0">
                <a:latin typeface="微软雅黑"/>
                <a:ea typeface="微软雅黑"/>
                <a:cs typeface="Bebas Neue" charset="0"/>
                <a:sym typeface="Bebas Neue" charset="0"/>
              </a:endParaRPr>
            </a:p>
          </p:txBody>
        </p:sp>
        <p:sp>
          <p:nvSpPr>
            <p:cNvPr id="58" name="Rectangle 37">
              <a:extLst>
                <a:ext uri="{FF2B5EF4-FFF2-40B4-BE49-F238E27FC236}">
                  <a16:creationId xmlns:a16="http://schemas.microsoft.com/office/drawing/2014/main" xmlns="" id="{CBEC481C-F96A-4236-8C8B-1F47A5D85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150"/>
              <a:ext cx="2874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defTabSz="967527" fontAlgn="base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1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  <a:sym typeface="Gill Sans" charset="0"/>
                </a:rPr>
                <a:t>团队每人设计一款主页图，要求符合设计文档效果，通过层层筛选，最终确定唐之洋的为最终网站样本。</a:t>
              </a:r>
              <a:endParaRPr lang="en-US" sz="1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Lato Light" charset="0"/>
                <a:sym typeface="Lato Light" charset="0"/>
              </a:endParaRPr>
            </a:p>
          </p:txBody>
        </p:sp>
      </p:grpSp>
      <p:sp>
        <p:nvSpPr>
          <p:cNvPr id="23" name="Rectangle 45">
            <a:extLst>
              <a:ext uri="{FF2B5EF4-FFF2-40B4-BE49-F238E27FC236}">
                <a16:creationId xmlns:a16="http://schemas.microsoft.com/office/drawing/2014/main" xmlns="" id="{D23274A7-3CF8-4CB7-BF76-33D7FBABE5E3}"/>
              </a:ext>
            </a:extLst>
          </p:cNvPr>
          <p:cNvSpPr>
            <a:spLocks/>
          </p:cNvSpPr>
          <p:nvPr/>
        </p:nvSpPr>
        <p:spPr bwMode="auto">
          <a:xfrm>
            <a:off x="-2206870" y="134725"/>
            <a:ext cx="8029498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 defTabSz="967527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微软雅黑"/>
                <a:cs typeface="Bebas Neue" charset="0"/>
                <a:sym typeface="Bebas Neue" charset="0"/>
              </a:rPr>
              <a:t>任务完成完成情况</a:t>
            </a:r>
            <a:endParaRPr lang="en-US" altLang="zh-CN" sz="2800" dirty="0">
              <a:solidFill>
                <a:schemeClr val="bg1">
                  <a:lumMod val="95000"/>
                  <a:lumOff val="5000"/>
                </a:schemeClr>
              </a:solidFill>
              <a:latin typeface="微软雅黑"/>
              <a:cs typeface="Bebas Neue" charset="0"/>
              <a:sym typeface="Bebas Neue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C3B3CAB1-5063-45B8-AF95-62FEF814C725}"/>
              </a:ext>
            </a:extLst>
          </p:cNvPr>
          <p:cNvSpPr/>
          <p:nvPr/>
        </p:nvSpPr>
        <p:spPr>
          <a:xfrm>
            <a:off x="0" y="133350"/>
            <a:ext cx="171450" cy="51435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684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3" grpId="0" animBg="1"/>
      <p:bldP spid="37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23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蓝色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Arial Narrow"/>
        <a:ea typeface="微软雅黑"/>
        <a:cs typeface=""/>
      </a:majorFont>
      <a:minorFont>
        <a:latin typeface="Century Gothic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主题​​">
  <a:themeElements>
    <a:clrScheme name="自定义 1">
      <a:dk1>
        <a:srgbClr val="FFFFFF"/>
      </a:dk1>
      <a:lt1>
        <a:srgbClr val="000000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自定义 1">
      <a:majorFont>
        <a:latin typeface="Arial Narrow"/>
        <a:ea typeface="微软雅黑"/>
        <a:cs typeface=""/>
      </a:majorFont>
      <a:minorFont>
        <a:latin typeface="Century Gothic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2281</Words>
  <Application>Microsoft Office PowerPoint</Application>
  <PresentationFormat>自定义</PresentationFormat>
  <Paragraphs>130</Paragraphs>
  <Slides>17</Slides>
  <Notes>17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19" baseType="lpstr">
      <vt:lpstr>第一PPT，www.1ppt.com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商务汇报</dc:title>
  <dc:creator>第一PPT</dc:creator>
  <cp:keywords>www.1ppt.com</cp:keywords>
  <dc:description>www.1ppt.com</dc:description>
  <cp:lastModifiedBy>唐之洋</cp:lastModifiedBy>
  <cp:revision>201</cp:revision>
  <dcterms:created xsi:type="dcterms:W3CDTF">2018-08-06T06:49:24Z</dcterms:created>
  <dcterms:modified xsi:type="dcterms:W3CDTF">2019-06-10T05:38:27Z</dcterms:modified>
</cp:coreProperties>
</file>