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6" r:id="rId6"/>
    <p:sldId id="267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C93D389-E09A-4094-8473-6FD9406D7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1138AE5-2A2B-4888-8861-52E6E438E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7169DFC-FA2B-4C3D-90EA-93292587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7103E3A-D558-41BF-9077-0EE3021F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53A3FE3-C4BA-47CA-B5C4-C2226606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58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19ED203-2627-4766-AD91-1A25E8D1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1F6C0EA-81E5-4512-B2EF-05BA3532B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AAF577-8401-47EF-8654-59020C11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4DDF93-FBA5-4A7B-881B-99FBE726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62F753B-1C00-45D7-B54F-0B57EA07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41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79DC612-D8FE-4606-B8B9-96DFC8332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B8493AE-BEEF-4D8C-B283-75AC7AA1D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B1534B0-78CA-47F0-BDFA-2063A2C3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09F7820-F849-485C-8B35-28E40E5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6B8E4A-CC2C-469C-A957-46D7EB40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5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ED1D4BD-DB3F-4986-B9AB-03D4FE25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7D7CF8-1B20-4603-9D06-281B63F67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D4B02D7-AC35-43AE-8061-804894E2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F951030-F2B0-4D97-A11D-A2F92F9D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BB5BE5F-F450-469E-8218-786F95C4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79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EF2113-7D55-4D28-B4FB-19E8A077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4837555-CD35-421C-8A50-036DA91C5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FC36F4B-45FF-41E6-BDCB-4445E741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71B904-AC55-41A3-8E7D-BA69DE3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EE8133B-D402-4479-8CEE-39284BCD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08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A5783A-44FB-49B0-9F0E-6825A6DE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FDB44CB-76AD-485E-8262-5740D709A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F955661-4536-48BE-B9EF-2F4AC1785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42D1E2-0DD8-434E-B65F-684FD743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25E2F44-43F3-4D7C-9695-6F506DA8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FB256CB-A4E6-4762-A022-9E7A2599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9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33504E-6F15-4D29-93A8-BB2F227A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F2A9E4C-D2D8-4410-B956-FB52C1C8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78D0F14-7B6C-49D3-97EF-C4DCB078C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B2A9C0A-610F-4288-80AA-3D4F13940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72FF88D-F15C-4C12-A391-6CF6D55A1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7C85CEC-DDD7-4AC7-8689-E3B93D11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F6CDDC6-D8EA-4791-B3D6-D45D702D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71C67D1-E351-492E-8AA7-C47CAAD4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4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ADA807-E934-4874-B972-A4B41174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33A6952-4604-428E-B727-8B1C7AE9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FC2E4D9-16B7-460F-BF18-7537C45A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8927288-E28F-4D67-B7E2-607D2EC4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2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2C27AF5-57A7-4FCD-9839-F9FE44D8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A0EADBA-2487-415A-88C5-22FDE5A7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3F46AC9-9210-49B5-830C-7790CA5A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40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F0AB43-DFF7-4E42-8911-A8AB333E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51CBE82-972B-47B4-8CF2-7C80BBD3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2339F88-D9F4-4244-B8CA-30158A391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D054B5D-6335-4C3C-9DDF-13DFDED6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A7F0574-C811-4942-B5CE-E5C69972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651F5AA-45BC-4889-9946-D6DE876C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DDB13D-1559-4281-9686-93561C19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07C55C2-4EA8-4487-812A-3EBEF3A46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29FB912-8554-405C-8014-12D0DC9AF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BCB22B-83D4-4B56-AF73-8819B122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6F7CFD4-4FE5-4F6F-BAF9-8B64DE92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1B3A99F-D1D3-419E-8ECE-BC8B85A8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58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4896524-4991-4792-AB72-E8BEA360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4D6BB1C-E490-43EB-9A0D-EC78C44E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B8D89BD-D669-4D5A-948E-09D967CEF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50CAF-52AC-4549-9324-E2711F5252BC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259E1C-D106-462B-9A57-64FF29E7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88345-4ED3-4FFB-BF81-F6DADABBA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2BDC-E587-412D-ACAF-A5433D4E90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52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4D7738-799A-4D62-9A64-C181C7C8D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9686E96-3C0E-4B9F-BA96-8E479C817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028E31C-62AE-4880-89EF-2DB66E561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C331DC5-B397-44EC-9420-E36AE449A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28" y="1255254"/>
            <a:ext cx="4445135" cy="29634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6BBD91B-EE0C-49CA-AC53-0AA3D6DB4CE6}"/>
              </a:ext>
            </a:extLst>
          </p:cNvPr>
          <p:cNvSpPr txBox="1"/>
          <p:nvPr/>
        </p:nvSpPr>
        <p:spPr>
          <a:xfrm>
            <a:off x="5362113" y="3756065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期末总结</a:t>
            </a:r>
          </a:p>
        </p:txBody>
      </p:sp>
    </p:spTree>
    <p:extLst>
      <p:ext uri="{BB962C8B-B14F-4D97-AF65-F5344CB8AC3E}">
        <p14:creationId xmlns:p14="http://schemas.microsoft.com/office/powerpoint/2010/main" val="34604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CBE091-83D2-46C4-A1DA-135D89C6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2FC09A49-3BE7-4445-8531-E6BC4C7A7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9FD5223-2409-4FE4-842C-03B066AFAD48}"/>
              </a:ext>
            </a:extLst>
          </p:cNvPr>
          <p:cNvSpPr txBox="1"/>
          <p:nvPr/>
        </p:nvSpPr>
        <p:spPr>
          <a:xfrm>
            <a:off x="4870881" y="1105913"/>
            <a:ext cx="2450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目录：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4D22E11-458F-4C75-8AC5-78C8D0A82DF3}"/>
              </a:ext>
            </a:extLst>
          </p:cNvPr>
          <p:cNvSpPr txBox="1"/>
          <p:nvPr/>
        </p:nvSpPr>
        <p:spPr>
          <a:xfrm>
            <a:off x="3923930" y="2157274"/>
            <a:ext cx="4563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网站展示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工作说明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收获体会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19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80239A-A8B6-404F-AAAD-D6CF9DEF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3D94E81B-DD11-4891-8551-2B4B6B52F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E2D7006-D8D0-4D58-9D21-0B0F722531A9}"/>
              </a:ext>
            </a:extLst>
          </p:cNvPr>
          <p:cNvSpPr txBox="1"/>
          <p:nvPr/>
        </p:nvSpPr>
        <p:spPr>
          <a:xfrm>
            <a:off x="4600113" y="704740"/>
            <a:ext cx="299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网站展示：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E316585-B1FF-4D55-A346-C50FCA0D4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13" y="1508125"/>
            <a:ext cx="1960273" cy="48418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1A8B22-83E7-459B-9089-D6B3E5F7DDD8}"/>
              </a:ext>
            </a:extLst>
          </p:cNvPr>
          <p:cNvSpPr txBox="1"/>
          <p:nvPr/>
        </p:nvSpPr>
        <p:spPr>
          <a:xfrm>
            <a:off x="1438275" y="15081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主页：</a:t>
            </a:r>
          </a:p>
        </p:txBody>
      </p:sp>
    </p:spTree>
    <p:extLst>
      <p:ext uri="{BB962C8B-B14F-4D97-AF65-F5344CB8AC3E}">
        <p14:creationId xmlns:p14="http://schemas.microsoft.com/office/powerpoint/2010/main" val="120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80239A-A8B6-404F-AAAD-D6CF9DEF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3D94E81B-DD11-4891-8551-2B4B6B52F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E2D7006-D8D0-4D58-9D21-0B0F722531A9}"/>
              </a:ext>
            </a:extLst>
          </p:cNvPr>
          <p:cNvSpPr txBox="1"/>
          <p:nvPr/>
        </p:nvSpPr>
        <p:spPr>
          <a:xfrm>
            <a:off x="4600113" y="704740"/>
            <a:ext cx="299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网站展示：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1A8B22-83E7-459B-9089-D6B3E5F7DDD8}"/>
              </a:ext>
            </a:extLst>
          </p:cNvPr>
          <p:cNvSpPr txBox="1"/>
          <p:nvPr/>
        </p:nvSpPr>
        <p:spPr>
          <a:xfrm>
            <a:off x="1438275" y="15081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分页：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6DAD11-D232-48F5-9A7B-AF6065EA3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6" y="2466567"/>
            <a:ext cx="4130872" cy="25139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09C4E48-48CC-4038-815D-4941ABB71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2466567"/>
            <a:ext cx="3848100" cy="251397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DA1F566D-6341-4A8C-B7B0-080A4976AE95}"/>
              </a:ext>
            </a:extLst>
          </p:cNvPr>
          <p:cNvSpPr txBox="1"/>
          <p:nvPr/>
        </p:nvSpPr>
        <p:spPr>
          <a:xfrm>
            <a:off x="4343400" y="5581650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。。。。。。</a:t>
            </a:r>
          </a:p>
        </p:txBody>
      </p:sp>
    </p:spTree>
    <p:extLst>
      <p:ext uri="{BB962C8B-B14F-4D97-AF65-F5344CB8AC3E}">
        <p14:creationId xmlns:p14="http://schemas.microsoft.com/office/powerpoint/2010/main" val="28573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80239A-A8B6-404F-AAAD-D6CF9DEF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3D94E81B-DD11-4891-8551-2B4B6B52F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E2D7006-D8D0-4D58-9D21-0B0F722531A9}"/>
              </a:ext>
            </a:extLst>
          </p:cNvPr>
          <p:cNvSpPr txBox="1"/>
          <p:nvPr/>
        </p:nvSpPr>
        <p:spPr>
          <a:xfrm>
            <a:off x="4600113" y="704740"/>
            <a:ext cx="299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工作说明：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765B4B1-B82B-49C3-B3EE-F3623CB332E0}"/>
              </a:ext>
            </a:extLst>
          </p:cNvPr>
          <p:cNvSpPr txBox="1"/>
          <p:nvPr/>
        </p:nvSpPr>
        <p:spPr>
          <a:xfrm>
            <a:off x="1899821" y="1988598"/>
            <a:ext cx="8016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zh-CN" altLang="en-US" dirty="0" smtClean="0"/>
              <a:t>因为</a:t>
            </a:r>
            <a:r>
              <a:rPr lang="zh-CN" altLang="en-US" dirty="0"/>
              <a:t>我们要做的是一个团队网站，要想做好，必不可少的要把工作理清，只有思路清晰事情才能做下去。我们组首先是由组长明确任务目标，大概出个结果。然后由组长分配好各个组员的任务，制定好任务进度表，里面写明成员的任务和规定提交的时间。因为我们组员是一个寝室的，在完成任务时会遇到一些疑问，首先自己先百度查查资料看是否能解决，若是解决不了再一起讨论，</a:t>
            </a:r>
            <a:endParaRPr lang="en-US" altLang="zh-CN" dirty="0"/>
          </a:p>
          <a:p>
            <a:r>
              <a:rPr lang="zh-CN" altLang="en-US" dirty="0"/>
              <a:t>每个人都先试试自己的解决办法，这样我们的网站基本能够做出来，一些技术型的东西还待研究。最终提交任务给组长，组长再根据每个人的完成时间和内容质量进行打分，并提供自己完成的任务给组员进行打分，完成好项目进度表并公布给组员看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186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80239A-A8B6-404F-AAAD-D6CF9DEF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3D94E81B-DD11-4891-8551-2B4B6B52F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E2D7006-D8D0-4D58-9D21-0B0F722531A9}"/>
              </a:ext>
            </a:extLst>
          </p:cNvPr>
          <p:cNvSpPr txBox="1"/>
          <p:nvPr/>
        </p:nvSpPr>
        <p:spPr>
          <a:xfrm>
            <a:off x="4600113" y="704740"/>
            <a:ext cx="299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收获体会：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765B4B1-B82B-49C3-B3EE-F3623CB332E0}"/>
              </a:ext>
            </a:extLst>
          </p:cNvPr>
          <p:cNvSpPr txBox="1"/>
          <p:nvPr/>
        </p:nvSpPr>
        <p:spPr>
          <a:xfrm>
            <a:off x="1899821" y="1988598"/>
            <a:ext cx="8016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zh-CN" altLang="en-US" smtClean="0"/>
              <a:t>经过</a:t>
            </a:r>
            <a:r>
              <a:rPr lang="zh-CN" altLang="en-US" dirty="0"/>
              <a:t>这次团队的合作我们付出了许多时间和精力同时也收获颇多。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zh-CN" altLang="en-US" dirty="0" smtClean="0"/>
              <a:t>首先</a:t>
            </a:r>
            <a:r>
              <a:rPr lang="zh-CN" altLang="en-US" dirty="0"/>
              <a:t>是技术上的吧：从最基础的</a:t>
            </a:r>
            <a:r>
              <a:rPr lang="en-US" altLang="zh-CN" dirty="0"/>
              <a:t>HTML</a:t>
            </a:r>
            <a:r>
              <a:rPr lang="zh-CN" altLang="en-US" dirty="0"/>
              <a:t>到复杂的</a:t>
            </a:r>
            <a:r>
              <a:rPr lang="en-US" altLang="zh-CN" dirty="0"/>
              <a:t>CSS</a:t>
            </a:r>
            <a:r>
              <a:rPr lang="zh-CN" altLang="en-US" dirty="0"/>
              <a:t>再到令人难懂的</a:t>
            </a:r>
            <a:r>
              <a:rPr lang="en-US" altLang="zh-CN" dirty="0"/>
              <a:t>JS</a:t>
            </a:r>
            <a:r>
              <a:rPr lang="zh-CN" altLang="en-US" dirty="0"/>
              <a:t>，若是单门的知识内容是比较容易，但是我们要做的是一个完整的网站，这就要求我们要运用</a:t>
            </a:r>
            <a:r>
              <a:rPr lang="en-US" altLang="zh-CN" dirty="0"/>
              <a:t>HTML+CSS+JS</a:t>
            </a:r>
            <a:r>
              <a:rPr lang="zh-CN" altLang="en-US" dirty="0"/>
              <a:t>，这结合起来就比较繁琐，在这过程中有时会遇到老师上课没讲过的问题，我们也不能等着老师讲，自己要去找到解决问题的答案这样在将来要用的时候就得心应手了，有了这次的经历也为我们将来出去工作也打好基础。</a:t>
            </a:r>
            <a:endParaRPr lang="en-US" altLang="zh-CN" dirty="0"/>
          </a:p>
          <a:p>
            <a:r>
              <a:rPr lang="zh-CN" altLang="en-US" dirty="0"/>
              <a:t>     </a:t>
            </a:r>
            <a:r>
              <a:rPr lang="zh-CN" altLang="en-US" dirty="0" smtClean="0"/>
              <a:t>第二</a:t>
            </a:r>
            <a:r>
              <a:rPr lang="zh-CN" altLang="en-US" dirty="0"/>
              <a:t>就是团队精神：这是我们第一次制作网站，不可能靠一个人就能完成，我们是一个团队，有团队的规章制作，有团队的需求文档、设计文档，在你做事时要考虑好是否有按照规矩来办，我们也一起出去办了营业执照，虽然最终失败告终，但也了解到了要成立一个工作室或公司所需要的要求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815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69B832A-FFEA-4440-8CB8-85E73D402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98"/>
            <a:ext cx="12126897" cy="848768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9994FC3-6A6D-41C4-8BFD-AB586D0620C0}"/>
              </a:ext>
            </a:extLst>
          </p:cNvPr>
          <p:cNvSpPr/>
          <p:nvPr/>
        </p:nvSpPr>
        <p:spPr>
          <a:xfrm>
            <a:off x="4272424" y="2967335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谢谢观看！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7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441</Words>
  <Application>Microsoft Office PowerPoint</Application>
  <PresentationFormat>自定义</PresentationFormat>
  <Paragraphs>20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 yang</dc:creator>
  <cp:lastModifiedBy>Windows 用户</cp:lastModifiedBy>
  <cp:revision>18</cp:revision>
  <dcterms:created xsi:type="dcterms:W3CDTF">2019-05-21T13:22:15Z</dcterms:created>
  <dcterms:modified xsi:type="dcterms:W3CDTF">2019-06-10T05:54:53Z</dcterms:modified>
</cp:coreProperties>
</file>