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"/>
  </p:notesMasterIdLst>
  <p:sldIdLst>
    <p:sldId id="257" r:id="rId2"/>
    <p:sldId id="260" r:id="rId3"/>
    <p:sldId id="261" r:id="rId4"/>
    <p:sldId id="262" r:id="rId5"/>
    <p:sldId id="273" r:id="rId6"/>
    <p:sldId id="263" r:id="rId7"/>
    <p:sldId id="264" r:id="rId8"/>
    <p:sldId id="282" r:id="rId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867" userDrawn="1">
          <p15:clr>
            <a:srgbClr val="A4A3A4"/>
          </p15:clr>
        </p15:guide>
        <p15:guide id="4" orient="horz" pos="3657" userDrawn="1">
          <p15:clr>
            <a:srgbClr val="A4A3A4"/>
          </p15:clr>
        </p15:guide>
        <p15:guide id="6" pos="7129" userDrawn="1">
          <p15:clr>
            <a:srgbClr val="A4A3A4"/>
          </p15:clr>
        </p15:guide>
        <p15:guide id="7" pos="846" userDrawn="1">
          <p15:clr>
            <a:srgbClr val="A4A3A4"/>
          </p15:clr>
        </p15:guide>
        <p15:guide id="8" orient="horz" pos="2546" userDrawn="1">
          <p15:clr>
            <a:srgbClr val="A4A3A4"/>
          </p15:clr>
        </p15:guide>
        <p15:guide id="9" pos="3069" userDrawn="1">
          <p15:clr>
            <a:srgbClr val="A4A3A4"/>
          </p15:clr>
        </p15:guide>
        <p15:guide id="10" pos="4702" userDrawn="1">
          <p15:clr>
            <a:srgbClr val="A4A3A4"/>
          </p15:clr>
        </p15:guide>
        <p15:guide id="11" pos="6403" userDrawn="1">
          <p15:clr>
            <a:srgbClr val="A4A3A4"/>
          </p15:clr>
        </p15:guide>
        <p15:guide id="12" pos="703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DDC01"/>
    <a:srgbClr val="333F50"/>
    <a:srgbClr val="333651"/>
    <a:srgbClr val="171C4D"/>
    <a:srgbClr val="7F7F7F"/>
    <a:srgbClr val="A69216"/>
    <a:srgbClr val="B8AB00"/>
    <a:srgbClr val="7C7515"/>
    <a:srgbClr val="7F7819"/>
    <a:srgbClr val="F0DF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40" autoAdjust="0"/>
    <p:restoredTop sz="95226" autoAdjust="0"/>
  </p:normalViewPr>
  <p:slideViewPr>
    <p:cSldViewPr snapToGrid="0" showGuides="1">
      <p:cViewPr varScale="1">
        <p:scale>
          <a:sx n="108" d="100"/>
          <a:sy n="108" d="100"/>
        </p:scale>
        <p:origin x="-486" y="-90"/>
      </p:cViewPr>
      <p:guideLst>
        <p:guide orient="horz" pos="2137"/>
        <p:guide orient="horz" pos="867"/>
        <p:guide orient="horz" pos="3657"/>
        <p:guide orient="horz" pos="2546"/>
        <p:guide pos="3840"/>
        <p:guide pos="7129"/>
        <p:guide pos="846"/>
        <p:guide pos="3069"/>
        <p:guide pos="4702"/>
        <p:guide pos="6403"/>
        <p:guide pos="703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0297A4-B952-43A2-B9AD-C8705CAE296B}" type="datetimeFigureOut">
              <a:rPr lang="zh-CN" altLang="en-US" smtClean="0"/>
              <a:pPr/>
              <a:t>2018/11/8 Thursday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2CD024-BE5F-4119-A91A-CAB93543516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965248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 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dirty="0" smtClean="0"/>
              <a:t>问题！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2CD024-BE5F-4119-A91A-CAB93543516B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5344954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 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dirty="0" smtClean="0"/>
              <a:t>问题！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2CD024-BE5F-4119-A91A-CAB93543516B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9496947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 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dirty="0" smtClean="0"/>
              <a:t>问题！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2CD024-BE5F-4119-A91A-CAB93543516B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6029954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 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dirty="0" smtClean="0"/>
              <a:t>问题！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2CD024-BE5F-4119-A91A-CAB93543516B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614752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4D1F2-B35C-4EC9-B02A-50E370E131C5}" type="datetimeFigureOut">
              <a:rPr lang="zh-CN" altLang="en-US" smtClean="0"/>
              <a:pPr/>
              <a:t>2018/11/8 Thursday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3C18D-DBB9-4F90-A6F5-77DFC3FACA5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824346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4D1F2-B35C-4EC9-B02A-50E370E131C5}" type="datetimeFigureOut">
              <a:rPr lang="zh-CN" altLang="en-US" smtClean="0"/>
              <a:pPr/>
              <a:t>2018/11/8 Thursday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3C18D-DBB9-4F90-A6F5-77DFC3FACA5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4183846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4D1F2-B35C-4EC9-B02A-50E370E131C5}" type="datetimeFigureOut">
              <a:rPr lang="zh-CN" altLang="en-US" smtClean="0"/>
              <a:pPr/>
              <a:t>2018/11/8 Thursday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3C18D-DBB9-4F90-A6F5-77DFC3FACA5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859256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4D1F2-B35C-4EC9-B02A-50E370E131C5}" type="datetimeFigureOut">
              <a:rPr lang="zh-CN" altLang="en-US" smtClean="0"/>
              <a:pPr/>
              <a:t>2018/11/8 Thursday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3C18D-DBB9-4F90-A6F5-77DFC3FACA5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587756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4D1F2-B35C-4EC9-B02A-50E370E131C5}" type="datetimeFigureOut">
              <a:rPr lang="zh-CN" altLang="en-US" smtClean="0"/>
              <a:pPr/>
              <a:t>2018/11/8 Thursday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3C18D-DBB9-4F90-A6F5-77DFC3FACA5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721720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4D1F2-B35C-4EC9-B02A-50E370E131C5}" type="datetimeFigureOut">
              <a:rPr lang="zh-CN" altLang="en-US" smtClean="0"/>
              <a:pPr/>
              <a:t>2018/11/8 Thursday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3C18D-DBB9-4F90-A6F5-77DFC3FACA5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044112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4D1F2-B35C-4EC9-B02A-50E370E131C5}" type="datetimeFigureOut">
              <a:rPr lang="zh-CN" altLang="en-US" smtClean="0"/>
              <a:pPr/>
              <a:t>2018/11/8 Thursday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3C18D-DBB9-4F90-A6F5-77DFC3FACA5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562589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4D1F2-B35C-4EC9-B02A-50E370E131C5}" type="datetimeFigureOut">
              <a:rPr lang="zh-CN" altLang="en-US" smtClean="0"/>
              <a:pPr/>
              <a:t>2018/11/8 Thursday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3C18D-DBB9-4F90-A6F5-77DFC3FACA5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000345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4D1F2-B35C-4EC9-B02A-50E370E131C5}" type="datetimeFigureOut">
              <a:rPr lang="zh-CN" altLang="en-US" smtClean="0"/>
              <a:pPr/>
              <a:t>2018/11/8 Thursday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3C18D-DBB9-4F90-A6F5-77DFC3FACA5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224679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4D1F2-B35C-4EC9-B02A-50E370E131C5}" type="datetimeFigureOut">
              <a:rPr lang="zh-CN" altLang="en-US" smtClean="0"/>
              <a:pPr/>
              <a:t>2018/11/8 Thursday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3C18D-DBB9-4F90-A6F5-77DFC3FACA5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80936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4D1F2-B35C-4EC9-B02A-50E370E131C5}" type="datetimeFigureOut">
              <a:rPr lang="zh-CN" altLang="en-US" smtClean="0"/>
              <a:pPr/>
              <a:t>2018/11/8 Thursday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3C18D-DBB9-4F90-A6F5-77DFC3FACA5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262015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</a:lstStyle>
          <a:p>
            <a:fld id="{9174D1F2-B35C-4EC9-B02A-50E370E131C5}" type="datetimeFigureOut">
              <a:rPr lang="zh-CN" altLang="en-US" smtClean="0"/>
              <a:pPr/>
              <a:t>2018/11/8 Thursday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</a:lstStyle>
          <a:p>
            <a:fld id="{5063C18D-DBB9-4F90-A6F5-77DFC3FACA50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2472212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microsoft.com/office/2007/relationships/hdphoto" Target="../media/hdphoto1.wdp"/><Relationship Id="rId7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背景图片" descr="图片1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背景"/>
          <p:cNvSpPr/>
          <p:nvPr/>
        </p:nvSpPr>
        <p:spPr>
          <a:xfrm>
            <a:off x="0" y="-27961"/>
            <a:ext cx="12192000" cy="6885961"/>
          </a:xfrm>
          <a:prstGeom prst="rect">
            <a:avLst/>
          </a:prstGeom>
          <a:solidFill>
            <a:srgbClr val="11153A">
              <a:alpha val="7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8" name="三角环"/>
          <p:cNvSpPr/>
          <p:nvPr/>
        </p:nvSpPr>
        <p:spPr>
          <a:xfrm flipV="1">
            <a:off x="1438836" y="2240921"/>
            <a:ext cx="9345706" cy="3541689"/>
          </a:xfrm>
          <a:custGeom>
            <a:avLst/>
            <a:gdLst>
              <a:gd name="connsiteX0" fmla="*/ 0 w 6980350"/>
              <a:gd name="connsiteY0" fmla="*/ 3541689 h 3541689"/>
              <a:gd name="connsiteX1" fmla="*/ 1995010 w 6980350"/>
              <a:gd name="connsiteY1" fmla="*/ 3541689 h 3541689"/>
              <a:gd name="connsiteX2" fmla="*/ 2018179 w 6980350"/>
              <a:gd name="connsiteY2" fmla="*/ 3404173 h 3541689"/>
              <a:gd name="connsiteX3" fmla="*/ 360193 w 6980350"/>
              <a:gd name="connsiteY3" fmla="*/ 3404173 h 3541689"/>
              <a:gd name="connsiteX4" fmla="*/ 3493358 w 6980350"/>
              <a:gd name="connsiteY4" fmla="*/ 211477 h 3541689"/>
              <a:gd name="connsiteX5" fmla="*/ 6664622 w 6980350"/>
              <a:gd name="connsiteY5" fmla="*/ 3404173 h 3541689"/>
              <a:gd name="connsiteX6" fmla="*/ 4922125 w 6980350"/>
              <a:gd name="connsiteY6" fmla="*/ 3404173 h 3541689"/>
              <a:gd name="connsiteX7" fmla="*/ 4945294 w 6980350"/>
              <a:gd name="connsiteY7" fmla="*/ 3541689 h 3541689"/>
              <a:gd name="connsiteX8" fmla="*/ 6980350 w 6980350"/>
              <a:gd name="connsiteY8" fmla="*/ 3541689 h 3541689"/>
              <a:gd name="connsiteX9" fmla="*/ 3490175 w 6980350"/>
              <a:gd name="connsiteY9" fmla="*/ 0 h 3541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980350" h="3541689">
                <a:moveTo>
                  <a:pt x="0" y="3541689"/>
                </a:moveTo>
                <a:lnTo>
                  <a:pt x="1995010" y="3541689"/>
                </a:lnTo>
                <a:lnTo>
                  <a:pt x="2018179" y="3404173"/>
                </a:lnTo>
                <a:lnTo>
                  <a:pt x="360193" y="3404173"/>
                </a:lnTo>
                <a:lnTo>
                  <a:pt x="3493358" y="211477"/>
                </a:lnTo>
                <a:lnTo>
                  <a:pt x="6664622" y="3404173"/>
                </a:lnTo>
                <a:lnTo>
                  <a:pt x="4922125" y="3404173"/>
                </a:lnTo>
                <a:lnTo>
                  <a:pt x="4945294" y="3541689"/>
                </a:lnTo>
                <a:lnTo>
                  <a:pt x="6980350" y="3541689"/>
                </a:lnTo>
                <a:lnTo>
                  <a:pt x="3490175" y="0"/>
                </a:lnTo>
                <a:close/>
              </a:path>
            </a:pathLst>
          </a:custGeom>
          <a:solidFill>
            <a:srgbClr val="FDDC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cxnSp>
        <p:nvCxnSpPr>
          <p:cNvPr id="11" name="直线1"/>
          <p:cNvCxnSpPr/>
          <p:nvPr/>
        </p:nvCxnSpPr>
        <p:spPr>
          <a:xfrm flipH="1">
            <a:off x="7059706" y="0"/>
            <a:ext cx="658906" cy="690155"/>
          </a:xfrm>
          <a:prstGeom prst="line">
            <a:avLst/>
          </a:prstGeom>
          <a:ln w="28575">
            <a:solidFill>
              <a:srgbClr val="FDDC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线2"/>
          <p:cNvCxnSpPr/>
          <p:nvPr/>
        </p:nvCxnSpPr>
        <p:spPr>
          <a:xfrm flipH="1">
            <a:off x="4546185" y="3325477"/>
            <a:ext cx="360269" cy="411193"/>
          </a:xfrm>
          <a:prstGeom prst="line">
            <a:avLst/>
          </a:prstGeom>
          <a:ln w="28575">
            <a:solidFill>
              <a:srgbClr val="FDDC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圆"/>
          <p:cNvSpPr/>
          <p:nvPr/>
        </p:nvSpPr>
        <p:spPr>
          <a:xfrm>
            <a:off x="4668159" y="666980"/>
            <a:ext cx="2915982" cy="2915982"/>
          </a:xfrm>
          <a:prstGeom prst="ellipse">
            <a:avLst/>
          </a:prstGeom>
          <a:solidFill>
            <a:srgbClr val="FDDC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5" name="圆圈"/>
          <p:cNvSpPr/>
          <p:nvPr/>
        </p:nvSpPr>
        <p:spPr>
          <a:xfrm>
            <a:off x="4533688" y="532509"/>
            <a:ext cx="3184924" cy="3184924"/>
          </a:xfrm>
          <a:prstGeom prst="ellipse">
            <a:avLst/>
          </a:prstGeom>
          <a:noFill/>
          <a:ln w="28575">
            <a:solidFill>
              <a:srgbClr val="FDDC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cxnSp>
        <p:nvCxnSpPr>
          <p:cNvPr id="17" name="直线3"/>
          <p:cNvCxnSpPr/>
          <p:nvPr/>
        </p:nvCxnSpPr>
        <p:spPr>
          <a:xfrm flipH="1">
            <a:off x="5970494" y="4899981"/>
            <a:ext cx="1748118" cy="1332296"/>
          </a:xfrm>
          <a:prstGeom prst="line">
            <a:avLst/>
          </a:prstGeom>
          <a:ln w="28575">
            <a:solidFill>
              <a:srgbClr val="FDDC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直角三角形 1"/>
          <p:cNvSpPr/>
          <p:nvPr/>
        </p:nvSpPr>
        <p:spPr>
          <a:xfrm>
            <a:off x="0" y="5794875"/>
            <a:ext cx="1237129" cy="1075390"/>
          </a:xfrm>
          <a:prstGeom prst="rtTriangle">
            <a:avLst/>
          </a:prstGeom>
          <a:solidFill>
            <a:srgbClr val="FDDC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30" name="直角三角形 2"/>
          <p:cNvSpPr/>
          <p:nvPr/>
        </p:nvSpPr>
        <p:spPr>
          <a:xfrm flipH="1">
            <a:off x="10954871" y="5782610"/>
            <a:ext cx="1237129" cy="1075390"/>
          </a:xfrm>
          <a:prstGeom prst="rtTriangle">
            <a:avLst/>
          </a:prstGeom>
          <a:solidFill>
            <a:srgbClr val="FDDC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4656375" y="1508661"/>
            <a:ext cx="2732784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sz="7200" b="1" dirty="0" smtClean="0">
                <a:solidFill>
                  <a:srgbClr val="11153A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rPr>
              <a:t>2018</a:t>
            </a:r>
            <a:endParaRPr lang="zh-CN" altLang="en-US" sz="7200" b="1" dirty="0">
              <a:solidFill>
                <a:srgbClr val="11153A"/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cxnSp>
        <p:nvCxnSpPr>
          <p:cNvPr id="36" name="下划线"/>
          <p:cNvCxnSpPr/>
          <p:nvPr/>
        </p:nvCxnSpPr>
        <p:spPr>
          <a:xfrm>
            <a:off x="1438836" y="4765600"/>
            <a:ext cx="9334941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梯形 1"/>
          <p:cNvSpPr/>
          <p:nvPr/>
        </p:nvSpPr>
        <p:spPr>
          <a:xfrm rot="13320000">
            <a:off x="-396029" y="6048561"/>
            <a:ext cx="2360741" cy="169493"/>
          </a:xfrm>
          <a:prstGeom prst="trapezoid">
            <a:avLst>
              <a:gd name="adj" fmla="val 111758"/>
            </a:avLst>
          </a:prstGeom>
          <a:solidFill>
            <a:srgbClr val="FDDC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8" name="梯形 2"/>
          <p:cNvSpPr/>
          <p:nvPr/>
        </p:nvSpPr>
        <p:spPr>
          <a:xfrm rot="8256982">
            <a:off x="10208669" y="6045597"/>
            <a:ext cx="2358219" cy="172294"/>
          </a:xfrm>
          <a:prstGeom prst="trapezoid">
            <a:avLst>
              <a:gd name="adj" fmla="val 90931"/>
            </a:avLst>
          </a:prstGeom>
          <a:solidFill>
            <a:srgbClr val="FDDC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Logo"/>
          <p:cNvSpPr txBox="1"/>
          <p:nvPr/>
        </p:nvSpPr>
        <p:spPr>
          <a:xfrm>
            <a:off x="10646463" y="213101"/>
            <a:ext cx="185394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CN"/>
            </a:defPPr>
            <a:lvl1pPr>
              <a:defRPr sz="1380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pitchFamily="34" charset="0"/>
                <a:ea typeface="+mj-ea"/>
              </a:defRPr>
            </a:lvl1pPr>
          </a:lstStyle>
          <a:p>
            <a:r>
              <a:rPr lang="zh-CN" altLang="en-US" sz="1800" dirty="0" smtClean="0">
                <a:solidFill>
                  <a:schemeClr val="bg1"/>
                </a:solidFill>
                <a:latin typeface="迷你简菱心" panose="02010609000101010101" pitchFamily="49" charset="-122"/>
                <a:ea typeface="迷你简菱心" panose="02010609000101010101" pitchFamily="49" charset="-122"/>
              </a:rPr>
              <a:t>踏浪团队</a:t>
            </a:r>
            <a:endParaRPr lang="zh-CN" altLang="en-US" sz="1800" dirty="0">
              <a:solidFill>
                <a:schemeClr val="bg1"/>
              </a:solidFill>
              <a:latin typeface="迷你简菱心" panose="02010609000101010101" pitchFamily="49" charset="-122"/>
              <a:ea typeface="迷你简菱心" panose="02010609000101010101" pitchFamily="49" charset="-122"/>
            </a:endParaRPr>
          </a:p>
        </p:txBody>
      </p:sp>
      <p:sp>
        <p:nvSpPr>
          <p:cNvPr id="20" name="标题"/>
          <p:cNvSpPr txBox="1"/>
          <p:nvPr/>
        </p:nvSpPr>
        <p:spPr>
          <a:xfrm>
            <a:off x="1410137" y="3956133"/>
            <a:ext cx="9363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 smtClean="0">
                <a:solidFill>
                  <a:schemeClr val="bg1"/>
                </a:solidFill>
                <a:latin typeface="+mj-ea"/>
                <a:ea typeface="+mj-ea"/>
              </a:rPr>
              <a:t>长雅培训网站主页汇报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310558" y="5714998"/>
            <a:ext cx="2593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汇报人</a:t>
            </a:r>
            <a:r>
              <a:rPr lang="en-US" altLang="zh-CN" dirty="0" smtClean="0">
                <a:solidFill>
                  <a:schemeClr val="bg1"/>
                </a:solidFill>
              </a:rPr>
              <a:t>:</a:t>
            </a:r>
            <a:r>
              <a:rPr lang="zh-CN" altLang="en-US" dirty="0" smtClean="0">
                <a:solidFill>
                  <a:schemeClr val="bg1"/>
                </a:solidFill>
              </a:rPr>
              <a:t>邓奇峰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4713304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50"/>
                            </p:stCondLst>
                            <p:childTnLst>
                              <p:par>
                                <p:cTn id="27" presetID="6" presetClass="emph" presetSubtype="0" autoRev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100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950"/>
                            </p:stCondLst>
                            <p:childTnLst>
                              <p:par>
                                <p:cTn id="3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7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95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200"/>
                            </p:stCondLst>
                            <p:childTnLst>
                              <p:par>
                                <p:cTn id="45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700"/>
                            </p:stCondLst>
                            <p:childTnLst>
                              <p:par>
                                <p:cTn id="5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50" tmFilter="0,0; .5, 1; 1, 1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  <p:bldP spid="14" grpId="1" animBg="1"/>
      <p:bldP spid="15" grpId="0" animBg="1"/>
      <p:bldP spid="29" grpId="0" animBg="1"/>
      <p:bldP spid="30" grpId="0" animBg="1"/>
      <p:bldP spid="33" grpId="0"/>
      <p:bldP spid="16" grpId="0" animBg="1"/>
      <p:bldP spid="18" grpId="0" animBg="1"/>
      <p:bldP spid="19" grpId="0"/>
      <p:bldP spid="20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矩形 7"/>
          <p:cNvSpPr/>
          <p:nvPr/>
        </p:nvSpPr>
        <p:spPr>
          <a:xfrm>
            <a:off x="0" y="-27961"/>
            <a:ext cx="12192000" cy="6885961"/>
          </a:xfrm>
          <a:prstGeom prst="rect">
            <a:avLst/>
          </a:prstGeom>
          <a:solidFill>
            <a:srgbClr val="11153A">
              <a:alpha val="7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grpSp>
        <p:nvGrpSpPr>
          <p:cNvPr id="2" name="图标 1"/>
          <p:cNvGrpSpPr/>
          <p:nvPr/>
        </p:nvGrpSpPr>
        <p:grpSpPr>
          <a:xfrm>
            <a:off x="1406799" y="1110041"/>
            <a:ext cx="423601" cy="432000"/>
            <a:chOff x="1406799" y="1110041"/>
            <a:chExt cx="423601" cy="432000"/>
          </a:xfrm>
        </p:grpSpPr>
        <p:sp>
          <p:nvSpPr>
            <p:cNvPr id="14" name="等腰三角形 13"/>
            <p:cNvSpPr/>
            <p:nvPr/>
          </p:nvSpPr>
          <p:spPr>
            <a:xfrm rot="5400000">
              <a:off x="1352799" y="1164041"/>
              <a:ext cx="432000" cy="324000"/>
            </a:xfrm>
            <a:prstGeom prst="triangle">
              <a:avLst/>
            </a:prstGeom>
            <a:solidFill>
              <a:srgbClr val="FDDC01">
                <a:alpha val="69000"/>
              </a:srgbClr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5" name="等腰三角形 14"/>
            <p:cNvSpPr/>
            <p:nvPr/>
          </p:nvSpPr>
          <p:spPr>
            <a:xfrm rot="5400000">
              <a:off x="1452400" y="1164041"/>
              <a:ext cx="432000" cy="324000"/>
            </a:xfrm>
            <a:prstGeom prst="triangle">
              <a:avLst/>
            </a:prstGeom>
            <a:solidFill>
              <a:srgbClr val="FDDC01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</p:grpSp>
      <p:grpSp>
        <p:nvGrpSpPr>
          <p:cNvPr id="3" name="图标 2"/>
          <p:cNvGrpSpPr/>
          <p:nvPr/>
        </p:nvGrpSpPr>
        <p:grpSpPr>
          <a:xfrm>
            <a:off x="1406799" y="2529062"/>
            <a:ext cx="423601" cy="432000"/>
            <a:chOff x="1406799" y="2529062"/>
            <a:chExt cx="423601" cy="432000"/>
          </a:xfrm>
        </p:grpSpPr>
        <p:sp>
          <p:nvSpPr>
            <p:cNvPr id="18" name="等腰三角形 17"/>
            <p:cNvSpPr/>
            <p:nvPr/>
          </p:nvSpPr>
          <p:spPr>
            <a:xfrm rot="5400000">
              <a:off x="1352799" y="2583062"/>
              <a:ext cx="432000" cy="324000"/>
            </a:xfrm>
            <a:prstGeom prst="triangle">
              <a:avLst/>
            </a:prstGeom>
            <a:solidFill>
              <a:srgbClr val="FDDC01">
                <a:alpha val="69000"/>
              </a:srgbClr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9" name="等腰三角形 18"/>
            <p:cNvSpPr/>
            <p:nvPr/>
          </p:nvSpPr>
          <p:spPr>
            <a:xfrm rot="5400000">
              <a:off x="1452400" y="2583062"/>
              <a:ext cx="432000" cy="324000"/>
            </a:xfrm>
            <a:prstGeom prst="triangle">
              <a:avLst/>
            </a:prstGeom>
            <a:solidFill>
              <a:srgbClr val="FDDC01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</p:grpSp>
      <p:grpSp>
        <p:nvGrpSpPr>
          <p:cNvPr id="4" name="图标 3"/>
          <p:cNvGrpSpPr/>
          <p:nvPr/>
        </p:nvGrpSpPr>
        <p:grpSpPr>
          <a:xfrm>
            <a:off x="1406799" y="3948083"/>
            <a:ext cx="423601" cy="432000"/>
            <a:chOff x="1406799" y="3948083"/>
            <a:chExt cx="423601" cy="432000"/>
          </a:xfrm>
        </p:grpSpPr>
        <p:sp>
          <p:nvSpPr>
            <p:cNvPr id="22" name="等腰三角形 21"/>
            <p:cNvSpPr/>
            <p:nvPr/>
          </p:nvSpPr>
          <p:spPr>
            <a:xfrm rot="5400000">
              <a:off x="1352799" y="4002083"/>
              <a:ext cx="432000" cy="324000"/>
            </a:xfrm>
            <a:prstGeom prst="triangle">
              <a:avLst/>
            </a:prstGeom>
            <a:solidFill>
              <a:srgbClr val="FDDC01">
                <a:alpha val="69000"/>
              </a:srgbClr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23" name="等腰三角形 22"/>
            <p:cNvSpPr/>
            <p:nvPr/>
          </p:nvSpPr>
          <p:spPr>
            <a:xfrm rot="5400000">
              <a:off x="1452400" y="4002083"/>
              <a:ext cx="432000" cy="324000"/>
            </a:xfrm>
            <a:prstGeom prst="triangle">
              <a:avLst/>
            </a:prstGeom>
            <a:solidFill>
              <a:srgbClr val="FDDC01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图标4"/>
          <p:cNvGrpSpPr/>
          <p:nvPr/>
        </p:nvGrpSpPr>
        <p:grpSpPr>
          <a:xfrm>
            <a:off x="1406799" y="5367105"/>
            <a:ext cx="423601" cy="432000"/>
            <a:chOff x="1406799" y="5367105"/>
            <a:chExt cx="423601" cy="432000"/>
          </a:xfrm>
        </p:grpSpPr>
        <p:sp>
          <p:nvSpPr>
            <p:cNvPr id="26" name="等腰三角形 25"/>
            <p:cNvSpPr/>
            <p:nvPr/>
          </p:nvSpPr>
          <p:spPr>
            <a:xfrm rot="5400000">
              <a:off x="1352799" y="5421105"/>
              <a:ext cx="432000" cy="324000"/>
            </a:xfrm>
            <a:prstGeom prst="triangle">
              <a:avLst/>
            </a:prstGeom>
            <a:solidFill>
              <a:srgbClr val="FDDC01">
                <a:alpha val="69000"/>
              </a:srgbClr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27" name="等腰三角形 26"/>
            <p:cNvSpPr/>
            <p:nvPr/>
          </p:nvSpPr>
          <p:spPr>
            <a:xfrm rot="5400000">
              <a:off x="1452400" y="5421105"/>
              <a:ext cx="432000" cy="324000"/>
            </a:xfrm>
            <a:prstGeom prst="triangle">
              <a:avLst/>
            </a:prstGeom>
            <a:solidFill>
              <a:srgbClr val="FDDC01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</p:grpSp>
      <p:sp>
        <p:nvSpPr>
          <p:cNvPr id="30" name="文本框 29"/>
          <p:cNvSpPr txBox="1"/>
          <p:nvPr/>
        </p:nvSpPr>
        <p:spPr>
          <a:xfrm>
            <a:off x="3043546" y="1003300"/>
            <a:ext cx="59928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前期准备</a:t>
            </a:r>
            <a:endParaRPr lang="zh-CN" altLang="en-US" sz="3200" b="1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1836163" y="846511"/>
            <a:ext cx="12073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US" altLang="zh-CN" sz="5400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01</a:t>
            </a:r>
            <a:endParaRPr lang="zh-CN" altLang="en-US" sz="48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1836163" y="3696743"/>
            <a:ext cx="12073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>
                <a:solidFill>
                  <a:srgbClr val="1B3319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US" altLang="zh-CN" sz="5400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0</a:t>
            </a:r>
            <a:r>
              <a:rPr lang="en-US" altLang="zh-CN" sz="54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3</a:t>
            </a:r>
            <a:endParaRPr lang="zh-CN" altLang="en-US" sz="48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3043546" y="3853532"/>
            <a:ext cx="59928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遇到问题</a:t>
            </a:r>
            <a:endParaRPr lang="zh-CN" altLang="en-US" sz="3200" b="1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1836163" y="5121859"/>
            <a:ext cx="12073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>
                <a:solidFill>
                  <a:srgbClr val="1B3319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US" altLang="zh-CN" sz="5400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0</a:t>
            </a:r>
            <a:r>
              <a:rPr lang="en-US" altLang="zh-CN" sz="54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4</a:t>
            </a:r>
            <a:endParaRPr lang="zh-CN" altLang="en-US" sz="48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3043546" y="5278648"/>
            <a:ext cx="59928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反思总结</a:t>
            </a:r>
            <a:endParaRPr lang="zh-CN" altLang="en-US" sz="3200" b="1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836163" y="2271627"/>
            <a:ext cx="12073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>
                <a:solidFill>
                  <a:srgbClr val="1B3319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US" altLang="zh-CN" sz="5400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02</a:t>
            </a:r>
            <a:endParaRPr lang="zh-CN" altLang="en-US" sz="48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3043546" y="2428416"/>
            <a:ext cx="59928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主页制作</a:t>
            </a:r>
            <a:endParaRPr lang="zh-CN" altLang="en-US" sz="3200" b="1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33" name="空心三角"/>
          <p:cNvSpPr/>
          <p:nvPr/>
        </p:nvSpPr>
        <p:spPr>
          <a:xfrm rot="16200000">
            <a:off x="5811872" y="941534"/>
            <a:ext cx="8122872" cy="4956692"/>
          </a:xfrm>
          <a:prstGeom prst="triangle">
            <a:avLst/>
          </a:prstGeom>
          <a:noFill/>
          <a:ln w="57150">
            <a:solidFill>
              <a:srgbClr val="FDDC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1" name="实心三角"/>
          <p:cNvSpPr/>
          <p:nvPr/>
        </p:nvSpPr>
        <p:spPr>
          <a:xfrm rot="16200000">
            <a:off x="6638521" y="1315308"/>
            <a:ext cx="6897814" cy="4209144"/>
          </a:xfrm>
          <a:prstGeom prst="triangle">
            <a:avLst/>
          </a:prstGeom>
          <a:solidFill>
            <a:srgbClr val="FDDC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44" name="contents"/>
          <p:cNvSpPr txBox="1"/>
          <p:nvPr/>
        </p:nvSpPr>
        <p:spPr>
          <a:xfrm>
            <a:off x="7498853" y="2986254"/>
            <a:ext cx="45397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4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目录</a:t>
            </a:r>
            <a:endParaRPr lang="zh-CN" altLang="en-US" sz="4400" b="1" dirty="0">
              <a:solidFill>
                <a:schemeClr val="tx1">
                  <a:lumMod val="85000"/>
                  <a:lumOff val="1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717628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 tmFilter="0,0; .5, 1; 1, 1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75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250"/>
                            </p:stCondLst>
                            <p:childTnLst>
                              <p:par>
                                <p:cTn id="4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50" tmFilter="0,0; .5, 1; 1, 1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250" tmFilter="0,0; .5, 1; 1, 1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25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750"/>
                            </p:stCondLst>
                            <p:childTnLst>
                              <p:par>
                                <p:cTn id="7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5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250" tmFilter="0,0; .5, 1; 1, 1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allAtOnce"/>
      <p:bldP spid="34" grpId="0" build="allAtOnce"/>
      <p:bldP spid="36" grpId="0" build="allAtOnce"/>
      <p:bldP spid="37" grpId="0" build="allAtOnce"/>
      <p:bldP spid="39" grpId="0" build="allAtOnce"/>
      <p:bldP spid="40" grpId="0" build="allAtOnce"/>
      <p:bldP spid="42" grpId="0" build="allAtOnce"/>
      <p:bldP spid="43" grpId="0" build="allAtOnce"/>
      <p:bldP spid="33" grpId="0" animBg="1"/>
      <p:bldP spid="11" grpId="0" animBg="1"/>
      <p:bldP spid="4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背景图片" descr="图片1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背景"/>
          <p:cNvSpPr/>
          <p:nvPr/>
        </p:nvSpPr>
        <p:spPr>
          <a:xfrm>
            <a:off x="0" y="-27961"/>
            <a:ext cx="12192000" cy="6885961"/>
          </a:xfrm>
          <a:prstGeom prst="rect">
            <a:avLst/>
          </a:prstGeom>
          <a:solidFill>
            <a:srgbClr val="11153A">
              <a:alpha val="7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29" name="实心三角"/>
          <p:cNvSpPr/>
          <p:nvPr/>
        </p:nvSpPr>
        <p:spPr>
          <a:xfrm rot="5400000" flipH="1">
            <a:off x="-1358849" y="1316901"/>
            <a:ext cx="6897814" cy="4209144"/>
          </a:xfrm>
          <a:prstGeom prst="triangle">
            <a:avLst/>
          </a:prstGeom>
          <a:solidFill>
            <a:srgbClr val="FDDC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30" name="空心三角"/>
          <p:cNvSpPr/>
          <p:nvPr/>
        </p:nvSpPr>
        <p:spPr>
          <a:xfrm rot="5400000" flipH="1">
            <a:off x="-1683125" y="957641"/>
            <a:ext cx="8122872" cy="4956692"/>
          </a:xfrm>
          <a:prstGeom prst="triangle">
            <a:avLst/>
          </a:prstGeom>
          <a:noFill/>
          <a:ln w="57150">
            <a:solidFill>
              <a:srgbClr val="FDDC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3" name="标题号"/>
          <p:cNvSpPr txBox="1"/>
          <p:nvPr/>
        </p:nvSpPr>
        <p:spPr>
          <a:xfrm>
            <a:off x="922868" y="2327991"/>
            <a:ext cx="3294743" cy="221599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13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pitchFamily="34" charset="0"/>
                <a:ea typeface="+mj-ea"/>
              </a:rPr>
              <a:t>01</a:t>
            </a:r>
            <a:endParaRPr lang="zh-CN" altLang="en-US" sz="13800" dirty="0">
              <a:solidFill>
                <a:schemeClr val="tx1">
                  <a:lumMod val="85000"/>
                  <a:lumOff val="15000"/>
                </a:schemeClr>
              </a:solidFill>
              <a:latin typeface="Impact" panose="020B0806030902050204" pitchFamily="34" charset="0"/>
              <a:ea typeface="+mj-ea"/>
            </a:endParaRPr>
          </a:p>
        </p:txBody>
      </p:sp>
      <p:cxnSp>
        <p:nvCxnSpPr>
          <p:cNvPr id="34" name="下划线"/>
          <p:cNvCxnSpPr/>
          <p:nvPr/>
        </p:nvCxnSpPr>
        <p:spPr>
          <a:xfrm>
            <a:off x="5544054" y="3816318"/>
            <a:ext cx="5930982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464619" y="2831109"/>
            <a:ext cx="21013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前期准备</a:t>
            </a:r>
          </a:p>
          <a:p>
            <a:endParaRPr lang="zh-CN" alt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5583115" y="4273062"/>
            <a:ext cx="6013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我们准备好首页定稿，首页设计文档，团员之间人手一份</a:t>
            </a:r>
            <a:r>
              <a:rPr lang="en-US" altLang="zh-CN" dirty="0" smtClean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41045489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背景图片" descr="图片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背景"/>
          <p:cNvSpPr/>
          <p:nvPr/>
        </p:nvSpPr>
        <p:spPr>
          <a:xfrm>
            <a:off x="0" y="-80713"/>
            <a:ext cx="12192000" cy="6885961"/>
          </a:xfrm>
          <a:prstGeom prst="rect">
            <a:avLst/>
          </a:prstGeom>
          <a:solidFill>
            <a:srgbClr val="11153A">
              <a:alpha val="7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29" name="实心三角"/>
          <p:cNvSpPr/>
          <p:nvPr/>
        </p:nvSpPr>
        <p:spPr>
          <a:xfrm rot="5400000" flipH="1">
            <a:off x="-1344335" y="1331415"/>
            <a:ext cx="6897814" cy="4209144"/>
          </a:xfrm>
          <a:prstGeom prst="triangle">
            <a:avLst/>
          </a:prstGeom>
          <a:solidFill>
            <a:srgbClr val="FDDC0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30" name="空心三角"/>
          <p:cNvSpPr/>
          <p:nvPr/>
        </p:nvSpPr>
        <p:spPr>
          <a:xfrm rot="5400000" flipH="1">
            <a:off x="-1683125" y="957641"/>
            <a:ext cx="8122872" cy="4956692"/>
          </a:xfrm>
          <a:prstGeom prst="triangle">
            <a:avLst/>
          </a:prstGeom>
          <a:noFill/>
          <a:ln w="57150">
            <a:solidFill>
              <a:srgbClr val="FDDC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3" name="标号"/>
          <p:cNvSpPr txBox="1"/>
          <p:nvPr/>
        </p:nvSpPr>
        <p:spPr>
          <a:xfrm>
            <a:off x="738913" y="2301097"/>
            <a:ext cx="3294743" cy="221599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CN"/>
            </a:defPPr>
            <a:lvl1pPr>
              <a:defRPr sz="13800" b="1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pitchFamily="34" charset="0"/>
                <a:ea typeface="+mj-ea"/>
              </a:defRPr>
            </a:lvl1pPr>
          </a:lstStyle>
          <a:p>
            <a:r>
              <a:rPr lang="en-US" altLang="zh-CN" b="0" dirty="0"/>
              <a:t>02</a:t>
            </a:r>
            <a:endParaRPr lang="zh-CN" altLang="en-US" b="0" dirty="0"/>
          </a:p>
        </p:txBody>
      </p:sp>
      <p:cxnSp>
        <p:nvCxnSpPr>
          <p:cNvPr id="11" name="下划线"/>
          <p:cNvCxnSpPr/>
          <p:nvPr/>
        </p:nvCxnSpPr>
        <p:spPr>
          <a:xfrm>
            <a:off x="5544054" y="3816318"/>
            <a:ext cx="5930982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标题"/>
          <p:cNvSpPr txBox="1"/>
          <p:nvPr/>
        </p:nvSpPr>
        <p:spPr>
          <a:xfrm>
            <a:off x="5794039" y="4131744"/>
            <a:ext cx="5992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主页我们每个团员按时完成</a:t>
            </a:r>
            <a:r>
              <a:rPr lang="en-US" altLang="zh-CN" b="1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.</a:t>
            </a:r>
            <a:endParaRPr lang="zh-CN" altLang="en-US" b="1" dirty="0">
              <a:solidFill>
                <a:schemeClr val="bg1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534959" y="2848699"/>
            <a:ext cx="1943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主页制作</a:t>
            </a:r>
          </a:p>
        </p:txBody>
      </p:sp>
    </p:spTree>
    <p:extLst>
      <p:ext uri="{BB962C8B-B14F-4D97-AF65-F5344CB8AC3E}">
        <p14:creationId xmlns="" xmlns:p14="http://schemas.microsoft.com/office/powerpoint/2010/main" val="6618794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1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" grpId="0"/>
      <p:bldP spid="18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背景图片" descr="图片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背景"/>
          <p:cNvSpPr/>
          <p:nvPr/>
        </p:nvSpPr>
        <p:spPr>
          <a:xfrm>
            <a:off x="0" y="-27961"/>
            <a:ext cx="12192000" cy="6885961"/>
          </a:xfrm>
          <a:prstGeom prst="rect">
            <a:avLst/>
          </a:prstGeom>
          <a:solidFill>
            <a:srgbClr val="11153A">
              <a:alpha val="7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8" name="logo"/>
          <p:cNvSpPr txBox="1"/>
          <p:nvPr/>
        </p:nvSpPr>
        <p:spPr>
          <a:xfrm>
            <a:off x="10941331" y="205740"/>
            <a:ext cx="132652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CN"/>
            </a:defPPr>
            <a:lvl1pPr>
              <a:defRPr sz="1380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pitchFamily="34" charset="0"/>
                <a:ea typeface="+mj-ea"/>
              </a:defRPr>
            </a:lvl1pPr>
          </a:lstStyle>
          <a:p>
            <a:r>
              <a:rPr lang="zh-CN" altLang="en-US" sz="1800" dirty="0" smtClean="0">
                <a:solidFill>
                  <a:schemeClr val="bg1"/>
                </a:solidFill>
                <a:latin typeface="迷你简菱心" panose="02010609000101010101" pitchFamily="49" charset="-122"/>
                <a:ea typeface="迷你简菱心" panose="02010609000101010101" pitchFamily="49" charset="-122"/>
              </a:rPr>
              <a:t>踏浪团队</a:t>
            </a:r>
            <a:endParaRPr lang="zh-CN" altLang="en-US" sz="1800" dirty="0">
              <a:solidFill>
                <a:schemeClr val="bg1"/>
              </a:solidFill>
              <a:latin typeface="迷你简菱心" panose="02010609000101010101" pitchFamily="49" charset="-122"/>
              <a:ea typeface="迷你简菱心" panose="02010609000101010101" pitchFamily="49" charset="-122"/>
            </a:endParaRPr>
          </a:p>
        </p:txBody>
      </p:sp>
      <p:grpSp>
        <p:nvGrpSpPr>
          <p:cNvPr id="16" name="走向线"/>
          <p:cNvGrpSpPr/>
          <p:nvPr/>
        </p:nvGrpSpPr>
        <p:grpSpPr>
          <a:xfrm>
            <a:off x="-110762" y="2077057"/>
            <a:ext cx="9440747" cy="5086735"/>
            <a:chOff x="-192621" y="2074023"/>
            <a:chExt cx="9440747" cy="5086735"/>
          </a:xfrm>
        </p:grpSpPr>
        <p:cxnSp>
          <p:nvCxnSpPr>
            <p:cNvPr id="17" name="直接连接符 16"/>
            <p:cNvCxnSpPr/>
            <p:nvPr/>
          </p:nvCxnSpPr>
          <p:spPr>
            <a:xfrm>
              <a:off x="-192621" y="2074023"/>
              <a:ext cx="8700212" cy="3079"/>
            </a:xfrm>
            <a:prstGeom prst="line">
              <a:avLst/>
            </a:prstGeom>
            <a:ln w="28575">
              <a:solidFill>
                <a:schemeClr val="bg1">
                  <a:alpha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弧形 17"/>
            <p:cNvSpPr/>
            <p:nvPr/>
          </p:nvSpPr>
          <p:spPr>
            <a:xfrm>
              <a:off x="4804778" y="5087419"/>
              <a:ext cx="2073339" cy="2073339"/>
            </a:xfrm>
            <a:prstGeom prst="arc">
              <a:avLst/>
            </a:prstGeom>
            <a:ln w="28575">
              <a:solidFill>
                <a:schemeClr val="bg1">
                  <a:alpha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cxnSp>
          <p:nvCxnSpPr>
            <p:cNvPr id="19" name="直接连接符 18"/>
            <p:cNvCxnSpPr/>
            <p:nvPr/>
          </p:nvCxnSpPr>
          <p:spPr>
            <a:xfrm>
              <a:off x="3046898" y="5087419"/>
              <a:ext cx="2844800" cy="0"/>
            </a:xfrm>
            <a:prstGeom prst="line">
              <a:avLst/>
            </a:prstGeom>
            <a:ln w="28575">
              <a:solidFill>
                <a:schemeClr val="bg1">
                  <a:alpha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弧形 19"/>
            <p:cNvSpPr/>
            <p:nvPr/>
          </p:nvSpPr>
          <p:spPr>
            <a:xfrm rot="10800000">
              <a:off x="2295783" y="3585190"/>
              <a:ext cx="1502229" cy="1502229"/>
            </a:xfrm>
            <a:prstGeom prst="arc">
              <a:avLst>
                <a:gd name="adj1" fmla="val 16151946"/>
                <a:gd name="adj2" fmla="val 5640645"/>
              </a:avLst>
            </a:prstGeom>
            <a:ln w="28575">
              <a:solidFill>
                <a:schemeClr val="bg1">
                  <a:alpha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cxnSp>
          <p:nvCxnSpPr>
            <p:cNvPr id="21" name="直接连接符 20"/>
            <p:cNvCxnSpPr>
              <a:endCxn id="22" idx="2"/>
            </p:cNvCxnSpPr>
            <p:nvPr/>
          </p:nvCxnSpPr>
          <p:spPr>
            <a:xfrm>
              <a:off x="3061411" y="3579036"/>
              <a:ext cx="5383065" cy="1236"/>
            </a:xfrm>
            <a:prstGeom prst="line">
              <a:avLst/>
            </a:prstGeom>
            <a:ln w="28575">
              <a:solidFill>
                <a:schemeClr val="bg1">
                  <a:alpha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弧形 21"/>
            <p:cNvSpPr/>
            <p:nvPr/>
          </p:nvSpPr>
          <p:spPr>
            <a:xfrm rot="21600000">
              <a:off x="7745897" y="2079883"/>
              <a:ext cx="1502229" cy="1502229"/>
            </a:xfrm>
            <a:prstGeom prst="arc">
              <a:avLst>
                <a:gd name="adj1" fmla="val 16151946"/>
                <a:gd name="adj2" fmla="val 5640645"/>
              </a:avLst>
            </a:prstGeom>
            <a:ln w="28575">
              <a:solidFill>
                <a:schemeClr val="bg1">
                  <a:alpha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cxnSp>
          <p:nvCxnSpPr>
            <p:cNvPr id="23" name="直接连接符 22"/>
            <p:cNvCxnSpPr/>
            <p:nvPr/>
          </p:nvCxnSpPr>
          <p:spPr>
            <a:xfrm>
              <a:off x="6878117" y="6124089"/>
              <a:ext cx="0" cy="733911"/>
            </a:xfrm>
            <a:prstGeom prst="line">
              <a:avLst/>
            </a:prstGeom>
            <a:ln w="28575">
              <a:solidFill>
                <a:schemeClr val="bg1">
                  <a:alpha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标题图形"/>
          <p:cNvGrpSpPr/>
          <p:nvPr/>
        </p:nvGrpSpPr>
        <p:grpSpPr>
          <a:xfrm>
            <a:off x="389052" y="189239"/>
            <a:ext cx="423601" cy="432000"/>
            <a:chOff x="1406799" y="1110041"/>
            <a:chExt cx="423601" cy="432000"/>
          </a:xfrm>
        </p:grpSpPr>
        <p:sp>
          <p:nvSpPr>
            <p:cNvPr id="41" name="等腰三角形 40"/>
            <p:cNvSpPr/>
            <p:nvPr/>
          </p:nvSpPr>
          <p:spPr>
            <a:xfrm rot="5400000">
              <a:off x="1352799" y="1164041"/>
              <a:ext cx="432000" cy="324000"/>
            </a:xfrm>
            <a:prstGeom prst="triangle">
              <a:avLst/>
            </a:prstGeom>
            <a:solidFill>
              <a:srgbClr val="FDDC01">
                <a:alpha val="69000"/>
              </a:srgbClr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42" name="等腰三角形 41"/>
            <p:cNvSpPr/>
            <p:nvPr/>
          </p:nvSpPr>
          <p:spPr>
            <a:xfrm rot="5400000">
              <a:off x="1452400" y="1164041"/>
              <a:ext cx="432000" cy="324000"/>
            </a:xfrm>
            <a:prstGeom prst="triangle">
              <a:avLst/>
            </a:prstGeom>
            <a:solidFill>
              <a:srgbClr val="FDDC01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</p:grpSp>
      <p:grpSp>
        <p:nvGrpSpPr>
          <p:cNvPr id="4" name="背景三角形"/>
          <p:cNvGrpSpPr/>
          <p:nvPr/>
        </p:nvGrpSpPr>
        <p:grpSpPr>
          <a:xfrm>
            <a:off x="-2358" y="484934"/>
            <a:ext cx="12194358" cy="6383432"/>
            <a:chOff x="-2358" y="484934"/>
            <a:chExt cx="12194358" cy="6383432"/>
          </a:xfrm>
        </p:grpSpPr>
        <p:sp>
          <p:nvSpPr>
            <p:cNvPr id="43" name="矩形 9"/>
            <p:cNvSpPr/>
            <p:nvPr/>
          </p:nvSpPr>
          <p:spPr>
            <a:xfrm>
              <a:off x="10755285" y="5257800"/>
              <a:ext cx="1436715" cy="1600200"/>
            </a:xfrm>
            <a:custGeom>
              <a:avLst/>
              <a:gdLst>
                <a:gd name="connsiteX0" fmla="*/ 0 w 1436715"/>
                <a:gd name="connsiteY0" fmla="*/ 0 h 1600200"/>
                <a:gd name="connsiteX1" fmla="*/ 1436715 w 1436715"/>
                <a:gd name="connsiteY1" fmla="*/ 0 h 1600200"/>
                <a:gd name="connsiteX2" fmla="*/ 1436715 w 1436715"/>
                <a:gd name="connsiteY2" fmla="*/ 1600200 h 1600200"/>
                <a:gd name="connsiteX3" fmla="*/ 0 w 1436715"/>
                <a:gd name="connsiteY3" fmla="*/ 1600200 h 1600200"/>
                <a:gd name="connsiteX4" fmla="*/ 0 w 1436715"/>
                <a:gd name="connsiteY4" fmla="*/ 0 h 1600200"/>
                <a:gd name="connsiteX0" fmla="*/ 285750 w 1436715"/>
                <a:gd name="connsiteY0" fmla="*/ 95250 h 1600200"/>
                <a:gd name="connsiteX1" fmla="*/ 1436715 w 1436715"/>
                <a:gd name="connsiteY1" fmla="*/ 0 h 1600200"/>
                <a:gd name="connsiteX2" fmla="*/ 1436715 w 1436715"/>
                <a:gd name="connsiteY2" fmla="*/ 1600200 h 1600200"/>
                <a:gd name="connsiteX3" fmla="*/ 0 w 1436715"/>
                <a:gd name="connsiteY3" fmla="*/ 1600200 h 1600200"/>
                <a:gd name="connsiteX4" fmla="*/ 285750 w 1436715"/>
                <a:gd name="connsiteY4" fmla="*/ 95250 h 1600200"/>
                <a:gd name="connsiteX0" fmla="*/ 19050 w 1436715"/>
                <a:gd name="connsiteY0" fmla="*/ 495300 h 1600200"/>
                <a:gd name="connsiteX1" fmla="*/ 1436715 w 1436715"/>
                <a:gd name="connsiteY1" fmla="*/ 0 h 1600200"/>
                <a:gd name="connsiteX2" fmla="*/ 1436715 w 1436715"/>
                <a:gd name="connsiteY2" fmla="*/ 1600200 h 1600200"/>
                <a:gd name="connsiteX3" fmla="*/ 0 w 1436715"/>
                <a:gd name="connsiteY3" fmla="*/ 1600200 h 1600200"/>
                <a:gd name="connsiteX4" fmla="*/ 19050 w 1436715"/>
                <a:gd name="connsiteY4" fmla="*/ 495300 h 16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36715" h="1600200">
                  <a:moveTo>
                    <a:pt x="19050" y="495300"/>
                  </a:moveTo>
                  <a:lnTo>
                    <a:pt x="1436715" y="0"/>
                  </a:lnTo>
                  <a:lnTo>
                    <a:pt x="1436715" y="1600200"/>
                  </a:lnTo>
                  <a:lnTo>
                    <a:pt x="0" y="1600200"/>
                  </a:lnTo>
                  <a:lnTo>
                    <a:pt x="19050" y="495300"/>
                  </a:lnTo>
                  <a:close/>
                </a:path>
              </a:pathLst>
            </a:custGeom>
            <a:solidFill>
              <a:srgbClr val="FDDC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44" name="等腰三角形 4"/>
            <p:cNvSpPr/>
            <p:nvPr/>
          </p:nvSpPr>
          <p:spPr>
            <a:xfrm>
              <a:off x="-1" y="986971"/>
              <a:ext cx="1335315" cy="5871029"/>
            </a:xfrm>
            <a:custGeom>
              <a:avLst/>
              <a:gdLst>
                <a:gd name="connsiteX0" fmla="*/ 0 w 1814286"/>
                <a:gd name="connsiteY0" fmla="*/ 5871029 h 5871029"/>
                <a:gd name="connsiteX1" fmla="*/ 0 w 1814286"/>
                <a:gd name="connsiteY1" fmla="*/ 0 h 5871029"/>
                <a:gd name="connsiteX2" fmla="*/ 1814286 w 1814286"/>
                <a:gd name="connsiteY2" fmla="*/ 5871029 h 5871029"/>
                <a:gd name="connsiteX3" fmla="*/ 0 w 1814286"/>
                <a:gd name="connsiteY3" fmla="*/ 5871029 h 5871029"/>
                <a:gd name="connsiteX0" fmla="*/ 0 w 1335315"/>
                <a:gd name="connsiteY0" fmla="*/ 5871029 h 5871029"/>
                <a:gd name="connsiteX1" fmla="*/ 0 w 1335315"/>
                <a:gd name="connsiteY1" fmla="*/ 0 h 5871029"/>
                <a:gd name="connsiteX2" fmla="*/ 1335315 w 1335315"/>
                <a:gd name="connsiteY2" fmla="*/ 4100286 h 5871029"/>
                <a:gd name="connsiteX3" fmla="*/ 0 w 1335315"/>
                <a:gd name="connsiteY3" fmla="*/ 5871029 h 5871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5315" h="5871029">
                  <a:moveTo>
                    <a:pt x="0" y="5871029"/>
                  </a:moveTo>
                  <a:lnTo>
                    <a:pt x="0" y="0"/>
                  </a:lnTo>
                  <a:lnTo>
                    <a:pt x="1335315" y="4100286"/>
                  </a:lnTo>
                  <a:lnTo>
                    <a:pt x="0" y="5871029"/>
                  </a:lnTo>
                  <a:close/>
                </a:path>
              </a:pathLst>
            </a:custGeom>
            <a:solidFill>
              <a:srgbClr val="FDDC01">
                <a:alpha val="6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45" name="等腰三角形 5"/>
            <p:cNvSpPr/>
            <p:nvPr/>
          </p:nvSpPr>
          <p:spPr>
            <a:xfrm>
              <a:off x="3604986" y="5769429"/>
              <a:ext cx="7910285" cy="1088571"/>
            </a:xfrm>
            <a:custGeom>
              <a:avLst/>
              <a:gdLst>
                <a:gd name="connsiteX0" fmla="*/ 0 w 7910285"/>
                <a:gd name="connsiteY0" fmla="*/ 885371 h 885371"/>
                <a:gd name="connsiteX1" fmla="*/ 3955143 w 7910285"/>
                <a:gd name="connsiteY1" fmla="*/ 0 h 885371"/>
                <a:gd name="connsiteX2" fmla="*/ 7910285 w 7910285"/>
                <a:gd name="connsiteY2" fmla="*/ 885371 h 885371"/>
                <a:gd name="connsiteX3" fmla="*/ 0 w 7910285"/>
                <a:gd name="connsiteY3" fmla="*/ 885371 h 885371"/>
                <a:gd name="connsiteX0" fmla="*/ 0 w 7910285"/>
                <a:gd name="connsiteY0" fmla="*/ 1088571 h 1088571"/>
                <a:gd name="connsiteX1" fmla="*/ 7177315 w 7910285"/>
                <a:gd name="connsiteY1" fmla="*/ 0 h 1088571"/>
                <a:gd name="connsiteX2" fmla="*/ 7910285 w 7910285"/>
                <a:gd name="connsiteY2" fmla="*/ 1088571 h 1088571"/>
                <a:gd name="connsiteX3" fmla="*/ 0 w 7910285"/>
                <a:gd name="connsiteY3" fmla="*/ 1088571 h 1088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10285" h="1088571">
                  <a:moveTo>
                    <a:pt x="0" y="1088571"/>
                  </a:moveTo>
                  <a:lnTo>
                    <a:pt x="7177315" y="0"/>
                  </a:lnTo>
                  <a:lnTo>
                    <a:pt x="7910285" y="1088571"/>
                  </a:lnTo>
                  <a:lnTo>
                    <a:pt x="0" y="1088571"/>
                  </a:lnTo>
                  <a:close/>
                </a:path>
              </a:pathLst>
            </a:custGeom>
            <a:solidFill>
              <a:srgbClr val="FDDC01">
                <a:alpha val="6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46" name="等腰三角形 6"/>
            <p:cNvSpPr/>
            <p:nvPr/>
          </p:nvSpPr>
          <p:spPr>
            <a:xfrm>
              <a:off x="9467850" y="5750379"/>
              <a:ext cx="1287435" cy="1117987"/>
            </a:xfrm>
            <a:custGeom>
              <a:avLst/>
              <a:gdLst>
                <a:gd name="connsiteX0" fmla="*/ 0 w 1045029"/>
                <a:gd name="connsiteY0" fmla="*/ 544286 h 544286"/>
                <a:gd name="connsiteX1" fmla="*/ 754741 w 1045029"/>
                <a:gd name="connsiteY1" fmla="*/ 0 h 544286"/>
                <a:gd name="connsiteX2" fmla="*/ 1045029 w 1045029"/>
                <a:gd name="connsiteY2" fmla="*/ 544286 h 544286"/>
                <a:gd name="connsiteX3" fmla="*/ 0 w 1045029"/>
                <a:gd name="connsiteY3" fmla="*/ 544286 h 544286"/>
                <a:gd name="connsiteX0" fmla="*/ 0 w 1045029"/>
                <a:gd name="connsiteY0" fmla="*/ 1110343 h 1110343"/>
                <a:gd name="connsiteX1" fmla="*/ 1015998 w 1045029"/>
                <a:gd name="connsiteY1" fmla="*/ 0 h 1110343"/>
                <a:gd name="connsiteX2" fmla="*/ 1045029 w 1045029"/>
                <a:gd name="connsiteY2" fmla="*/ 1110343 h 1110343"/>
                <a:gd name="connsiteX3" fmla="*/ 0 w 1045029"/>
                <a:gd name="connsiteY3" fmla="*/ 1110343 h 1110343"/>
                <a:gd name="connsiteX0" fmla="*/ 0 w 1015998"/>
                <a:gd name="connsiteY0" fmla="*/ 1110343 h 1139371"/>
                <a:gd name="connsiteX1" fmla="*/ 1015998 w 1015998"/>
                <a:gd name="connsiteY1" fmla="*/ 0 h 1139371"/>
                <a:gd name="connsiteX2" fmla="*/ 703796 w 1015998"/>
                <a:gd name="connsiteY2" fmla="*/ 1139371 h 1139371"/>
                <a:gd name="connsiteX3" fmla="*/ 0 w 1015998"/>
                <a:gd name="connsiteY3" fmla="*/ 1110343 h 1139371"/>
                <a:gd name="connsiteX0" fmla="*/ 0 w 1015998"/>
                <a:gd name="connsiteY0" fmla="*/ 1110343 h 1110343"/>
                <a:gd name="connsiteX1" fmla="*/ 1015998 w 1015998"/>
                <a:gd name="connsiteY1" fmla="*/ 0 h 1110343"/>
                <a:gd name="connsiteX2" fmla="*/ 741118 w 1015998"/>
                <a:gd name="connsiteY2" fmla="*/ 1101271 h 1110343"/>
                <a:gd name="connsiteX3" fmla="*/ 0 w 1015998"/>
                <a:gd name="connsiteY3" fmla="*/ 1110343 h 1110343"/>
                <a:gd name="connsiteX0" fmla="*/ 0 w 1015998"/>
                <a:gd name="connsiteY0" fmla="*/ 1110343 h 1139371"/>
                <a:gd name="connsiteX1" fmla="*/ 1015998 w 1015998"/>
                <a:gd name="connsiteY1" fmla="*/ 0 h 1139371"/>
                <a:gd name="connsiteX2" fmla="*/ 485547 w 1015998"/>
                <a:gd name="connsiteY2" fmla="*/ 1139371 h 1139371"/>
                <a:gd name="connsiteX3" fmla="*/ 0 w 1015998"/>
                <a:gd name="connsiteY3" fmla="*/ 1110343 h 1139371"/>
                <a:gd name="connsiteX0" fmla="*/ 0 w 1015998"/>
                <a:gd name="connsiteY0" fmla="*/ 1150221 h 1150221"/>
                <a:gd name="connsiteX1" fmla="*/ 1015998 w 1015998"/>
                <a:gd name="connsiteY1" fmla="*/ 0 h 1150221"/>
                <a:gd name="connsiteX2" fmla="*/ 485547 w 1015998"/>
                <a:gd name="connsiteY2" fmla="*/ 1139371 h 1150221"/>
                <a:gd name="connsiteX3" fmla="*/ 0 w 1015998"/>
                <a:gd name="connsiteY3" fmla="*/ 1150221 h 1150221"/>
                <a:gd name="connsiteX0" fmla="*/ 0 w 1015998"/>
                <a:gd name="connsiteY0" fmla="*/ 1170160 h 1170160"/>
                <a:gd name="connsiteX1" fmla="*/ 1015998 w 1015998"/>
                <a:gd name="connsiteY1" fmla="*/ 0 h 1170160"/>
                <a:gd name="connsiteX2" fmla="*/ 485547 w 1015998"/>
                <a:gd name="connsiteY2" fmla="*/ 1159310 h 1170160"/>
                <a:gd name="connsiteX3" fmla="*/ 0 w 1015998"/>
                <a:gd name="connsiteY3" fmla="*/ 1170160 h 1170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15998" h="1170160">
                  <a:moveTo>
                    <a:pt x="0" y="1170160"/>
                  </a:moveTo>
                  <a:lnTo>
                    <a:pt x="1015998" y="0"/>
                  </a:lnTo>
                  <a:lnTo>
                    <a:pt x="485547" y="1159310"/>
                  </a:lnTo>
                  <a:lnTo>
                    <a:pt x="0" y="1170160"/>
                  </a:lnTo>
                  <a:close/>
                </a:path>
              </a:pathLst>
            </a:custGeom>
            <a:solidFill>
              <a:srgbClr val="FDDC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47" name="等腰三角形 8"/>
            <p:cNvSpPr/>
            <p:nvPr/>
          </p:nvSpPr>
          <p:spPr>
            <a:xfrm>
              <a:off x="10782300" y="484934"/>
              <a:ext cx="1409700" cy="5255079"/>
            </a:xfrm>
            <a:custGeom>
              <a:avLst/>
              <a:gdLst>
                <a:gd name="connsiteX0" fmla="*/ 0 w 1257300"/>
                <a:gd name="connsiteY0" fmla="*/ 4988379 h 4988379"/>
                <a:gd name="connsiteX1" fmla="*/ 1257300 w 1257300"/>
                <a:gd name="connsiteY1" fmla="*/ 0 h 4988379"/>
                <a:gd name="connsiteX2" fmla="*/ 1257300 w 1257300"/>
                <a:gd name="connsiteY2" fmla="*/ 4988379 h 4988379"/>
                <a:gd name="connsiteX3" fmla="*/ 0 w 1257300"/>
                <a:gd name="connsiteY3" fmla="*/ 4988379 h 4988379"/>
                <a:gd name="connsiteX0" fmla="*/ 0 w 1409700"/>
                <a:gd name="connsiteY0" fmla="*/ 5255079 h 5255079"/>
                <a:gd name="connsiteX1" fmla="*/ 1409700 w 1409700"/>
                <a:gd name="connsiteY1" fmla="*/ 0 h 5255079"/>
                <a:gd name="connsiteX2" fmla="*/ 1409700 w 1409700"/>
                <a:gd name="connsiteY2" fmla="*/ 4988379 h 5255079"/>
                <a:gd name="connsiteX3" fmla="*/ 0 w 1409700"/>
                <a:gd name="connsiteY3" fmla="*/ 5255079 h 5255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09700" h="5255079">
                  <a:moveTo>
                    <a:pt x="0" y="5255079"/>
                  </a:moveTo>
                  <a:lnTo>
                    <a:pt x="1409700" y="0"/>
                  </a:lnTo>
                  <a:lnTo>
                    <a:pt x="1409700" y="4988379"/>
                  </a:lnTo>
                  <a:lnTo>
                    <a:pt x="0" y="5255079"/>
                  </a:lnTo>
                  <a:close/>
                </a:path>
              </a:pathLst>
            </a:custGeom>
            <a:solidFill>
              <a:srgbClr val="FDDC01">
                <a:alpha val="6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48" name="等腰三角形 10"/>
            <p:cNvSpPr/>
            <p:nvPr/>
          </p:nvSpPr>
          <p:spPr>
            <a:xfrm>
              <a:off x="-2358" y="5069929"/>
              <a:ext cx="1337672" cy="1790817"/>
            </a:xfrm>
            <a:custGeom>
              <a:avLst/>
              <a:gdLst>
                <a:gd name="connsiteX0" fmla="*/ 0 w 3604985"/>
                <a:gd name="connsiteY0" fmla="*/ 1600200 h 1600200"/>
                <a:gd name="connsiteX1" fmla="*/ 1802493 w 3604985"/>
                <a:gd name="connsiteY1" fmla="*/ 0 h 1600200"/>
                <a:gd name="connsiteX2" fmla="*/ 3604985 w 3604985"/>
                <a:gd name="connsiteY2" fmla="*/ 1600200 h 1600200"/>
                <a:gd name="connsiteX3" fmla="*/ 0 w 3604985"/>
                <a:gd name="connsiteY3" fmla="*/ 1600200 h 1600200"/>
                <a:gd name="connsiteX0" fmla="*/ 0 w 3604985"/>
                <a:gd name="connsiteY0" fmla="*/ 1752600 h 1752600"/>
                <a:gd name="connsiteX1" fmla="*/ 1307193 w 3604985"/>
                <a:gd name="connsiteY1" fmla="*/ 0 h 1752600"/>
                <a:gd name="connsiteX2" fmla="*/ 3604985 w 3604985"/>
                <a:gd name="connsiteY2" fmla="*/ 1752600 h 1752600"/>
                <a:gd name="connsiteX3" fmla="*/ 0 w 3604985"/>
                <a:gd name="connsiteY3" fmla="*/ 1752600 h 1752600"/>
                <a:gd name="connsiteX0" fmla="*/ 0 w 2721065"/>
                <a:gd name="connsiteY0" fmla="*/ 1752600 h 1752600"/>
                <a:gd name="connsiteX1" fmla="*/ 1307193 w 2721065"/>
                <a:gd name="connsiteY1" fmla="*/ 0 h 1752600"/>
                <a:gd name="connsiteX2" fmla="*/ 2721065 w 2721065"/>
                <a:gd name="connsiteY2" fmla="*/ 1706880 h 1752600"/>
                <a:gd name="connsiteX3" fmla="*/ 0 w 2721065"/>
                <a:gd name="connsiteY3" fmla="*/ 1752600 h 1752600"/>
                <a:gd name="connsiteX0" fmla="*/ 0 w 2751545"/>
                <a:gd name="connsiteY0" fmla="*/ 1752600 h 1767840"/>
                <a:gd name="connsiteX1" fmla="*/ 1307193 w 2751545"/>
                <a:gd name="connsiteY1" fmla="*/ 0 h 1767840"/>
                <a:gd name="connsiteX2" fmla="*/ 2751545 w 2751545"/>
                <a:gd name="connsiteY2" fmla="*/ 1767840 h 1767840"/>
                <a:gd name="connsiteX3" fmla="*/ 0 w 2751545"/>
                <a:gd name="connsiteY3" fmla="*/ 1752600 h 1767840"/>
                <a:gd name="connsiteX0" fmla="*/ 0 w 2751545"/>
                <a:gd name="connsiteY0" fmla="*/ 1767840 h 1783080"/>
                <a:gd name="connsiteX1" fmla="*/ 1337673 w 2751545"/>
                <a:gd name="connsiteY1" fmla="*/ 0 h 1783080"/>
                <a:gd name="connsiteX2" fmla="*/ 2751545 w 2751545"/>
                <a:gd name="connsiteY2" fmla="*/ 1783080 h 1783080"/>
                <a:gd name="connsiteX3" fmla="*/ 0 w 2751545"/>
                <a:gd name="connsiteY3" fmla="*/ 1767840 h 1783080"/>
                <a:gd name="connsiteX0" fmla="*/ 0 w 1885272"/>
                <a:gd name="connsiteY0" fmla="*/ 1767840 h 1783080"/>
                <a:gd name="connsiteX1" fmla="*/ 1337673 w 1885272"/>
                <a:gd name="connsiteY1" fmla="*/ 0 h 1783080"/>
                <a:gd name="connsiteX2" fmla="*/ 1885272 w 1885272"/>
                <a:gd name="connsiteY2" fmla="*/ 1783080 h 1783080"/>
                <a:gd name="connsiteX3" fmla="*/ 0 w 1885272"/>
                <a:gd name="connsiteY3" fmla="*/ 1767840 h 1783080"/>
                <a:gd name="connsiteX0" fmla="*/ 0 w 1337673"/>
                <a:gd name="connsiteY0" fmla="*/ 1767840 h 1767840"/>
                <a:gd name="connsiteX1" fmla="*/ 1337673 w 1337673"/>
                <a:gd name="connsiteY1" fmla="*/ 0 h 1767840"/>
                <a:gd name="connsiteX2" fmla="*/ 1173003 w 1337673"/>
                <a:gd name="connsiteY2" fmla="*/ 1754205 h 1767840"/>
                <a:gd name="connsiteX3" fmla="*/ 0 w 1337673"/>
                <a:gd name="connsiteY3" fmla="*/ 1767840 h 1767840"/>
                <a:gd name="connsiteX0" fmla="*/ 0 w 1337673"/>
                <a:gd name="connsiteY0" fmla="*/ 1760350 h 1760350"/>
                <a:gd name="connsiteX1" fmla="*/ 1337673 w 1337673"/>
                <a:gd name="connsiteY1" fmla="*/ 0 h 1760350"/>
                <a:gd name="connsiteX2" fmla="*/ 1173003 w 1337673"/>
                <a:gd name="connsiteY2" fmla="*/ 1754205 h 1760350"/>
                <a:gd name="connsiteX3" fmla="*/ 0 w 1337673"/>
                <a:gd name="connsiteY3" fmla="*/ 1760350 h 1760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7673" h="1760350">
                  <a:moveTo>
                    <a:pt x="0" y="1760350"/>
                  </a:moveTo>
                  <a:lnTo>
                    <a:pt x="1337673" y="0"/>
                  </a:lnTo>
                  <a:lnTo>
                    <a:pt x="1173003" y="1754205"/>
                  </a:lnTo>
                  <a:lnTo>
                    <a:pt x="0" y="1760350"/>
                  </a:lnTo>
                  <a:close/>
                </a:path>
              </a:pathLst>
            </a:custGeom>
            <a:solidFill>
              <a:srgbClr val="FDDC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</p:grpSp>
      <p:sp>
        <p:nvSpPr>
          <p:cNvPr id="49" name="标题"/>
          <p:cNvSpPr txBox="1"/>
          <p:nvPr/>
        </p:nvSpPr>
        <p:spPr>
          <a:xfrm>
            <a:off x="875515" y="112851"/>
            <a:ext cx="59928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主页制作</a:t>
            </a:r>
            <a:endParaRPr lang="zh-CN" altLang="en-US" sz="3200" b="1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pic>
        <p:nvPicPr>
          <p:cNvPr id="1026" name="Picture 2" descr="C:\Users\Administrator\Desktop\2018-11-08_1917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007" y="835271"/>
            <a:ext cx="2117040" cy="4633544"/>
          </a:xfrm>
          <a:prstGeom prst="rect">
            <a:avLst/>
          </a:prstGeom>
          <a:noFill/>
        </p:spPr>
      </p:pic>
      <p:pic>
        <p:nvPicPr>
          <p:cNvPr id="1027" name="Picture 3" descr="C:\Users\Administrator\Desktop\2018-11-08_19174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74221" y="834171"/>
            <a:ext cx="2017050" cy="4629789"/>
          </a:xfrm>
          <a:prstGeom prst="rect">
            <a:avLst/>
          </a:prstGeom>
          <a:noFill/>
        </p:spPr>
      </p:pic>
      <p:pic>
        <p:nvPicPr>
          <p:cNvPr id="1028" name="Picture 4" descr="C:\Users\Administrator\Desktop\2018-11-08_19180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52295" y="844061"/>
            <a:ext cx="2004631" cy="4633547"/>
          </a:xfrm>
          <a:prstGeom prst="rect">
            <a:avLst/>
          </a:prstGeom>
          <a:noFill/>
        </p:spPr>
      </p:pic>
      <p:pic>
        <p:nvPicPr>
          <p:cNvPr id="1029" name="Picture 5" descr="C:\Users\Administrator\Desktop\2018-11-08_19181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28476" y="840314"/>
            <a:ext cx="2067201" cy="4637294"/>
          </a:xfrm>
          <a:prstGeom prst="rect">
            <a:avLst/>
          </a:prstGeom>
          <a:noFill/>
        </p:spPr>
      </p:pic>
      <p:pic>
        <p:nvPicPr>
          <p:cNvPr id="1030" name="Picture 6" descr="C:\Users\Administrator\Desktop\2018-11-08_19184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750669" y="843200"/>
            <a:ext cx="2044581" cy="4639725"/>
          </a:xfrm>
          <a:prstGeom prst="rect">
            <a:avLst/>
          </a:prstGeom>
          <a:noFill/>
        </p:spPr>
      </p:pic>
      <p:sp>
        <p:nvSpPr>
          <p:cNvPr id="50" name="TextBox 49"/>
          <p:cNvSpPr txBox="1"/>
          <p:nvPr/>
        </p:nvSpPr>
        <p:spPr>
          <a:xfrm>
            <a:off x="624254" y="5776546"/>
            <a:ext cx="10964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   邓奇峰主页                    李董明主页                    刘胥主页                   黄铁强主页                   易立英主页</a:t>
            </a:r>
            <a:r>
              <a:rPr lang="en-US" altLang="zh-CN" dirty="0" smtClean="0">
                <a:solidFill>
                  <a:schemeClr val="bg1"/>
                </a:solidFill>
              </a:rPr>
              <a:t>	         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549511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背景图片" descr="图片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背景"/>
          <p:cNvSpPr/>
          <p:nvPr/>
        </p:nvSpPr>
        <p:spPr>
          <a:xfrm>
            <a:off x="100035" y="-57941"/>
            <a:ext cx="12192000" cy="6885961"/>
          </a:xfrm>
          <a:prstGeom prst="rect">
            <a:avLst/>
          </a:prstGeom>
          <a:solidFill>
            <a:srgbClr val="11153A">
              <a:alpha val="7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29" name="实心三角"/>
          <p:cNvSpPr/>
          <p:nvPr/>
        </p:nvSpPr>
        <p:spPr>
          <a:xfrm rot="5400000" flipH="1">
            <a:off x="-1344335" y="1331415"/>
            <a:ext cx="6897814" cy="4209144"/>
          </a:xfrm>
          <a:prstGeom prst="triangle">
            <a:avLst/>
          </a:prstGeom>
          <a:solidFill>
            <a:srgbClr val="FDDC0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30" name="空心三角"/>
          <p:cNvSpPr/>
          <p:nvPr/>
        </p:nvSpPr>
        <p:spPr>
          <a:xfrm rot="5400000" flipH="1">
            <a:off x="-1683125" y="957641"/>
            <a:ext cx="8122872" cy="4956692"/>
          </a:xfrm>
          <a:prstGeom prst="triangle">
            <a:avLst/>
          </a:prstGeom>
          <a:noFill/>
          <a:ln w="57150">
            <a:solidFill>
              <a:srgbClr val="FDDC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3" name="标号"/>
          <p:cNvSpPr txBox="1"/>
          <p:nvPr/>
        </p:nvSpPr>
        <p:spPr>
          <a:xfrm>
            <a:off x="738913" y="2301097"/>
            <a:ext cx="3294743" cy="221599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CN"/>
            </a:defPPr>
            <a:lvl1pPr>
              <a:defRPr sz="13800" b="1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pitchFamily="34" charset="0"/>
                <a:ea typeface="+mj-ea"/>
              </a:defRPr>
            </a:lvl1pPr>
          </a:lstStyle>
          <a:p>
            <a:r>
              <a:rPr lang="en-US" altLang="zh-CN" b="0" dirty="0" smtClean="0"/>
              <a:t>03</a:t>
            </a:r>
            <a:endParaRPr lang="zh-CN" altLang="en-US" b="0" dirty="0"/>
          </a:p>
        </p:txBody>
      </p:sp>
      <p:cxnSp>
        <p:nvCxnSpPr>
          <p:cNvPr id="11" name="下划线"/>
          <p:cNvCxnSpPr/>
          <p:nvPr/>
        </p:nvCxnSpPr>
        <p:spPr>
          <a:xfrm>
            <a:off x="5544054" y="3816318"/>
            <a:ext cx="5930982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578923" y="2892665"/>
            <a:ext cx="189034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遇到问题</a:t>
            </a:r>
          </a:p>
          <a:p>
            <a:endParaRPr lang="zh-CN" alt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635869" y="4273062"/>
            <a:ext cx="58117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遇到的问题还是比较多的</a:t>
            </a:r>
            <a:endParaRPr lang="en-US" altLang="zh-CN" dirty="0" smtClean="0">
              <a:solidFill>
                <a:schemeClr val="bg1"/>
              </a:solidFill>
            </a:endParaRPr>
          </a:p>
          <a:p>
            <a:r>
              <a:rPr lang="zh-CN" altLang="en-US" dirty="0" smtClean="0">
                <a:solidFill>
                  <a:schemeClr val="bg1"/>
                </a:solidFill>
              </a:rPr>
              <a:t>例如主页的定稿有一小部分没素材，我们就开始制作</a:t>
            </a:r>
            <a:r>
              <a:rPr lang="en-US" altLang="zh-CN" dirty="0" smtClean="0">
                <a:solidFill>
                  <a:schemeClr val="bg1"/>
                </a:solidFill>
              </a:rPr>
              <a:t>.</a:t>
            </a:r>
          </a:p>
          <a:p>
            <a:r>
              <a:rPr lang="zh-CN" altLang="en-US" dirty="0" smtClean="0">
                <a:solidFill>
                  <a:schemeClr val="bg1"/>
                </a:solidFill>
              </a:rPr>
              <a:t>设计文档的一些小细节没有处理好，导致成员之间有差错</a:t>
            </a:r>
            <a:r>
              <a:rPr lang="en-US" altLang="zh-CN" dirty="0" smtClean="0">
                <a:solidFill>
                  <a:schemeClr val="bg1"/>
                </a:solidFill>
              </a:rPr>
              <a:t>.</a:t>
            </a:r>
          </a:p>
          <a:p>
            <a:r>
              <a:rPr lang="zh-CN" altLang="en-US" dirty="0" smtClean="0">
                <a:solidFill>
                  <a:schemeClr val="bg1"/>
                </a:solidFill>
              </a:rPr>
              <a:t>组员之间有偷懒的，就一人做了一部份，最终放在一起，导致相互有一样的地方</a:t>
            </a:r>
            <a:r>
              <a:rPr lang="en-US" altLang="zh-CN" dirty="0" smtClean="0">
                <a:solidFill>
                  <a:schemeClr val="bg1"/>
                </a:solidFill>
              </a:rPr>
              <a:t>.</a:t>
            </a:r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Administrator\Desktop\TIM图片2018110820333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97468" y="425443"/>
            <a:ext cx="3302189" cy="2277328"/>
          </a:xfrm>
          <a:prstGeom prst="rect">
            <a:avLst/>
          </a:prstGeom>
          <a:noFill/>
        </p:spPr>
      </p:pic>
      <p:pic>
        <p:nvPicPr>
          <p:cNvPr id="1027" name="Picture 3" descr="C:\Users\Administrator\Desktop\TIM图片2018110820355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608684" y="228601"/>
            <a:ext cx="2225764" cy="32469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4394561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背景图片" descr="图片1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背景"/>
          <p:cNvSpPr/>
          <p:nvPr/>
        </p:nvSpPr>
        <p:spPr>
          <a:xfrm>
            <a:off x="0" y="-27961"/>
            <a:ext cx="12192000" cy="6885961"/>
          </a:xfrm>
          <a:prstGeom prst="rect">
            <a:avLst/>
          </a:prstGeom>
          <a:solidFill>
            <a:srgbClr val="11153A">
              <a:alpha val="7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29" name="实心三角"/>
          <p:cNvSpPr/>
          <p:nvPr/>
        </p:nvSpPr>
        <p:spPr>
          <a:xfrm rot="5400000" flipH="1">
            <a:off x="-1344335" y="1331415"/>
            <a:ext cx="6897814" cy="4209144"/>
          </a:xfrm>
          <a:prstGeom prst="triangle">
            <a:avLst/>
          </a:prstGeom>
          <a:solidFill>
            <a:srgbClr val="FDDC0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30" name="空心三角"/>
          <p:cNvSpPr/>
          <p:nvPr/>
        </p:nvSpPr>
        <p:spPr>
          <a:xfrm rot="5400000" flipH="1">
            <a:off x="-1683125" y="957641"/>
            <a:ext cx="8122872" cy="4956692"/>
          </a:xfrm>
          <a:prstGeom prst="triangle">
            <a:avLst/>
          </a:prstGeom>
          <a:noFill/>
          <a:ln w="57150">
            <a:solidFill>
              <a:srgbClr val="FDDC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3" name="标号"/>
          <p:cNvSpPr txBox="1"/>
          <p:nvPr/>
        </p:nvSpPr>
        <p:spPr>
          <a:xfrm>
            <a:off x="738913" y="2301097"/>
            <a:ext cx="3294743" cy="221599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CN"/>
            </a:defPPr>
            <a:lvl1pPr>
              <a:defRPr sz="13800" b="1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pitchFamily="34" charset="0"/>
                <a:ea typeface="+mj-ea"/>
              </a:defRPr>
            </a:lvl1pPr>
          </a:lstStyle>
          <a:p>
            <a:r>
              <a:rPr lang="en-US" altLang="zh-CN" b="0" dirty="0" smtClean="0"/>
              <a:t>04</a:t>
            </a:r>
            <a:endParaRPr lang="zh-CN" altLang="en-US" b="0" dirty="0"/>
          </a:p>
        </p:txBody>
      </p:sp>
      <p:cxnSp>
        <p:nvCxnSpPr>
          <p:cNvPr id="11" name="下划线"/>
          <p:cNvCxnSpPr/>
          <p:nvPr/>
        </p:nvCxnSpPr>
        <p:spPr>
          <a:xfrm>
            <a:off x="5544054" y="3816318"/>
            <a:ext cx="5930982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495546" y="2904913"/>
            <a:ext cx="1998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反思总结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916706" y="4267200"/>
            <a:ext cx="58449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经过老师的教导，我们反思，反思，再反思；一定不会再发生此类事件了，我们在组长的督促下进行了修改</a:t>
            </a:r>
            <a:r>
              <a:rPr lang="en-US" altLang="zh-CN" dirty="0" smtClean="0">
                <a:solidFill>
                  <a:schemeClr val="bg1"/>
                </a:solidFill>
              </a:rPr>
              <a:t>.</a:t>
            </a:r>
          </a:p>
          <a:p>
            <a:r>
              <a:rPr lang="zh-CN" altLang="en-US" dirty="0" smtClean="0">
                <a:solidFill>
                  <a:schemeClr val="bg1"/>
                </a:solidFill>
              </a:rPr>
              <a:t>并且商讨出方案，不懂，不会就问老师或同学，相互帮助，而不是照本全搬</a:t>
            </a:r>
            <a:r>
              <a:rPr lang="en-US" altLang="zh-CN" dirty="0" smtClean="0">
                <a:solidFill>
                  <a:schemeClr val="bg1"/>
                </a:solidFill>
              </a:rPr>
              <a:t>.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047336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背景图片" descr="图片1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背景"/>
          <p:cNvSpPr/>
          <p:nvPr/>
        </p:nvSpPr>
        <p:spPr>
          <a:xfrm>
            <a:off x="0" y="-27961"/>
            <a:ext cx="12192000" cy="6885961"/>
          </a:xfrm>
          <a:prstGeom prst="rect">
            <a:avLst/>
          </a:prstGeom>
          <a:solidFill>
            <a:srgbClr val="11153A">
              <a:alpha val="7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8" name="三角环"/>
          <p:cNvSpPr/>
          <p:nvPr/>
        </p:nvSpPr>
        <p:spPr>
          <a:xfrm flipV="1">
            <a:off x="1438836" y="2240921"/>
            <a:ext cx="9345706" cy="3541689"/>
          </a:xfrm>
          <a:custGeom>
            <a:avLst/>
            <a:gdLst>
              <a:gd name="connsiteX0" fmla="*/ 0 w 6980350"/>
              <a:gd name="connsiteY0" fmla="*/ 3541689 h 3541689"/>
              <a:gd name="connsiteX1" fmla="*/ 1995010 w 6980350"/>
              <a:gd name="connsiteY1" fmla="*/ 3541689 h 3541689"/>
              <a:gd name="connsiteX2" fmla="*/ 2018179 w 6980350"/>
              <a:gd name="connsiteY2" fmla="*/ 3404173 h 3541689"/>
              <a:gd name="connsiteX3" fmla="*/ 360193 w 6980350"/>
              <a:gd name="connsiteY3" fmla="*/ 3404173 h 3541689"/>
              <a:gd name="connsiteX4" fmla="*/ 3493358 w 6980350"/>
              <a:gd name="connsiteY4" fmla="*/ 211477 h 3541689"/>
              <a:gd name="connsiteX5" fmla="*/ 6664622 w 6980350"/>
              <a:gd name="connsiteY5" fmla="*/ 3404173 h 3541689"/>
              <a:gd name="connsiteX6" fmla="*/ 4922125 w 6980350"/>
              <a:gd name="connsiteY6" fmla="*/ 3404173 h 3541689"/>
              <a:gd name="connsiteX7" fmla="*/ 4945294 w 6980350"/>
              <a:gd name="connsiteY7" fmla="*/ 3541689 h 3541689"/>
              <a:gd name="connsiteX8" fmla="*/ 6980350 w 6980350"/>
              <a:gd name="connsiteY8" fmla="*/ 3541689 h 3541689"/>
              <a:gd name="connsiteX9" fmla="*/ 3490175 w 6980350"/>
              <a:gd name="connsiteY9" fmla="*/ 0 h 3541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980350" h="3541689">
                <a:moveTo>
                  <a:pt x="0" y="3541689"/>
                </a:moveTo>
                <a:lnTo>
                  <a:pt x="1995010" y="3541689"/>
                </a:lnTo>
                <a:lnTo>
                  <a:pt x="2018179" y="3404173"/>
                </a:lnTo>
                <a:lnTo>
                  <a:pt x="360193" y="3404173"/>
                </a:lnTo>
                <a:lnTo>
                  <a:pt x="3493358" y="211477"/>
                </a:lnTo>
                <a:lnTo>
                  <a:pt x="6664622" y="3404173"/>
                </a:lnTo>
                <a:lnTo>
                  <a:pt x="4922125" y="3404173"/>
                </a:lnTo>
                <a:lnTo>
                  <a:pt x="4945294" y="3541689"/>
                </a:lnTo>
                <a:lnTo>
                  <a:pt x="6980350" y="3541689"/>
                </a:lnTo>
                <a:lnTo>
                  <a:pt x="3490175" y="0"/>
                </a:lnTo>
                <a:close/>
              </a:path>
            </a:pathLst>
          </a:custGeom>
          <a:solidFill>
            <a:srgbClr val="FDDC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cxnSp>
        <p:nvCxnSpPr>
          <p:cNvPr id="11" name="直线1"/>
          <p:cNvCxnSpPr/>
          <p:nvPr/>
        </p:nvCxnSpPr>
        <p:spPr>
          <a:xfrm flipH="1">
            <a:off x="7059706" y="0"/>
            <a:ext cx="658906" cy="690155"/>
          </a:xfrm>
          <a:prstGeom prst="line">
            <a:avLst/>
          </a:prstGeom>
          <a:ln w="28575">
            <a:solidFill>
              <a:srgbClr val="FDDC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线2"/>
          <p:cNvCxnSpPr/>
          <p:nvPr/>
        </p:nvCxnSpPr>
        <p:spPr>
          <a:xfrm flipH="1">
            <a:off x="4546185" y="3325477"/>
            <a:ext cx="360269" cy="411193"/>
          </a:xfrm>
          <a:prstGeom prst="line">
            <a:avLst/>
          </a:prstGeom>
          <a:ln w="28575">
            <a:solidFill>
              <a:srgbClr val="FDDC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圆"/>
          <p:cNvSpPr/>
          <p:nvPr/>
        </p:nvSpPr>
        <p:spPr>
          <a:xfrm>
            <a:off x="4668159" y="666980"/>
            <a:ext cx="2915982" cy="2915982"/>
          </a:xfrm>
          <a:prstGeom prst="ellipse">
            <a:avLst/>
          </a:prstGeom>
          <a:solidFill>
            <a:srgbClr val="FDDC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5" name="圆圈"/>
          <p:cNvSpPr/>
          <p:nvPr/>
        </p:nvSpPr>
        <p:spPr>
          <a:xfrm>
            <a:off x="4533688" y="532509"/>
            <a:ext cx="3184924" cy="3184924"/>
          </a:xfrm>
          <a:prstGeom prst="ellipse">
            <a:avLst/>
          </a:prstGeom>
          <a:noFill/>
          <a:ln w="28575">
            <a:solidFill>
              <a:srgbClr val="FDDC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cxnSp>
        <p:nvCxnSpPr>
          <p:cNvPr id="17" name="直线3"/>
          <p:cNvCxnSpPr/>
          <p:nvPr/>
        </p:nvCxnSpPr>
        <p:spPr>
          <a:xfrm flipH="1">
            <a:off x="5970494" y="4899981"/>
            <a:ext cx="1748118" cy="1332296"/>
          </a:xfrm>
          <a:prstGeom prst="line">
            <a:avLst/>
          </a:prstGeom>
          <a:ln w="28575">
            <a:solidFill>
              <a:srgbClr val="FDDC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直角三角形 1"/>
          <p:cNvSpPr/>
          <p:nvPr/>
        </p:nvSpPr>
        <p:spPr>
          <a:xfrm>
            <a:off x="0" y="5794875"/>
            <a:ext cx="1237129" cy="1075390"/>
          </a:xfrm>
          <a:prstGeom prst="rtTriangle">
            <a:avLst/>
          </a:prstGeom>
          <a:solidFill>
            <a:srgbClr val="FDDC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30" name="直角三角形 2"/>
          <p:cNvSpPr/>
          <p:nvPr/>
        </p:nvSpPr>
        <p:spPr>
          <a:xfrm flipH="1">
            <a:off x="10954871" y="5782610"/>
            <a:ext cx="1237129" cy="1075390"/>
          </a:xfrm>
          <a:prstGeom prst="rtTriangle">
            <a:avLst/>
          </a:prstGeom>
          <a:solidFill>
            <a:srgbClr val="FDDC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4726319" y="1582870"/>
            <a:ext cx="2704085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sz="7200" b="1" dirty="0" smtClean="0">
                <a:solidFill>
                  <a:srgbClr val="11153A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rPr>
              <a:t>2018</a:t>
            </a:r>
            <a:endParaRPr lang="zh-CN" altLang="en-US" sz="7200" b="1" dirty="0">
              <a:solidFill>
                <a:srgbClr val="11153A"/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16" name="梯形 1"/>
          <p:cNvSpPr/>
          <p:nvPr/>
        </p:nvSpPr>
        <p:spPr>
          <a:xfrm rot="13320000">
            <a:off x="-396029" y="6048561"/>
            <a:ext cx="2360741" cy="169493"/>
          </a:xfrm>
          <a:prstGeom prst="trapezoid">
            <a:avLst>
              <a:gd name="adj" fmla="val 111758"/>
            </a:avLst>
          </a:prstGeom>
          <a:solidFill>
            <a:srgbClr val="FDDC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8" name="梯形 2"/>
          <p:cNvSpPr/>
          <p:nvPr/>
        </p:nvSpPr>
        <p:spPr>
          <a:xfrm rot="8256982">
            <a:off x="10208669" y="6045597"/>
            <a:ext cx="2358219" cy="172294"/>
          </a:xfrm>
          <a:prstGeom prst="trapezoid">
            <a:avLst>
              <a:gd name="adj" fmla="val 90931"/>
            </a:avLst>
          </a:prstGeom>
          <a:solidFill>
            <a:srgbClr val="FDDC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Logo"/>
          <p:cNvSpPr txBox="1"/>
          <p:nvPr/>
        </p:nvSpPr>
        <p:spPr>
          <a:xfrm>
            <a:off x="10646463" y="213101"/>
            <a:ext cx="185394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CN"/>
            </a:defPPr>
            <a:lvl1pPr>
              <a:defRPr sz="1380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pitchFamily="34" charset="0"/>
                <a:ea typeface="+mj-ea"/>
              </a:defRPr>
            </a:lvl1pPr>
          </a:lstStyle>
          <a:p>
            <a:r>
              <a:rPr lang="zh-CN" altLang="en-US" sz="1800" dirty="0" smtClean="0">
                <a:solidFill>
                  <a:schemeClr val="bg1"/>
                </a:solidFill>
                <a:latin typeface="迷你简菱心" panose="02010609000101010101" pitchFamily="49" charset="-122"/>
                <a:ea typeface="迷你简菱心" panose="02010609000101010101" pitchFamily="49" charset="-122"/>
              </a:rPr>
              <a:t>踏浪团队</a:t>
            </a:r>
            <a:endParaRPr lang="zh-CN" altLang="en-US" sz="1800" dirty="0">
              <a:solidFill>
                <a:schemeClr val="bg1"/>
              </a:solidFill>
              <a:latin typeface="迷你简菱心" panose="02010609000101010101" pitchFamily="49" charset="-122"/>
              <a:ea typeface="迷你简菱心" panose="02010609000101010101" pitchFamily="49" charset="-122"/>
            </a:endParaRPr>
          </a:p>
        </p:txBody>
      </p:sp>
      <p:cxnSp>
        <p:nvCxnSpPr>
          <p:cNvPr id="21" name="直接连接符 20"/>
          <p:cNvCxnSpPr/>
          <p:nvPr/>
        </p:nvCxnSpPr>
        <p:spPr>
          <a:xfrm>
            <a:off x="1886858" y="4765600"/>
            <a:ext cx="8403771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/>
          <p:cNvSpPr txBox="1"/>
          <p:nvPr/>
        </p:nvSpPr>
        <p:spPr>
          <a:xfrm>
            <a:off x="2801258" y="3601321"/>
            <a:ext cx="65894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0" b="1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谢谢观赏</a:t>
            </a:r>
            <a:endParaRPr lang="zh-CN" altLang="en-US" sz="8000" b="1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083243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50"/>
                            </p:stCondLst>
                            <p:childTnLst>
                              <p:par>
                                <p:cTn id="27" presetID="6" presetClass="emph" presetSubtype="0" autoRev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100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950"/>
                            </p:stCondLst>
                            <p:childTnLst>
                              <p:par>
                                <p:cTn id="3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7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95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200"/>
                            </p:stCondLst>
                            <p:childTnLst>
                              <p:par>
                                <p:cTn id="45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700"/>
                            </p:stCondLst>
                            <p:childTnLst>
                              <p:par>
                                <p:cTn id="5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tmFilter="0,0; .5, 1; 1, 1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  <p:bldP spid="14" grpId="1" animBg="1"/>
      <p:bldP spid="15" grpId="0" animBg="1"/>
      <p:bldP spid="29" grpId="0" animBg="1"/>
      <p:bldP spid="30" grpId="0" animBg="1"/>
      <p:bldP spid="33" grpId="0"/>
      <p:bldP spid="16" grpId="0" animBg="1"/>
      <p:bldP spid="18" grpId="0" animBg="1"/>
      <p:bldP spid="19" grpId="0"/>
      <p:bldP spid="22" grpId="0" build="allAtOnce"/>
    </p:bldLst>
  </p:timing>
</p:sld>
</file>

<file path=ppt/theme/theme1.xml><?xml version="1.0" encoding="utf-8"?>
<a:theme xmlns:a="http://schemas.openxmlformats.org/drawingml/2006/main" name="Office 主题">
  <a:themeElements>
    <a:clrScheme name="自定义 8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0DF00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1540</TotalTime>
  <Words>512</Words>
  <Application>Microsoft Office PowerPoint</Application>
  <PresentationFormat>自定义</PresentationFormat>
  <Paragraphs>43</Paragraphs>
  <Slides>8</Slides>
  <Notes>4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9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锐旗设计；https://9ppt.taobao.com</dc:title>
  <dc:creator>锐旗设计;https://9ppt.taobao.com</dc:creator>
  <cp:keywords>锐旗设计；https:/9ppt.taobao.com</cp:keywords>
  <cp:lastModifiedBy>Administrator</cp:lastModifiedBy>
  <cp:revision>179</cp:revision>
  <dcterms:created xsi:type="dcterms:W3CDTF">2015-09-02T14:17:33Z</dcterms:created>
  <dcterms:modified xsi:type="dcterms:W3CDTF">2018-11-08T12:37:21Z</dcterms:modified>
  <cp:category>锐旗设计；https://9ppt.taobao.com</cp:category>
</cp:coreProperties>
</file>